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6" r:id="rId3"/>
    <p:sldId id="287" r:id="rId4"/>
    <p:sldId id="290" r:id="rId5"/>
    <p:sldId id="291" r:id="rId6"/>
    <p:sldId id="256" r:id="rId7"/>
    <p:sldId id="260" r:id="rId8"/>
    <p:sldId id="261" r:id="rId9"/>
    <p:sldId id="262" r:id="rId10"/>
    <p:sldId id="257" r:id="rId11"/>
    <p:sldId id="272" r:id="rId12"/>
    <p:sldId id="275" r:id="rId13"/>
    <p:sldId id="273" r:id="rId14"/>
    <p:sldId id="258" r:id="rId15"/>
    <p:sldId id="276" r:id="rId16"/>
    <p:sldId id="277" r:id="rId17"/>
    <p:sldId id="278" r:id="rId18"/>
    <p:sldId id="259" r:id="rId19"/>
    <p:sldId id="279" r:id="rId20"/>
    <p:sldId id="280" r:id="rId21"/>
    <p:sldId id="281" r:id="rId22"/>
  </p:sldIdLst>
  <p:sldSz cx="9144000" cy="6858000" type="screen4x3"/>
  <p:notesSz cx="7102475" cy="102330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3EA7"/>
    <a:srgbClr val="0B06CA"/>
    <a:srgbClr val="F7F71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60"/>
  </p:normalViewPr>
  <p:slideViewPr>
    <p:cSldViewPr>
      <p:cViewPr>
        <p:scale>
          <a:sx n="70" d="100"/>
          <a:sy n="70" d="100"/>
        </p:scale>
        <p:origin x="-1733" y="-29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C31C-279A-497E-BD6F-AE0E3D980ECA}" type="datetimeFigureOut">
              <a:rPr lang="fr-FR" smtClean="0"/>
              <a:pPr/>
              <a:t>27/05/2020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6A56-3AD8-4CB1-AAEE-1AF14C9DDC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C31C-279A-497E-BD6F-AE0E3D980ECA}" type="datetimeFigureOut">
              <a:rPr lang="fr-FR" smtClean="0"/>
              <a:pPr/>
              <a:t>27/05/2020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6A56-3AD8-4CB1-AAEE-1AF14C9DDC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C31C-279A-497E-BD6F-AE0E3D980ECA}" type="datetimeFigureOut">
              <a:rPr lang="fr-FR" smtClean="0"/>
              <a:pPr/>
              <a:t>27/05/2020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6A56-3AD8-4CB1-AAEE-1AF14C9DDC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C31C-279A-497E-BD6F-AE0E3D980ECA}" type="datetimeFigureOut">
              <a:rPr lang="fr-FR" smtClean="0"/>
              <a:pPr/>
              <a:t>27/05/2020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6A56-3AD8-4CB1-AAEE-1AF14C9DDC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C31C-279A-497E-BD6F-AE0E3D980ECA}" type="datetimeFigureOut">
              <a:rPr lang="fr-FR" smtClean="0"/>
              <a:pPr/>
              <a:t>27/05/2020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6A56-3AD8-4CB1-AAEE-1AF14C9DDC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C31C-279A-497E-BD6F-AE0E3D980ECA}" type="datetimeFigureOut">
              <a:rPr lang="fr-FR" smtClean="0"/>
              <a:pPr/>
              <a:t>27/05/2020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6A56-3AD8-4CB1-AAEE-1AF14C9DDC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C31C-279A-497E-BD6F-AE0E3D980ECA}" type="datetimeFigureOut">
              <a:rPr lang="fr-FR" smtClean="0"/>
              <a:pPr/>
              <a:t>27/05/2020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6A56-3AD8-4CB1-AAEE-1AF14C9DDC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C31C-279A-497E-BD6F-AE0E3D980ECA}" type="datetimeFigureOut">
              <a:rPr lang="fr-FR" smtClean="0"/>
              <a:pPr/>
              <a:t>27/05/2020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6A56-3AD8-4CB1-AAEE-1AF14C9DDC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C31C-279A-497E-BD6F-AE0E3D980ECA}" type="datetimeFigureOut">
              <a:rPr lang="fr-FR" smtClean="0"/>
              <a:pPr/>
              <a:t>27/05/2020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6A56-3AD8-4CB1-AAEE-1AF14C9DDC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C31C-279A-497E-BD6F-AE0E3D980ECA}" type="datetimeFigureOut">
              <a:rPr lang="fr-FR" smtClean="0"/>
              <a:pPr/>
              <a:t>27/05/2020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6A56-3AD8-4CB1-AAEE-1AF14C9DDC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C31C-279A-497E-BD6F-AE0E3D980ECA}" type="datetimeFigureOut">
              <a:rPr lang="fr-FR" smtClean="0"/>
              <a:pPr/>
              <a:t>27/05/2020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E6A56-3AD8-4CB1-AAEE-1AF14C9DDC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7C31C-279A-497E-BD6F-AE0E3D980ECA}" type="datetimeFigureOut">
              <a:rPr lang="fr-FR" smtClean="0"/>
              <a:pPr/>
              <a:t>27/05/2020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E6A56-3AD8-4CB1-AAEE-1AF14C9DDCB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260648"/>
            <a:ext cx="63097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800" b="1" dirty="0" smtClean="0">
                <a:solidFill>
                  <a:srgbClr val="0B06CA"/>
                </a:solidFill>
                <a:latin typeface="Freestyle Script" pitchFamily="66" charset="0"/>
              </a:rPr>
              <a:t>Star de la numération – Règles du jeu</a:t>
            </a:r>
            <a:endParaRPr lang="fr-FR" sz="4800" dirty="0"/>
          </a:p>
        </p:txBody>
      </p:sp>
      <p:sp>
        <p:nvSpPr>
          <p:cNvPr id="4" name="ZoneTexte 3"/>
          <p:cNvSpPr txBox="1"/>
          <p:nvPr/>
        </p:nvSpPr>
        <p:spPr>
          <a:xfrm>
            <a:off x="251520" y="1052737"/>
            <a:ext cx="871296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Nombre de joueurs : de 2 à 8 joueurs</a:t>
            </a:r>
          </a:p>
          <a:p>
            <a:r>
              <a:rPr lang="fr-FR" sz="1200" dirty="0" smtClean="0"/>
              <a:t>Celui qui commence est celui qui fait le score le plus petit avec le dé ; puis le sens de jeu est celui des aiguilles d’une montre.</a:t>
            </a:r>
          </a:p>
          <a:p>
            <a:endParaRPr lang="fr-FR" sz="1200" dirty="0" smtClean="0"/>
          </a:p>
          <a:p>
            <a:r>
              <a:rPr lang="fr-FR" sz="1200" dirty="0" smtClean="0"/>
              <a:t>Plusieurs possibilités sont envisageables :</a:t>
            </a:r>
          </a:p>
          <a:p>
            <a:endParaRPr lang="fr-FR" sz="1200" dirty="0" smtClean="0"/>
          </a:p>
          <a:p>
            <a:r>
              <a:rPr lang="fr-FR" sz="1200" b="1" u="sng" dirty="0" smtClean="0"/>
              <a:t>Jeu avec cartes de points </a:t>
            </a:r>
            <a:r>
              <a:rPr lang="fr-FR" sz="1200" dirty="0" smtClean="0"/>
              <a:t>:   But : remplir le plus vite possible toute sa carte !</a:t>
            </a:r>
          </a:p>
          <a:p>
            <a:r>
              <a:rPr lang="fr-FR" sz="1200" dirty="0" smtClean="0"/>
              <a:t>Chaque élève choisit sa case de départ. </a:t>
            </a:r>
          </a:p>
          <a:p>
            <a:r>
              <a:rPr lang="fr-FR" sz="1200" dirty="0" smtClean="0"/>
              <a:t>Le premier joueur répond à la question qui correspond à la case qu’il a choisie. </a:t>
            </a:r>
          </a:p>
          <a:p>
            <a:r>
              <a:rPr lang="fr-FR" sz="1200" dirty="0" smtClean="0"/>
              <a:t>S’il  répond correctement, il marque un point sur sa carte (sinon,  non !). </a:t>
            </a:r>
          </a:p>
          <a:p>
            <a:r>
              <a:rPr lang="fr-FR" sz="1200" dirty="0" smtClean="0"/>
              <a:t>Ensuite, il tire le dé et se déplace du nombre de cases correspondant (il choisit dans quel sens son pion se déplace!). </a:t>
            </a:r>
          </a:p>
          <a:p>
            <a:r>
              <a:rPr lang="fr-FR" sz="1200" dirty="0" smtClean="0"/>
              <a:t>Puis, c’est le tour au joueur suivant.</a:t>
            </a:r>
          </a:p>
          <a:p>
            <a:r>
              <a:rPr lang="fr-FR" sz="1200" dirty="0" smtClean="0"/>
              <a:t>Le jeu s’arrête dès qu’un joueur a rempli sa carte. On peut alors compter le total des points des cartes si l’on souhaite</a:t>
            </a:r>
          </a:p>
          <a:p>
            <a:r>
              <a:rPr lang="fr-FR" sz="1200" dirty="0" smtClean="0"/>
              <a:t>départager les autres joueurs.</a:t>
            </a:r>
          </a:p>
          <a:p>
            <a:endParaRPr lang="fr-FR" sz="1200" dirty="0" smtClean="0"/>
          </a:p>
          <a:p>
            <a:r>
              <a:rPr lang="fr-FR" sz="1200" b="1" u="sng" dirty="0" smtClean="0"/>
              <a:t>Jeu sans carte de points </a:t>
            </a:r>
            <a:r>
              <a:rPr lang="fr-FR" sz="1200" dirty="0" smtClean="0"/>
              <a:t>:  But : réaliser le plus vite possible un tour complet du plateau de jeu.</a:t>
            </a:r>
          </a:p>
          <a:p>
            <a:r>
              <a:rPr lang="fr-FR" sz="1200" dirty="0" smtClean="0"/>
              <a:t>Tous les joueurs démarre de la même case : « Lis le nombre ».  </a:t>
            </a:r>
          </a:p>
          <a:p>
            <a:r>
              <a:rPr lang="fr-FR" sz="1200" dirty="0" smtClean="0"/>
              <a:t>Le premier joueur répond à la question qui correspond à la case sur laquelle est son pion :</a:t>
            </a:r>
          </a:p>
          <a:p>
            <a:pPr>
              <a:buFont typeface="Arial" pitchFamily="34" charset="0"/>
              <a:buChar char="•"/>
            </a:pPr>
            <a:r>
              <a:rPr lang="fr-FR" sz="1200" dirty="0" smtClean="0"/>
              <a:t>S’il  répond correctement à la première question : il a le droit de tirer le dé et il se déplace du nombre de cases correspondant  dans le sens des aiguilles d’une montre : il a alors le droit de répondre à une nouvelle question. Si sa réponse est exacte, il peut tirer le dé pour se déplacer à nouveau, mais il doit tout de même passer le tour au joueur </a:t>
            </a:r>
            <a:r>
              <a:rPr lang="fr-FR" sz="1200" dirty="0" smtClean="0"/>
              <a:t>suivant (donc l</a:t>
            </a:r>
            <a:r>
              <a:rPr lang="fr-FR" sz="1200" dirty="0" smtClean="0"/>
              <a:t>e </a:t>
            </a:r>
            <a:r>
              <a:rPr lang="fr-FR" sz="1200" dirty="0" smtClean="0"/>
              <a:t>joueur n'a le droit de tirer le dé 2 fois s'il gagne et ensuite il laisse son tour</a:t>
            </a:r>
            <a:r>
              <a:rPr lang="fr-FR" sz="1200" dirty="0" smtClean="0"/>
              <a:t> ) </a:t>
            </a:r>
            <a:r>
              <a:rPr lang="fr-FR" sz="1200" dirty="0" smtClean="0"/>
              <a:t>; si sa réponse est fausse, il reste sur sa case et laisse le tour au joueur suivant.</a:t>
            </a:r>
          </a:p>
          <a:p>
            <a:pPr>
              <a:buFont typeface="Arial" pitchFamily="34" charset="0"/>
              <a:buChar char="•"/>
            </a:pPr>
            <a:r>
              <a:rPr lang="fr-FR" sz="1200" dirty="0" smtClean="0"/>
              <a:t>S’il ne répond pas correctement à la première question, c’est directement le tour au joueur suivant.</a:t>
            </a:r>
          </a:p>
          <a:p>
            <a:pPr>
              <a:buFont typeface="Arial" pitchFamily="34" charset="0"/>
              <a:buChar char="•"/>
            </a:pPr>
            <a:endParaRPr lang="fr-FR" sz="1200" dirty="0" smtClean="0"/>
          </a:p>
          <a:p>
            <a:r>
              <a:rPr lang="fr-FR" sz="1200" dirty="0" smtClean="0"/>
              <a:t>Si un joueur reste au moins deux tours sur la même case, alors au troisième tour il a tout de même le droit de tirer le dé afin de changer de case, et de répondre à une question.</a:t>
            </a:r>
          </a:p>
          <a:p>
            <a:r>
              <a:rPr lang="fr-FR" sz="1200" dirty="0" smtClean="0"/>
              <a:t>Le jeu s’arrête dès qu’un joueur a fini un tour complet du plateau de jeu.</a:t>
            </a:r>
          </a:p>
          <a:p>
            <a:r>
              <a:rPr lang="fr-FR" sz="1200" dirty="0" smtClean="0"/>
              <a:t> </a:t>
            </a:r>
            <a:endParaRPr lang="fr-FR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2"/>
          <p:cNvGrpSpPr/>
          <p:nvPr/>
        </p:nvGrpSpPr>
        <p:grpSpPr>
          <a:xfrm>
            <a:off x="285720" y="285728"/>
            <a:ext cx="8501122" cy="6286544"/>
            <a:chOff x="428596" y="357166"/>
            <a:chExt cx="8858312" cy="6286544"/>
          </a:xfrm>
        </p:grpSpPr>
        <p:sp>
          <p:nvSpPr>
            <p:cNvPr id="5" name="Rectangle 4"/>
            <p:cNvSpPr/>
            <p:nvPr/>
          </p:nvSpPr>
          <p:spPr>
            <a:xfrm>
              <a:off x="428596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28596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43174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43174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857752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7752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072330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72330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285720" y="285728"/>
            <a:ext cx="2126132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28860" y="285728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54992" y="285728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43702" y="285728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7492" y="3429000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428860" y="3429000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28456" y="3429000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43702" y="3429000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2" name="Groupe 21"/>
          <p:cNvGrpSpPr/>
          <p:nvPr/>
        </p:nvGrpSpPr>
        <p:grpSpPr>
          <a:xfrm>
            <a:off x="1785918" y="428604"/>
            <a:ext cx="6858048" cy="3666492"/>
            <a:chOff x="1785918" y="428604"/>
            <a:chExt cx="6858048" cy="3666492"/>
          </a:xfrm>
        </p:grpSpPr>
        <p:sp>
          <p:nvSpPr>
            <p:cNvPr id="23" name="ZoneTexte 22"/>
            <p:cNvSpPr txBox="1"/>
            <p:nvPr/>
          </p:nvSpPr>
          <p:spPr>
            <a:xfrm>
              <a:off x="1785918" y="428604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</a:t>
              </a:r>
              <a:endParaRPr lang="fr-FR" sz="2800" b="1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3929058" y="428604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2</a:t>
              </a:r>
              <a:endParaRPr lang="fr-FR" sz="2800" b="1" dirty="0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6000760" y="428604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3</a:t>
              </a:r>
              <a:endParaRPr lang="fr-FR" sz="2800" b="1" dirty="0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8143900" y="428604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4</a:t>
              </a:r>
              <a:endParaRPr lang="fr-FR" sz="2800" b="1" dirty="0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1785918" y="3571876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5</a:t>
              </a:r>
              <a:endParaRPr lang="fr-FR" sz="2800" b="1" dirty="0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3929058" y="3571876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6</a:t>
              </a:r>
              <a:endParaRPr lang="fr-FR" sz="2800" b="1" dirty="0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6000760" y="3571876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7</a:t>
              </a:r>
              <a:endParaRPr lang="fr-FR" sz="2800" b="1" dirty="0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8143900" y="3571876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8</a:t>
              </a:r>
              <a:endParaRPr lang="fr-FR" sz="2800" b="1" dirty="0"/>
            </a:p>
          </p:txBody>
        </p:sp>
      </p:grpSp>
      <p:grpSp>
        <p:nvGrpSpPr>
          <p:cNvPr id="48" name="Groupe 47"/>
          <p:cNvGrpSpPr/>
          <p:nvPr/>
        </p:nvGrpSpPr>
        <p:grpSpPr>
          <a:xfrm>
            <a:off x="1643042" y="2500306"/>
            <a:ext cx="7122028" cy="4035095"/>
            <a:chOff x="1643042" y="2500306"/>
            <a:chExt cx="7122028" cy="4035095"/>
          </a:xfrm>
        </p:grpSpPr>
        <p:pic>
          <p:nvPicPr>
            <p:cNvPr id="16386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43042" y="2539086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31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43042" y="5715016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32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86182" y="2500306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33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86182" y="5676236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34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29322" y="2517314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35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29322" y="5693244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36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50690" y="2539086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37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50690" y="5715016"/>
              <a:ext cx="714380" cy="820385"/>
            </a:xfrm>
            <a:prstGeom prst="rect">
              <a:avLst/>
            </a:prstGeom>
            <a:noFill/>
          </p:spPr>
        </p:pic>
      </p:grpSp>
      <p:grpSp>
        <p:nvGrpSpPr>
          <p:cNvPr id="57" name="Groupe 56"/>
          <p:cNvGrpSpPr/>
          <p:nvPr/>
        </p:nvGrpSpPr>
        <p:grpSpPr>
          <a:xfrm>
            <a:off x="642910" y="1500174"/>
            <a:ext cx="7028149" cy="4272163"/>
            <a:chOff x="642910" y="1500174"/>
            <a:chExt cx="7028149" cy="4272163"/>
          </a:xfrm>
        </p:grpSpPr>
        <p:sp>
          <p:nvSpPr>
            <p:cNvPr id="49" name="ZoneTexte 48"/>
            <p:cNvSpPr txBox="1"/>
            <p:nvPr/>
          </p:nvSpPr>
          <p:spPr>
            <a:xfrm>
              <a:off x="642910" y="1500174"/>
              <a:ext cx="81304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2,299</a:t>
              </a:r>
            </a:p>
            <a:p>
              <a:r>
                <a:rPr lang="fr-FR" dirty="0" smtClean="0">
                  <a:latin typeface="Comic Sans MS" pitchFamily="66" charset="0"/>
                </a:rPr>
                <a:t>2,3</a:t>
              </a:r>
            </a:p>
            <a:p>
              <a:r>
                <a:rPr lang="fr-FR" dirty="0" smtClean="0">
                  <a:latin typeface="Comic Sans MS" pitchFamily="66" charset="0"/>
                </a:rPr>
                <a:t>1,999</a:t>
              </a:r>
            </a:p>
            <a:p>
              <a:r>
                <a:rPr lang="fr-FR" dirty="0" smtClean="0">
                  <a:latin typeface="Comic Sans MS" pitchFamily="66" charset="0"/>
                </a:rPr>
                <a:t>2,29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642910" y="4572008"/>
              <a:ext cx="73930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9,211</a:t>
              </a:r>
            </a:p>
            <a:p>
              <a:r>
                <a:rPr lang="fr-FR" dirty="0" smtClean="0">
                  <a:latin typeface="Comic Sans MS" pitchFamily="66" charset="0"/>
                </a:rPr>
                <a:t>9,3</a:t>
              </a:r>
            </a:p>
            <a:p>
              <a:r>
                <a:rPr lang="fr-FR" dirty="0" smtClean="0">
                  <a:latin typeface="Comic Sans MS" pitchFamily="66" charset="0"/>
                </a:rPr>
                <a:t>8,9</a:t>
              </a:r>
            </a:p>
            <a:p>
              <a:r>
                <a:rPr lang="fr-FR" dirty="0" smtClean="0">
                  <a:latin typeface="Comic Sans MS" pitchFamily="66" charset="0"/>
                </a:rPr>
                <a:t>8,29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2571736" y="1500174"/>
              <a:ext cx="81304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4,009</a:t>
              </a:r>
            </a:p>
            <a:p>
              <a:r>
                <a:rPr lang="fr-FR" dirty="0" smtClean="0">
                  <a:latin typeface="Comic Sans MS" pitchFamily="66" charset="0"/>
                </a:rPr>
                <a:t>4,3</a:t>
              </a:r>
            </a:p>
            <a:p>
              <a:r>
                <a:rPr lang="fr-FR" dirty="0" smtClean="0">
                  <a:latin typeface="Comic Sans MS" pitchFamily="66" charset="0"/>
                </a:rPr>
                <a:t>4,9</a:t>
              </a:r>
            </a:p>
            <a:p>
              <a:r>
                <a:rPr lang="fr-FR" dirty="0" smtClean="0">
                  <a:latin typeface="Comic Sans MS" pitchFamily="66" charset="0"/>
                </a:rPr>
                <a:t>3,929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2571736" y="4572008"/>
              <a:ext cx="880369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11,5</a:t>
              </a:r>
            </a:p>
            <a:p>
              <a:r>
                <a:rPr lang="fr-FR" dirty="0" smtClean="0">
                  <a:latin typeface="Comic Sans MS" pitchFamily="66" charset="0"/>
                </a:rPr>
                <a:t>11,389</a:t>
              </a:r>
            </a:p>
            <a:p>
              <a:r>
                <a:rPr lang="fr-FR" dirty="0" smtClean="0">
                  <a:latin typeface="Comic Sans MS" pitchFamily="66" charset="0"/>
                </a:rPr>
                <a:t>11,893</a:t>
              </a:r>
            </a:p>
            <a:p>
              <a:r>
                <a:rPr lang="fr-FR" dirty="0" smtClean="0">
                  <a:latin typeface="Comic Sans MS" pitchFamily="66" charset="0"/>
                </a:rPr>
                <a:t>11,9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4643438" y="1500174"/>
              <a:ext cx="81304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5,99</a:t>
              </a:r>
            </a:p>
            <a:p>
              <a:r>
                <a:rPr lang="fr-FR" dirty="0" smtClean="0">
                  <a:latin typeface="Comic Sans MS" pitchFamily="66" charset="0"/>
                </a:rPr>
                <a:t>5,09</a:t>
              </a:r>
            </a:p>
            <a:p>
              <a:r>
                <a:rPr lang="fr-FR" dirty="0" smtClean="0">
                  <a:latin typeface="Comic Sans MS" pitchFamily="66" charset="0"/>
                </a:rPr>
                <a:t>5,999</a:t>
              </a:r>
            </a:p>
            <a:p>
              <a:r>
                <a:rPr lang="fr-FR" dirty="0" smtClean="0">
                  <a:latin typeface="Comic Sans MS" pitchFamily="66" charset="0"/>
                </a:rPr>
                <a:t>5,9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4643438" y="4572008"/>
              <a:ext cx="81304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5,2</a:t>
              </a:r>
            </a:p>
            <a:p>
              <a:r>
                <a:rPr lang="fr-FR" dirty="0" smtClean="0">
                  <a:latin typeface="Comic Sans MS" pitchFamily="66" charset="0"/>
                </a:rPr>
                <a:t>5,19</a:t>
              </a:r>
            </a:p>
            <a:p>
              <a:r>
                <a:rPr lang="fr-FR" dirty="0" smtClean="0">
                  <a:latin typeface="Comic Sans MS" pitchFamily="66" charset="0"/>
                </a:rPr>
                <a:t>5,91</a:t>
              </a:r>
            </a:p>
            <a:p>
              <a:r>
                <a:rPr lang="fr-FR" dirty="0" smtClean="0">
                  <a:latin typeface="Comic Sans MS" pitchFamily="66" charset="0"/>
                </a:rPr>
                <a:t>5,299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6858016" y="1500174"/>
              <a:ext cx="671979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7,25</a:t>
              </a:r>
            </a:p>
            <a:p>
              <a:r>
                <a:rPr lang="fr-FR" dirty="0" smtClean="0">
                  <a:latin typeface="Comic Sans MS" pitchFamily="66" charset="0"/>
                </a:rPr>
                <a:t>7,52</a:t>
              </a:r>
            </a:p>
            <a:p>
              <a:r>
                <a:rPr lang="fr-FR" dirty="0" smtClean="0">
                  <a:latin typeface="Comic Sans MS" pitchFamily="66" charset="0"/>
                </a:rPr>
                <a:t>7,05</a:t>
              </a:r>
            </a:p>
            <a:p>
              <a:r>
                <a:rPr lang="fr-FR" dirty="0" smtClean="0">
                  <a:latin typeface="Comic Sans MS" pitchFamily="66" charset="0"/>
                </a:rPr>
                <a:t>7,07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6858016" y="4572008"/>
              <a:ext cx="81304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2,39</a:t>
              </a:r>
            </a:p>
            <a:p>
              <a:r>
                <a:rPr lang="fr-FR" dirty="0" smtClean="0">
                  <a:latin typeface="Comic Sans MS" pitchFamily="66" charset="0"/>
                </a:rPr>
                <a:t>2,4</a:t>
              </a:r>
            </a:p>
            <a:p>
              <a:r>
                <a:rPr lang="fr-FR" dirty="0" smtClean="0">
                  <a:latin typeface="Comic Sans MS" pitchFamily="66" charset="0"/>
                </a:rPr>
                <a:t>2,399</a:t>
              </a:r>
            </a:p>
            <a:p>
              <a:r>
                <a:rPr lang="fr-FR" dirty="0" smtClean="0">
                  <a:latin typeface="Comic Sans MS" pitchFamily="66" charset="0"/>
                </a:rPr>
                <a:t>2,209</a:t>
              </a:r>
              <a:endParaRPr lang="fr-FR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2"/>
          <p:cNvGrpSpPr/>
          <p:nvPr/>
        </p:nvGrpSpPr>
        <p:grpSpPr>
          <a:xfrm>
            <a:off x="285720" y="285728"/>
            <a:ext cx="8501122" cy="6286544"/>
            <a:chOff x="428596" y="357166"/>
            <a:chExt cx="8858312" cy="6286544"/>
          </a:xfrm>
        </p:grpSpPr>
        <p:sp>
          <p:nvSpPr>
            <p:cNvPr id="5" name="Rectangle 4"/>
            <p:cNvSpPr/>
            <p:nvPr/>
          </p:nvSpPr>
          <p:spPr>
            <a:xfrm>
              <a:off x="428596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28596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43174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43174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857752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7752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072330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72330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285720" y="285728"/>
            <a:ext cx="2126132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28860" y="285728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54992" y="285728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43702" y="285728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7492" y="3429000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428860" y="3429000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28456" y="3429000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43702" y="3429000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31" name="Groupe 30"/>
          <p:cNvGrpSpPr/>
          <p:nvPr/>
        </p:nvGrpSpPr>
        <p:grpSpPr>
          <a:xfrm>
            <a:off x="1643042" y="428604"/>
            <a:ext cx="7000924" cy="3666492"/>
            <a:chOff x="1643042" y="428604"/>
            <a:chExt cx="7000924" cy="3666492"/>
          </a:xfrm>
        </p:grpSpPr>
        <p:sp>
          <p:nvSpPr>
            <p:cNvPr id="32" name="ZoneTexte 31"/>
            <p:cNvSpPr txBox="1"/>
            <p:nvPr/>
          </p:nvSpPr>
          <p:spPr>
            <a:xfrm>
              <a:off x="1785918" y="428604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9</a:t>
              </a:r>
              <a:endParaRPr lang="fr-FR" sz="2800" b="1" dirty="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3857620" y="428604"/>
              <a:ext cx="57150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>
                  <a:latin typeface="Comic Sans MS" pitchFamily="66" charset="0"/>
                </a:rPr>
                <a:t>10</a:t>
              </a:r>
              <a:endParaRPr lang="fr-FR" sz="2400" b="1" dirty="0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5857884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11</a:t>
              </a:r>
              <a:endParaRPr lang="fr-FR" sz="2800" b="1" dirty="0"/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8001024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12</a:t>
              </a:r>
              <a:endParaRPr lang="fr-FR" sz="2800" b="1" dirty="0"/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1643042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13</a:t>
              </a:r>
              <a:endParaRPr lang="fr-FR" sz="2800" b="1" dirty="0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3714744" y="3571876"/>
              <a:ext cx="714380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14</a:t>
              </a:r>
              <a:endParaRPr lang="fr-FR" sz="2800" b="1" dirty="0"/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5857884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15</a:t>
              </a:r>
              <a:endParaRPr lang="fr-FR" sz="2800" b="1" dirty="0"/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8001024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16</a:t>
              </a:r>
              <a:endParaRPr lang="fr-FR" sz="2800" b="1" dirty="0"/>
            </a:p>
          </p:txBody>
        </p:sp>
      </p:grpSp>
      <p:grpSp>
        <p:nvGrpSpPr>
          <p:cNvPr id="40" name="Groupe 39"/>
          <p:cNvGrpSpPr/>
          <p:nvPr/>
        </p:nvGrpSpPr>
        <p:grpSpPr>
          <a:xfrm>
            <a:off x="1643042" y="2500306"/>
            <a:ext cx="7122028" cy="4035095"/>
            <a:chOff x="1643042" y="2500306"/>
            <a:chExt cx="7122028" cy="4035095"/>
          </a:xfrm>
        </p:grpSpPr>
        <p:pic>
          <p:nvPicPr>
            <p:cNvPr id="41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43042" y="2539086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42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43042" y="5715016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43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86182" y="2500306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44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86182" y="5676236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45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29322" y="2517314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46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29322" y="5693244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47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50690" y="2539086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48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50690" y="5715016"/>
              <a:ext cx="714380" cy="820385"/>
            </a:xfrm>
            <a:prstGeom prst="rect">
              <a:avLst/>
            </a:prstGeom>
            <a:noFill/>
          </p:spPr>
        </p:pic>
      </p:grpSp>
      <p:grpSp>
        <p:nvGrpSpPr>
          <p:cNvPr id="49" name="Groupe 48"/>
          <p:cNvGrpSpPr/>
          <p:nvPr/>
        </p:nvGrpSpPr>
        <p:grpSpPr>
          <a:xfrm>
            <a:off x="642910" y="1500174"/>
            <a:ext cx="7201273" cy="4272163"/>
            <a:chOff x="642910" y="1500174"/>
            <a:chExt cx="7201273" cy="4272163"/>
          </a:xfrm>
        </p:grpSpPr>
        <p:sp>
          <p:nvSpPr>
            <p:cNvPr id="50" name="ZoneTexte 49"/>
            <p:cNvSpPr txBox="1"/>
            <p:nvPr/>
          </p:nvSpPr>
          <p:spPr>
            <a:xfrm>
              <a:off x="642910" y="1500174"/>
              <a:ext cx="917239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10,99</a:t>
              </a:r>
            </a:p>
            <a:p>
              <a:r>
                <a:rPr lang="fr-FR" dirty="0" smtClean="0">
                  <a:latin typeface="Comic Sans MS" pitchFamily="66" charset="0"/>
                </a:rPr>
                <a:t>10,301</a:t>
              </a:r>
            </a:p>
            <a:p>
              <a:r>
                <a:rPr lang="fr-FR" dirty="0" smtClean="0">
                  <a:latin typeface="Comic Sans MS" pitchFamily="66" charset="0"/>
                </a:rPr>
                <a:t>11,009</a:t>
              </a:r>
            </a:p>
            <a:p>
              <a:r>
                <a:rPr lang="fr-FR" dirty="0" smtClean="0">
                  <a:latin typeface="Comic Sans MS" pitchFamily="66" charset="0"/>
                </a:rPr>
                <a:t>10,992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642910" y="4572008"/>
              <a:ext cx="81304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2,299</a:t>
              </a:r>
            </a:p>
            <a:p>
              <a:r>
                <a:rPr lang="fr-FR" dirty="0" smtClean="0">
                  <a:latin typeface="Comic Sans MS" pitchFamily="66" charset="0"/>
                </a:rPr>
                <a:t>3,003</a:t>
              </a:r>
            </a:p>
            <a:p>
              <a:r>
                <a:rPr lang="fr-FR" dirty="0" smtClean="0">
                  <a:latin typeface="Comic Sans MS" pitchFamily="66" charset="0"/>
                </a:rPr>
                <a:t>2,999</a:t>
              </a:r>
            </a:p>
            <a:p>
              <a:r>
                <a:rPr lang="fr-FR" dirty="0" smtClean="0">
                  <a:latin typeface="Comic Sans MS" pitchFamily="66" charset="0"/>
                </a:rPr>
                <a:t>3,29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2571736" y="1500174"/>
              <a:ext cx="81304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8,69</a:t>
              </a:r>
            </a:p>
            <a:p>
              <a:r>
                <a:rPr lang="fr-FR" dirty="0" smtClean="0">
                  <a:latin typeface="Comic Sans MS" pitchFamily="66" charset="0"/>
                </a:rPr>
                <a:t>8,369</a:t>
              </a:r>
            </a:p>
            <a:p>
              <a:r>
                <a:rPr lang="fr-FR" dirty="0" smtClean="0">
                  <a:latin typeface="Comic Sans MS" pitchFamily="66" charset="0"/>
                </a:rPr>
                <a:t>8,599</a:t>
              </a:r>
            </a:p>
            <a:p>
              <a:r>
                <a:rPr lang="fr-FR" dirty="0" smtClean="0">
                  <a:latin typeface="Comic Sans MS" pitchFamily="66" charset="0"/>
                </a:rPr>
                <a:t>8,27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2571736" y="4572008"/>
              <a:ext cx="81304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6,789</a:t>
              </a:r>
            </a:p>
            <a:p>
              <a:r>
                <a:rPr lang="fr-FR" dirty="0" smtClean="0">
                  <a:latin typeface="Comic Sans MS" pitchFamily="66" charset="0"/>
                </a:rPr>
                <a:t>6,78</a:t>
              </a:r>
            </a:p>
            <a:p>
              <a:r>
                <a:rPr lang="fr-FR" dirty="0" smtClean="0">
                  <a:latin typeface="Comic Sans MS" pitchFamily="66" charset="0"/>
                </a:rPr>
                <a:t>6,798</a:t>
              </a:r>
            </a:p>
            <a:p>
              <a:r>
                <a:rPr lang="fr-FR" dirty="0" smtClean="0">
                  <a:latin typeface="Comic Sans MS" pitchFamily="66" charset="0"/>
                </a:rPr>
                <a:t>7,79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4643438" y="1500174"/>
              <a:ext cx="81304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3,207</a:t>
              </a:r>
            </a:p>
            <a:p>
              <a:r>
                <a:rPr lang="fr-FR" dirty="0" smtClean="0">
                  <a:latin typeface="Comic Sans MS" pitchFamily="66" charset="0"/>
                </a:rPr>
                <a:t>2,307</a:t>
              </a:r>
            </a:p>
            <a:p>
              <a:r>
                <a:rPr lang="fr-FR" dirty="0" smtClean="0">
                  <a:latin typeface="Comic Sans MS" pitchFamily="66" charset="0"/>
                </a:rPr>
                <a:t>3,27</a:t>
              </a:r>
            </a:p>
            <a:p>
              <a:r>
                <a:rPr lang="fr-FR" dirty="0" smtClean="0">
                  <a:latin typeface="Comic Sans MS" pitchFamily="66" charset="0"/>
                </a:rPr>
                <a:t>3,307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4643438" y="4572008"/>
              <a:ext cx="88197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2, 678</a:t>
              </a:r>
            </a:p>
            <a:p>
              <a:r>
                <a:rPr lang="fr-FR" dirty="0" smtClean="0">
                  <a:latin typeface="Comic Sans MS" pitchFamily="66" charset="0"/>
                </a:rPr>
                <a:t>2,681</a:t>
              </a:r>
            </a:p>
            <a:p>
              <a:r>
                <a:rPr lang="fr-FR" dirty="0" smtClean="0">
                  <a:latin typeface="Comic Sans MS" pitchFamily="66" charset="0"/>
                </a:rPr>
                <a:t>1,699</a:t>
              </a:r>
            </a:p>
            <a:p>
              <a:r>
                <a:rPr lang="fr-FR" dirty="0" smtClean="0">
                  <a:latin typeface="Comic Sans MS" pitchFamily="66" charset="0"/>
                </a:rPr>
                <a:t>2,7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6858016" y="1500174"/>
              <a:ext cx="81304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7,43</a:t>
              </a:r>
            </a:p>
            <a:p>
              <a:r>
                <a:rPr lang="fr-FR" dirty="0" smtClean="0">
                  <a:latin typeface="Comic Sans MS" pitchFamily="66" charset="0"/>
                </a:rPr>
                <a:t>7,403</a:t>
              </a:r>
            </a:p>
            <a:p>
              <a:r>
                <a:rPr lang="fr-FR" dirty="0" smtClean="0">
                  <a:latin typeface="Comic Sans MS" pitchFamily="66" charset="0"/>
                </a:rPr>
                <a:t>7,304</a:t>
              </a:r>
            </a:p>
            <a:p>
              <a:r>
                <a:rPr lang="fr-FR" dirty="0" smtClean="0">
                  <a:latin typeface="Comic Sans MS" pitchFamily="66" charset="0"/>
                </a:rPr>
                <a:t>7,34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7" name="ZoneTexte 56"/>
            <p:cNvSpPr txBox="1"/>
            <p:nvPr/>
          </p:nvSpPr>
          <p:spPr>
            <a:xfrm>
              <a:off x="6858016" y="4572008"/>
              <a:ext cx="98616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12,8</a:t>
              </a:r>
            </a:p>
            <a:p>
              <a:r>
                <a:rPr lang="fr-FR" dirty="0" smtClean="0">
                  <a:latin typeface="Comic Sans MS" pitchFamily="66" charset="0"/>
                </a:rPr>
                <a:t>12,399</a:t>
              </a:r>
            </a:p>
            <a:p>
              <a:r>
                <a:rPr lang="fr-FR" dirty="0" smtClean="0">
                  <a:latin typeface="Comic Sans MS" pitchFamily="66" charset="0"/>
                </a:rPr>
                <a:t>12, 799</a:t>
              </a:r>
            </a:p>
            <a:p>
              <a:r>
                <a:rPr lang="fr-FR" dirty="0" smtClean="0">
                  <a:latin typeface="Comic Sans MS" pitchFamily="66" charset="0"/>
                </a:rPr>
                <a:t>12,79</a:t>
              </a:r>
              <a:endParaRPr lang="fr-FR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2"/>
          <p:cNvGrpSpPr/>
          <p:nvPr/>
        </p:nvGrpSpPr>
        <p:grpSpPr>
          <a:xfrm>
            <a:off x="285720" y="285728"/>
            <a:ext cx="8501122" cy="6286544"/>
            <a:chOff x="428596" y="357166"/>
            <a:chExt cx="8858312" cy="6286544"/>
          </a:xfrm>
        </p:grpSpPr>
        <p:sp>
          <p:nvSpPr>
            <p:cNvPr id="5" name="Rectangle 4"/>
            <p:cNvSpPr/>
            <p:nvPr/>
          </p:nvSpPr>
          <p:spPr>
            <a:xfrm>
              <a:off x="428596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28596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43174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43174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857752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7752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072330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72330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285720" y="285728"/>
            <a:ext cx="2126132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28860" y="285728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54992" y="285728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43702" y="285728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7492" y="3429000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428860" y="3429000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28456" y="3429000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43702" y="3429000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31" name="Groupe 30"/>
          <p:cNvGrpSpPr/>
          <p:nvPr/>
        </p:nvGrpSpPr>
        <p:grpSpPr>
          <a:xfrm>
            <a:off x="1643042" y="428604"/>
            <a:ext cx="7000924" cy="3666492"/>
            <a:chOff x="1643042" y="428604"/>
            <a:chExt cx="7000924" cy="3666492"/>
          </a:xfrm>
        </p:grpSpPr>
        <p:sp>
          <p:nvSpPr>
            <p:cNvPr id="32" name="ZoneTexte 31"/>
            <p:cNvSpPr txBox="1"/>
            <p:nvPr/>
          </p:nvSpPr>
          <p:spPr>
            <a:xfrm>
              <a:off x="1643042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17</a:t>
              </a:r>
              <a:endParaRPr lang="fr-FR" sz="2800" b="1" dirty="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3857620" y="428604"/>
              <a:ext cx="57150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>
                  <a:latin typeface="Comic Sans MS" pitchFamily="66" charset="0"/>
                </a:rPr>
                <a:t>18</a:t>
              </a:r>
              <a:endParaRPr lang="fr-FR" sz="2400" b="1" dirty="0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5857884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19</a:t>
              </a:r>
              <a:endParaRPr lang="fr-FR" sz="2800" b="1" dirty="0"/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8001024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20</a:t>
              </a:r>
              <a:endParaRPr lang="fr-FR" sz="2800" b="1" dirty="0"/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1643042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21</a:t>
              </a:r>
              <a:endParaRPr lang="fr-FR" sz="2800" b="1" dirty="0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3714744" y="3571876"/>
              <a:ext cx="714380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22</a:t>
              </a:r>
              <a:endParaRPr lang="fr-FR" sz="2800" b="1" dirty="0"/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5857884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23</a:t>
              </a:r>
              <a:endParaRPr lang="fr-FR" sz="2800" b="1" dirty="0"/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8001024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24</a:t>
              </a:r>
              <a:endParaRPr lang="fr-FR" sz="2800" b="1" dirty="0"/>
            </a:p>
          </p:txBody>
        </p:sp>
      </p:grpSp>
      <p:grpSp>
        <p:nvGrpSpPr>
          <p:cNvPr id="40" name="Groupe 39"/>
          <p:cNvGrpSpPr/>
          <p:nvPr/>
        </p:nvGrpSpPr>
        <p:grpSpPr>
          <a:xfrm>
            <a:off x="1643042" y="2500306"/>
            <a:ext cx="7122028" cy="4035095"/>
            <a:chOff x="1643042" y="2500306"/>
            <a:chExt cx="7122028" cy="4035095"/>
          </a:xfrm>
        </p:grpSpPr>
        <p:pic>
          <p:nvPicPr>
            <p:cNvPr id="41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43042" y="2539086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42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43042" y="5715016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43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86182" y="2500306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44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86182" y="5676236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45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29322" y="2517314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46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29322" y="5693244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47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50690" y="2539086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48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50690" y="5715016"/>
              <a:ext cx="714380" cy="820385"/>
            </a:xfrm>
            <a:prstGeom prst="rect">
              <a:avLst/>
            </a:prstGeom>
            <a:noFill/>
          </p:spPr>
        </p:pic>
      </p:grpSp>
      <p:grpSp>
        <p:nvGrpSpPr>
          <p:cNvPr id="49" name="Groupe 48"/>
          <p:cNvGrpSpPr/>
          <p:nvPr/>
        </p:nvGrpSpPr>
        <p:grpSpPr>
          <a:xfrm>
            <a:off x="541312" y="1500174"/>
            <a:ext cx="8279101" cy="4272163"/>
            <a:chOff x="541312" y="1500174"/>
            <a:chExt cx="8279101" cy="4272163"/>
          </a:xfrm>
        </p:grpSpPr>
        <p:sp>
          <p:nvSpPr>
            <p:cNvPr id="50" name="ZoneTexte 49"/>
            <p:cNvSpPr txBox="1"/>
            <p:nvPr/>
          </p:nvSpPr>
          <p:spPr>
            <a:xfrm>
              <a:off x="642910" y="1500174"/>
              <a:ext cx="130516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1,999</a:t>
              </a:r>
            </a:p>
            <a:p>
              <a:r>
                <a:rPr lang="fr-FR" dirty="0" smtClean="0">
                  <a:latin typeface="Comic Sans MS" pitchFamily="66" charset="0"/>
                </a:rPr>
                <a:t>2</a:t>
              </a:r>
            </a:p>
            <a:p>
              <a:r>
                <a:rPr lang="fr-FR" dirty="0" smtClean="0">
                  <a:latin typeface="Comic Sans MS" pitchFamily="66" charset="0"/>
                </a:rPr>
                <a:t>2+9x0,001</a:t>
              </a:r>
            </a:p>
            <a:p>
              <a:r>
                <a:rPr lang="fr-FR" dirty="0" smtClean="0">
                  <a:latin typeface="Comic Sans MS" pitchFamily="66" charset="0"/>
                </a:rPr>
                <a:t>2+9x0,1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541312" y="4572008"/>
              <a:ext cx="186140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5+2x0,1+5x0,01</a:t>
              </a:r>
            </a:p>
            <a:p>
              <a:r>
                <a:rPr lang="fr-FR" dirty="0" smtClean="0">
                  <a:latin typeface="Comic Sans MS" pitchFamily="66" charset="0"/>
                </a:rPr>
                <a:t>5+5x0,1+2x0,01</a:t>
              </a:r>
            </a:p>
            <a:p>
              <a:r>
                <a:rPr lang="fr-FR" dirty="0" smtClean="0">
                  <a:latin typeface="Comic Sans MS" pitchFamily="66" charset="0"/>
                </a:rPr>
                <a:t>5,502</a:t>
              </a:r>
            </a:p>
            <a:p>
              <a:r>
                <a:rPr lang="fr-FR" dirty="0" smtClean="0">
                  <a:latin typeface="Comic Sans MS" pitchFamily="66" charset="0"/>
                </a:rPr>
                <a:t>4,679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2571736" y="1500174"/>
              <a:ext cx="196239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Comic Sans MS" pitchFamily="66" charset="0"/>
                </a:rPr>
                <a:t>8+5x0,1+6x0,01</a:t>
              </a:r>
            </a:p>
            <a:p>
              <a:r>
                <a:rPr lang="fr-FR" sz="1200" dirty="0" smtClean="0">
                  <a:latin typeface="Comic Sans MS" pitchFamily="66" charset="0"/>
                </a:rPr>
                <a:t>8,478</a:t>
              </a:r>
            </a:p>
            <a:p>
              <a:r>
                <a:rPr lang="fr-FR" sz="1200" dirty="0" smtClean="0">
                  <a:latin typeface="Comic Sans MS" pitchFamily="66" charset="0"/>
                </a:rPr>
                <a:t>8+4x0,1+8x0,01+7x0,001</a:t>
              </a:r>
            </a:p>
            <a:p>
              <a:r>
                <a:rPr lang="fr-FR" sz="1200" dirty="0" smtClean="0">
                  <a:latin typeface="Comic Sans MS" pitchFamily="66" charset="0"/>
                </a:rPr>
                <a:t>8,47</a:t>
              </a:r>
              <a:endParaRPr lang="fr-FR" sz="1200" dirty="0">
                <a:latin typeface="Comic Sans MS" pitchFamily="66" charset="0"/>
              </a:endParaRP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2484652" y="4572008"/>
              <a:ext cx="202651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Comic Sans MS" pitchFamily="66" charset="0"/>
                </a:rPr>
                <a:t>7,679</a:t>
              </a:r>
            </a:p>
            <a:p>
              <a:r>
                <a:rPr lang="fr-FR" sz="1200" dirty="0" smtClean="0">
                  <a:latin typeface="Comic Sans MS" pitchFamily="66" charset="0"/>
                </a:rPr>
                <a:t>7+3x0,1+3x0,01+9x0,001</a:t>
              </a:r>
            </a:p>
            <a:p>
              <a:r>
                <a:rPr lang="fr-FR" sz="1200" dirty="0" smtClean="0">
                  <a:latin typeface="Comic Sans MS" pitchFamily="66" charset="0"/>
                </a:rPr>
                <a:t>7,93</a:t>
              </a:r>
            </a:p>
            <a:p>
              <a:r>
                <a:rPr lang="fr-FR" sz="1200" dirty="0" smtClean="0">
                  <a:latin typeface="Comic Sans MS" pitchFamily="66" charset="0"/>
                </a:rPr>
                <a:t>7+9x0,1+3x0,01+1x0,001</a:t>
              </a:r>
              <a:endParaRPr lang="fr-FR" sz="1200" dirty="0">
                <a:latin typeface="Comic Sans MS" pitchFamily="66" charset="0"/>
              </a:endParaRPr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4643438" y="1500174"/>
              <a:ext cx="196239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Comic Sans MS" pitchFamily="66" charset="0"/>
                </a:rPr>
                <a:t>3,2</a:t>
              </a:r>
            </a:p>
            <a:p>
              <a:r>
                <a:rPr lang="fr-FR" sz="1200" dirty="0" smtClean="0">
                  <a:latin typeface="Comic Sans MS" pitchFamily="66" charset="0"/>
                </a:rPr>
                <a:t>3,29</a:t>
              </a:r>
            </a:p>
            <a:p>
              <a:r>
                <a:rPr lang="fr-FR" sz="1200" dirty="0" smtClean="0">
                  <a:latin typeface="Comic Sans MS" pitchFamily="66" charset="0"/>
                </a:rPr>
                <a:t>3,209</a:t>
              </a:r>
            </a:p>
            <a:p>
              <a:r>
                <a:rPr lang="fr-FR" sz="1200" dirty="0" smtClean="0">
                  <a:latin typeface="Comic Sans MS" pitchFamily="66" charset="0"/>
                </a:rPr>
                <a:t>3+2x0,1+9x0,01+9x0,001</a:t>
              </a:r>
              <a:endParaRPr lang="fr-FR" sz="1200" dirty="0">
                <a:latin typeface="Comic Sans MS" pitchFamily="66" charset="0"/>
              </a:endParaRP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4643438" y="4572008"/>
              <a:ext cx="1965603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1+5x0,1</a:t>
              </a:r>
            </a:p>
            <a:p>
              <a:r>
                <a:rPr lang="fr-FR" dirty="0" smtClean="0">
                  <a:latin typeface="Comic Sans MS" pitchFamily="66" charset="0"/>
                </a:rPr>
                <a:t>1,49</a:t>
              </a:r>
            </a:p>
            <a:p>
              <a:r>
                <a:rPr lang="fr-FR" dirty="0" smtClean="0">
                  <a:latin typeface="Comic Sans MS" pitchFamily="66" charset="0"/>
                </a:rPr>
                <a:t>1,499</a:t>
              </a:r>
            </a:p>
            <a:p>
              <a:r>
                <a:rPr lang="fr-FR" dirty="0" smtClean="0">
                  <a:latin typeface="Comic Sans MS" pitchFamily="66" charset="0"/>
                </a:rPr>
                <a:t>1+4x0,1+9x0,001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6858016" y="1500174"/>
              <a:ext cx="196239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latin typeface="Comic Sans MS" pitchFamily="66" charset="0"/>
                </a:rPr>
                <a:t>7+6x0,1+7x0,01+8x0,001</a:t>
              </a:r>
            </a:p>
            <a:p>
              <a:r>
                <a:rPr lang="fr-FR" sz="1200" dirty="0" smtClean="0">
                  <a:latin typeface="Comic Sans MS" pitchFamily="66" charset="0"/>
                </a:rPr>
                <a:t>7,87</a:t>
              </a:r>
            </a:p>
            <a:p>
              <a:r>
                <a:rPr lang="fr-FR" sz="1200" dirty="0" smtClean="0">
                  <a:latin typeface="Comic Sans MS" pitchFamily="66" charset="0"/>
                </a:rPr>
                <a:t>7+8x0,1</a:t>
              </a:r>
            </a:p>
            <a:p>
              <a:r>
                <a:rPr lang="fr-FR" sz="1200" dirty="0" smtClean="0">
                  <a:latin typeface="Comic Sans MS" pitchFamily="66" charset="0"/>
                </a:rPr>
                <a:t>7,829</a:t>
              </a:r>
              <a:endParaRPr lang="fr-FR" sz="1200" dirty="0">
                <a:latin typeface="Comic Sans MS" pitchFamily="66" charset="0"/>
              </a:endParaRPr>
            </a:p>
          </p:txBody>
        </p:sp>
        <p:sp>
          <p:nvSpPr>
            <p:cNvPr id="57" name="ZoneTexte 56"/>
            <p:cNvSpPr txBox="1"/>
            <p:nvPr/>
          </p:nvSpPr>
          <p:spPr>
            <a:xfrm>
              <a:off x="6858016" y="4572008"/>
              <a:ext cx="130516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6,28</a:t>
              </a:r>
            </a:p>
            <a:p>
              <a:r>
                <a:rPr lang="fr-FR" dirty="0" smtClean="0">
                  <a:latin typeface="Comic Sans MS" pitchFamily="66" charset="0"/>
                </a:rPr>
                <a:t>6,208</a:t>
              </a:r>
            </a:p>
            <a:p>
              <a:r>
                <a:rPr lang="fr-FR" dirty="0" smtClean="0">
                  <a:latin typeface="Comic Sans MS" pitchFamily="66" charset="0"/>
                </a:rPr>
                <a:t>6+8x0,001</a:t>
              </a:r>
            </a:p>
            <a:p>
              <a:r>
                <a:rPr lang="fr-FR" dirty="0" smtClean="0">
                  <a:latin typeface="Comic Sans MS" pitchFamily="66" charset="0"/>
                </a:rPr>
                <a:t>6+2x0,1</a:t>
              </a:r>
              <a:endParaRPr lang="fr-FR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2"/>
          <p:cNvGrpSpPr/>
          <p:nvPr/>
        </p:nvGrpSpPr>
        <p:grpSpPr>
          <a:xfrm>
            <a:off x="285720" y="285728"/>
            <a:ext cx="8501122" cy="6286544"/>
            <a:chOff x="428596" y="357166"/>
            <a:chExt cx="8858312" cy="6286544"/>
          </a:xfrm>
        </p:grpSpPr>
        <p:sp>
          <p:nvSpPr>
            <p:cNvPr id="5" name="Rectangle 4"/>
            <p:cNvSpPr/>
            <p:nvPr/>
          </p:nvSpPr>
          <p:spPr>
            <a:xfrm>
              <a:off x="428596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28596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43174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43174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857752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7752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072330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72330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285720" y="285728"/>
            <a:ext cx="2126132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28860" y="285728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54992" y="285728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43702" y="285728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7492" y="3429000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428860" y="3429000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28456" y="3429000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43702" y="3429000"/>
            <a:ext cx="2143140" cy="785818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31" name="Groupe 30"/>
          <p:cNvGrpSpPr/>
          <p:nvPr/>
        </p:nvGrpSpPr>
        <p:grpSpPr>
          <a:xfrm>
            <a:off x="1643042" y="428604"/>
            <a:ext cx="7000924" cy="3666492"/>
            <a:chOff x="1643042" y="428604"/>
            <a:chExt cx="7000924" cy="3666492"/>
          </a:xfrm>
        </p:grpSpPr>
        <p:sp>
          <p:nvSpPr>
            <p:cNvPr id="32" name="ZoneTexte 31"/>
            <p:cNvSpPr txBox="1"/>
            <p:nvPr/>
          </p:nvSpPr>
          <p:spPr>
            <a:xfrm>
              <a:off x="1643042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25</a:t>
              </a:r>
              <a:endParaRPr lang="fr-FR" sz="2800" b="1" dirty="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3857620" y="428604"/>
              <a:ext cx="57150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>
                  <a:latin typeface="Comic Sans MS" pitchFamily="66" charset="0"/>
                </a:rPr>
                <a:t>26</a:t>
              </a:r>
              <a:endParaRPr lang="fr-FR" sz="2400" b="1" dirty="0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5857884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27</a:t>
              </a:r>
              <a:endParaRPr lang="fr-FR" sz="2800" b="1" dirty="0"/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8001024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28</a:t>
              </a:r>
              <a:endParaRPr lang="fr-FR" sz="2800" b="1" dirty="0"/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1643042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29</a:t>
              </a:r>
              <a:endParaRPr lang="fr-FR" sz="2800" b="1" dirty="0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3714744" y="3571876"/>
              <a:ext cx="714380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30</a:t>
              </a:r>
              <a:endParaRPr lang="fr-FR" sz="2800" b="1" dirty="0"/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5857884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31</a:t>
              </a:r>
              <a:endParaRPr lang="fr-FR" sz="2800" b="1" dirty="0"/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8001024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32</a:t>
              </a:r>
              <a:endParaRPr lang="fr-FR" sz="2800" b="1" dirty="0"/>
            </a:p>
          </p:txBody>
        </p:sp>
      </p:grpSp>
      <p:grpSp>
        <p:nvGrpSpPr>
          <p:cNvPr id="40" name="Groupe 39"/>
          <p:cNvGrpSpPr/>
          <p:nvPr/>
        </p:nvGrpSpPr>
        <p:grpSpPr>
          <a:xfrm>
            <a:off x="1643042" y="2500306"/>
            <a:ext cx="7122028" cy="4035095"/>
            <a:chOff x="1643042" y="2500306"/>
            <a:chExt cx="7122028" cy="4035095"/>
          </a:xfrm>
        </p:grpSpPr>
        <p:pic>
          <p:nvPicPr>
            <p:cNvPr id="41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43042" y="2539086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42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43042" y="5715016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43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86182" y="2500306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44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86182" y="5676236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45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29322" y="2517314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46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29322" y="5693244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47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50690" y="2539086"/>
              <a:ext cx="714380" cy="820385"/>
            </a:xfrm>
            <a:prstGeom prst="rect">
              <a:avLst/>
            </a:prstGeom>
            <a:noFill/>
          </p:spPr>
        </p:pic>
        <p:pic>
          <p:nvPicPr>
            <p:cNvPr id="48" name="Picture 2" descr="http://www.issypeep.fr/image/PEEP_Enfant-avec-loupe_4101947_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50690" y="5715016"/>
              <a:ext cx="714380" cy="820385"/>
            </a:xfrm>
            <a:prstGeom prst="rect">
              <a:avLst/>
            </a:prstGeom>
            <a:noFill/>
          </p:spPr>
        </p:pic>
      </p:grpSp>
      <p:grpSp>
        <p:nvGrpSpPr>
          <p:cNvPr id="49" name="Groupe 48"/>
          <p:cNvGrpSpPr/>
          <p:nvPr/>
        </p:nvGrpSpPr>
        <p:grpSpPr>
          <a:xfrm>
            <a:off x="512284" y="1253436"/>
            <a:ext cx="8203063" cy="4563676"/>
            <a:chOff x="512284" y="1485660"/>
            <a:chExt cx="8203063" cy="4563676"/>
          </a:xfrm>
        </p:grpSpPr>
        <p:sp>
          <p:nvSpPr>
            <p:cNvPr id="50" name="ZoneTexte 49"/>
            <p:cNvSpPr txBox="1"/>
            <p:nvPr/>
          </p:nvSpPr>
          <p:spPr>
            <a:xfrm>
              <a:off x="570340" y="1485660"/>
              <a:ext cx="186140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9+2x0,1</a:t>
              </a:r>
            </a:p>
            <a:p>
              <a:r>
                <a:rPr lang="fr-FR" dirty="0" smtClean="0">
                  <a:latin typeface="Comic Sans MS" pitchFamily="66" charset="0"/>
                </a:rPr>
                <a:t>9,192</a:t>
              </a:r>
            </a:p>
            <a:p>
              <a:r>
                <a:rPr lang="fr-FR" dirty="0" smtClean="0">
                  <a:latin typeface="Comic Sans MS" pitchFamily="66" charset="0"/>
                </a:rPr>
                <a:t>9,291</a:t>
              </a:r>
            </a:p>
            <a:p>
              <a:r>
                <a:rPr lang="fr-FR" dirty="0" smtClean="0">
                  <a:latin typeface="Comic Sans MS" pitchFamily="66" charset="0"/>
                </a:rPr>
                <a:t>9+3x0,1+2x0,01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512284" y="4572008"/>
              <a:ext cx="1800493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>
                  <a:latin typeface="Comic Sans MS" pitchFamily="66" charset="0"/>
                </a:rPr>
                <a:t>5+6x0,01</a:t>
              </a:r>
            </a:p>
            <a:p>
              <a:r>
                <a:rPr lang="fr-FR" sz="1600" dirty="0" smtClean="0">
                  <a:latin typeface="Comic Sans MS" pitchFamily="66" charset="0"/>
                </a:rPr>
                <a:t>5+6x0,1</a:t>
              </a:r>
            </a:p>
            <a:p>
              <a:r>
                <a:rPr lang="fr-FR" sz="1600" dirty="0" smtClean="0">
                  <a:latin typeface="Comic Sans MS" pitchFamily="66" charset="0"/>
                </a:rPr>
                <a:t>5+6x0,001</a:t>
              </a:r>
            </a:p>
            <a:p>
              <a:r>
                <a:rPr lang="fr-FR" sz="1600" dirty="0" smtClean="0">
                  <a:latin typeface="Comic Sans MS" pitchFamily="66" charset="0"/>
                </a:rPr>
                <a:t>5+6x0,1+9x0,001</a:t>
              </a: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2571736" y="1500174"/>
              <a:ext cx="186140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3+2x0,1+4x0,01</a:t>
              </a:r>
            </a:p>
            <a:p>
              <a:r>
                <a:rPr lang="fr-FR" dirty="0" smtClean="0">
                  <a:latin typeface="Comic Sans MS" pitchFamily="66" charset="0"/>
                </a:rPr>
                <a:t>3+3x0,1</a:t>
              </a:r>
            </a:p>
            <a:p>
              <a:r>
                <a:rPr lang="fr-FR" dirty="0" smtClean="0">
                  <a:latin typeface="Comic Sans MS" pitchFamily="66" charset="0"/>
                </a:rPr>
                <a:t>3,249</a:t>
              </a:r>
            </a:p>
            <a:p>
              <a:r>
                <a:rPr lang="fr-FR" dirty="0" smtClean="0">
                  <a:latin typeface="Comic Sans MS" pitchFamily="66" charset="0"/>
                </a:rPr>
                <a:t>3,25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2470138" y="4572008"/>
              <a:ext cx="2002471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2+3x0,1+6x0,01</a:t>
              </a:r>
            </a:p>
            <a:p>
              <a:r>
                <a:rPr lang="fr-FR" dirty="0" smtClean="0">
                  <a:latin typeface="Comic Sans MS" pitchFamily="66" charset="0"/>
                </a:rPr>
                <a:t>2+6x0,001</a:t>
              </a:r>
            </a:p>
            <a:p>
              <a:r>
                <a:rPr lang="fr-FR" dirty="0" smtClean="0">
                  <a:latin typeface="Comic Sans MS" pitchFamily="66" charset="0"/>
                </a:rPr>
                <a:t>2+6x0,1+9x0,001</a:t>
              </a:r>
            </a:p>
            <a:p>
              <a:r>
                <a:rPr lang="fr-FR" dirty="0" smtClean="0">
                  <a:latin typeface="Comic Sans MS" pitchFamily="66" charset="0"/>
                </a:rPr>
                <a:t>2+6x0,1</a:t>
              </a:r>
            </a:p>
            <a:p>
              <a:endParaRPr lang="fr-FR" dirty="0" smtClean="0">
                <a:latin typeface="Comic Sans MS" pitchFamily="66" charset="0"/>
              </a:endParaRPr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4643438" y="1500174"/>
              <a:ext cx="200247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7,39</a:t>
              </a:r>
            </a:p>
            <a:p>
              <a:r>
                <a:rPr lang="fr-FR" dirty="0" smtClean="0">
                  <a:latin typeface="Comic Sans MS" pitchFamily="66" charset="0"/>
                </a:rPr>
                <a:t>7+3x0,1+9x0,001</a:t>
              </a:r>
            </a:p>
            <a:p>
              <a:r>
                <a:rPr lang="fr-FR" dirty="0" smtClean="0">
                  <a:latin typeface="Comic Sans MS" pitchFamily="66" charset="0"/>
                </a:rPr>
                <a:t>7+4x0,1</a:t>
              </a:r>
            </a:p>
            <a:p>
              <a:r>
                <a:rPr lang="fr-FR" dirty="0" smtClean="0">
                  <a:latin typeface="Comic Sans MS" pitchFamily="66" charset="0"/>
                </a:rPr>
                <a:t>7,29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4643438" y="4572008"/>
              <a:ext cx="1925527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>
                  <a:latin typeface="Comic Sans MS" pitchFamily="66" charset="0"/>
                </a:rPr>
                <a:t>2+3x0,01+6x0,1</a:t>
              </a:r>
            </a:p>
            <a:p>
              <a:r>
                <a:rPr lang="fr-FR" sz="1600" dirty="0" smtClean="0">
                  <a:latin typeface="Comic Sans MS" pitchFamily="66" charset="0"/>
                </a:rPr>
                <a:t>2+9x0,001</a:t>
              </a:r>
            </a:p>
            <a:p>
              <a:r>
                <a:rPr lang="fr-FR" sz="1600" dirty="0" smtClean="0">
                  <a:latin typeface="Comic Sans MS" pitchFamily="66" charset="0"/>
                </a:rPr>
                <a:t>2+6x0,01+9x0,001</a:t>
              </a:r>
            </a:p>
            <a:p>
              <a:r>
                <a:rPr lang="fr-FR" sz="1600" dirty="0" smtClean="0">
                  <a:latin typeface="Comic Sans MS" pitchFamily="66" charset="0"/>
                </a:rPr>
                <a:t>2+6x0,1</a:t>
              </a:r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6858016" y="1500174"/>
              <a:ext cx="1305165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8+6x0,01</a:t>
              </a:r>
            </a:p>
            <a:p>
              <a:r>
                <a:rPr lang="fr-FR" dirty="0" smtClean="0">
                  <a:latin typeface="Comic Sans MS" pitchFamily="66" charset="0"/>
                </a:rPr>
                <a:t>8,078</a:t>
              </a:r>
            </a:p>
            <a:p>
              <a:r>
                <a:rPr lang="fr-FR" dirty="0" smtClean="0">
                  <a:latin typeface="Comic Sans MS" pitchFamily="66" charset="0"/>
                </a:rPr>
                <a:t>8+8x0,01</a:t>
              </a:r>
            </a:p>
            <a:p>
              <a:r>
                <a:rPr lang="fr-FR" dirty="0" smtClean="0">
                  <a:latin typeface="Comic Sans MS" pitchFamily="66" charset="0"/>
                </a:rPr>
                <a:t>8+9x0,001</a:t>
              </a:r>
            </a:p>
            <a:p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7" name="ZoneTexte 56"/>
            <p:cNvSpPr txBox="1"/>
            <p:nvPr/>
          </p:nvSpPr>
          <p:spPr>
            <a:xfrm>
              <a:off x="6712876" y="4572008"/>
              <a:ext cx="200247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5+6x0,01</a:t>
              </a:r>
            </a:p>
            <a:p>
              <a:r>
                <a:rPr lang="fr-FR" dirty="0" smtClean="0">
                  <a:latin typeface="Comic Sans MS" pitchFamily="66" charset="0"/>
                </a:rPr>
                <a:t>5+6x0,001+3x0,1</a:t>
              </a:r>
            </a:p>
            <a:p>
              <a:r>
                <a:rPr lang="fr-FR" dirty="0" smtClean="0">
                  <a:latin typeface="Comic Sans MS" pitchFamily="66" charset="0"/>
                </a:rPr>
                <a:t>5+6x0,001</a:t>
              </a:r>
            </a:p>
            <a:p>
              <a:r>
                <a:rPr lang="fr-FR" dirty="0" smtClean="0">
                  <a:latin typeface="Comic Sans MS" pitchFamily="66" charset="0"/>
                </a:rPr>
                <a:t>5+3x0,1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2"/>
          <p:cNvGrpSpPr/>
          <p:nvPr/>
        </p:nvGrpSpPr>
        <p:grpSpPr>
          <a:xfrm>
            <a:off x="285720" y="285728"/>
            <a:ext cx="8501122" cy="6286544"/>
            <a:chOff x="428596" y="357166"/>
            <a:chExt cx="8858312" cy="6286544"/>
          </a:xfrm>
        </p:grpSpPr>
        <p:sp>
          <p:nvSpPr>
            <p:cNvPr id="5" name="Rectangle 4"/>
            <p:cNvSpPr/>
            <p:nvPr/>
          </p:nvSpPr>
          <p:spPr>
            <a:xfrm>
              <a:off x="428596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28596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43174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43174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857752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7752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072330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72330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307492" y="285728"/>
            <a:ext cx="2071702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96202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22334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65474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4834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96202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28456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43702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2" name="Groupe 21"/>
          <p:cNvGrpSpPr/>
          <p:nvPr/>
        </p:nvGrpSpPr>
        <p:grpSpPr>
          <a:xfrm>
            <a:off x="1785918" y="428604"/>
            <a:ext cx="6858048" cy="3666492"/>
            <a:chOff x="1785918" y="428604"/>
            <a:chExt cx="6858048" cy="3666492"/>
          </a:xfrm>
        </p:grpSpPr>
        <p:sp>
          <p:nvSpPr>
            <p:cNvPr id="23" name="ZoneTexte 22"/>
            <p:cNvSpPr txBox="1"/>
            <p:nvPr/>
          </p:nvSpPr>
          <p:spPr>
            <a:xfrm>
              <a:off x="1785918" y="428604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</a:t>
              </a:r>
              <a:endParaRPr lang="fr-FR" sz="2800" b="1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3929058" y="428604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2</a:t>
              </a:r>
              <a:endParaRPr lang="fr-FR" sz="2800" b="1" dirty="0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6000760" y="428604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3</a:t>
              </a:r>
              <a:endParaRPr lang="fr-FR" sz="2800" b="1" dirty="0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8143900" y="428604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4</a:t>
              </a:r>
              <a:endParaRPr lang="fr-FR" sz="2800" b="1" dirty="0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1785918" y="3571876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5</a:t>
              </a:r>
              <a:endParaRPr lang="fr-FR" sz="2800" b="1" dirty="0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3929058" y="3571876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6</a:t>
              </a:r>
              <a:endParaRPr lang="fr-FR" sz="2800" b="1" dirty="0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6000760" y="3571876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7</a:t>
              </a:r>
              <a:endParaRPr lang="fr-FR" sz="2800" b="1" dirty="0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8143900" y="3571876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8</a:t>
              </a:r>
              <a:endParaRPr lang="fr-FR" sz="2800" b="1" dirty="0"/>
            </a:p>
          </p:txBody>
        </p:sp>
      </p:grpSp>
      <p:grpSp>
        <p:nvGrpSpPr>
          <p:cNvPr id="38" name="Groupe 37"/>
          <p:cNvGrpSpPr/>
          <p:nvPr/>
        </p:nvGrpSpPr>
        <p:grpSpPr>
          <a:xfrm>
            <a:off x="357158" y="2702930"/>
            <a:ext cx="7072362" cy="3821284"/>
            <a:chOff x="357158" y="2702930"/>
            <a:chExt cx="7072362" cy="3821284"/>
          </a:xfrm>
        </p:grpSpPr>
        <p:pic>
          <p:nvPicPr>
            <p:cNvPr id="15362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7158" y="2702930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31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7158" y="5857892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32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00298" y="2714620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33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00298" y="5869582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34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43438" y="2714620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35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43438" y="5869582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36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86578" y="2714620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37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86578" y="5869582"/>
              <a:ext cx="642942" cy="654632"/>
            </a:xfrm>
            <a:prstGeom prst="rect">
              <a:avLst/>
            </a:prstGeom>
            <a:noFill/>
          </p:spPr>
        </p:pic>
      </p:grpSp>
      <p:grpSp>
        <p:nvGrpSpPr>
          <p:cNvPr id="47" name="Groupe 46"/>
          <p:cNvGrpSpPr/>
          <p:nvPr/>
        </p:nvGrpSpPr>
        <p:grpSpPr>
          <a:xfrm>
            <a:off x="285720" y="1643050"/>
            <a:ext cx="8498312" cy="3512604"/>
            <a:chOff x="285720" y="1643050"/>
            <a:chExt cx="8498312" cy="3512604"/>
          </a:xfrm>
        </p:grpSpPr>
        <p:sp>
          <p:nvSpPr>
            <p:cNvPr id="39" name="ZoneTexte 38"/>
            <p:cNvSpPr txBox="1"/>
            <p:nvPr/>
          </p:nvSpPr>
          <p:spPr>
            <a:xfrm>
              <a:off x="571472" y="1643050"/>
              <a:ext cx="12634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2x1+7x0,1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285720" y="4786322"/>
              <a:ext cx="21018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5x1+2x0,1+9x0,01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2500298" y="1643050"/>
              <a:ext cx="14045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6x1+7x0,01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2398705" y="4786322"/>
              <a:ext cx="12634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4x1+3x0,1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4857752" y="1643050"/>
              <a:ext cx="15456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9x1+7x0,001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4572000" y="4786322"/>
              <a:ext cx="15456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9x1+5x0,001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6639174" y="1643050"/>
              <a:ext cx="21018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2x1+5x0,1+6x0,01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6643702" y="4786322"/>
              <a:ext cx="21403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 smtClean="0">
                  <a:latin typeface="Comic Sans MS" pitchFamily="66" charset="0"/>
                </a:rPr>
                <a:t>7x1+5x0,01+4x0,001</a:t>
              </a:r>
              <a:endParaRPr lang="fr-FR" sz="1600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2"/>
          <p:cNvGrpSpPr/>
          <p:nvPr/>
        </p:nvGrpSpPr>
        <p:grpSpPr>
          <a:xfrm>
            <a:off x="285720" y="285728"/>
            <a:ext cx="8501122" cy="6286544"/>
            <a:chOff x="428596" y="357166"/>
            <a:chExt cx="8858312" cy="6286544"/>
          </a:xfrm>
        </p:grpSpPr>
        <p:sp>
          <p:nvSpPr>
            <p:cNvPr id="5" name="Rectangle 4"/>
            <p:cNvSpPr/>
            <p:nvPr/>
          </p:nvSpPr>
          <p:spPr>
            <a:xfrm>
              <a:off x="428596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28596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43174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43174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857752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7752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072330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72330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307492" y="285728"/>
            <a:ext cx="2071702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96202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22334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65474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4834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96202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28456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43702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31" name="Groupe 30"/>
          <p:cNvGrpSpPr/>
          <p:nvPr/>
        </p:nvGrpSpPr>
        <p:grpSpPr>
          <a:xfrm>
            <a:off x="1643042" y="428604"/>
            <a:ext cx="7000924" cy="3666492"/>
            <a:chOff x="1643042" y="428604"/>
            <a:chExt cx="7000924" cy="3666492"/>
          </a:xfrm>
        </p:grpSpPr>
        <p:sp>
          <p:nvSpPr>
            <p:cNvPr id="32" name="ZoneTexte 31"/>
            <p:cNvSpPr txBox="1"/>
            <p:nvPr/>
          </p:nvSpPr>
          <p:spPr>
            <a:xfrm>
              <a:off x="1785918" y="428604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9</a:t>
              </a:r>
              <a:endParaRPr lang="fr-FR" sz="2800" b="1" dirty="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3857620" y="428604"/>
              <a:ext cx="57150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>
                  <a:latin typeface="Comic Sans MS" pitchFamily="66" charset="0"/>
                </a:rPr>
                <a:t>10</a:t>
              </a:r>
              <a:endParaRPr lang="fr-FR" sz="2400" b="1" dirty="0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5857884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11</a:t>
              </a:r>
              <a:endParaRPr lang="fr-FR" sz="2800" b="1" dirty="0"/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8001024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12</a:t>
              </a:r>
              <a:endParaRPr lang="fr-FR" sz="2800" b="1" dirty="0"/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1643042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13</a:t>
              </a:r>
              <a:endParaRPr lang="fr-FR" sz="2800" b="1" dirty="0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3714744" y="3571876"/>
              <a:ext cx="714380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14</a:t>
              </a:r>
              <a:endParaRPr lang="fr-FR" sz="2800" b="1" dirty="0"/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5857884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15</a:t>
              </a:r>
              <a:endParaRPr lang="fr-FR" sz="2800" b="1" dirty="0"/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8001024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16</a:t>
              </a:r>
              <a:endParaRPr lang="fr-FR" sz="2800" b="1" dirty="0"/>
            </a:p>
          </p:txBody>
        </p:sp>
      </p:grpSp>
      <p:grpSp>
        <p:nvGrpSpPr>
          <p:cNvPr id="40" name="Groupe 39"/>
          <p:cNvGrpSpPr/>
          <p:nvPr/>
        </p:nvGrpSpPr>
        <p:grpSpPr>
          <a:xfrm>
            <a:off x="357158" y="2702930"/>
            <a:ext cx="7072362" cy="3821284"/>
            <a:chOff x="357158" y="2702930"/>
            <a:chExt cx="7072362" cy="3821284"/>
          </a:xfrm>
        </p:grpSpPr>
        <p:pic>
          <p:nvPicPr>
            <p:cNvPr id="41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7158" y="2702930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42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7158" y="5857892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43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00298" y="2714620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44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00298" y="5869582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45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43438" y="2714620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46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43438" y="5869582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47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86578" y="2714620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48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86578" y="5869582"/>
              <a:ext cx="642942" cy="654632"/>
            </a:xfrm>
            <a:prstGeom prst="rect">
              <a:avLst/>
            </a:prstGeom>
            <a:noFill/>
          </p:spPr>
        </p:pic>
      </p:grpSp>
      <p:grpSp>
        <p:nvGrpSpPr>
          <p:cNvPr id="49" name="Groupe 48"/>
          <p:cNvGrpSpPr/>
          <p:nvPr/>
        </p:nvGrpSpPr>
        <p:grpSpPr>
          <a:xfrm>
            <a:off x="285720" y="1643050"/>
            <a:ext cx="8330414" cy="3512604"/>
            <a:chOff x="285720" y="1643050"/>
            <a:chExt cx="8330414" cy="3512604"/>
          </a:xfrm>
        </p:grpSpPr>
        <p:sp>
          <p:nvSpPr>
            <p:cNvPr id="50" name="ZoneTexte 49"/>
            <p:cNvSpPr txBox="1"/>
            <p:nvPr/>
          </p:nvSpPr>
          <p:spPr>
            <a:xfrm>
              <a:off x="571472" y="1643050"/>
              <a:ext cx="15456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32x1+7x0,01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285720" y="4786322"/>
              <a:ext cx="21018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7x1+9x0,1+4x0,01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2500298" y="1643050"/>
              <a:ext cx="15456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7x1+3x0,001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2398705" y="4786322"/>
              <a:ext cx="15456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56x1+9x0,01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4567472" y="1643050"/>
              <a:ext cx="21018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9x1+7x0,01+8x0,1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4572000" y="4786322"/>
              <a:ext cx="14045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87x1+2x0,1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6929454" y="1643050"/>
              <a:ext cx="16866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43x1+8x0,001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7" name="ZoneTexte 56"/>
            <p:cNvSpPr txBox="1"/>
            <p:nvPr/>
          </p:nvSpPr>
          <p:spPr>
            <a:xfrm>
              <a:off x="6643702" y="4786322"/>
              <a:ext cx="15456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20x1+7x0,01</a:t>
              </a:r>
              <a:endParaRPr lang="fr-FR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2"/>
          <p:cNvGrpSpPr/>
          <p:nvPr/>
        </p:nvGrpSpPr>
        <p:grpSpPr>
          <a:xfrm>
            <a:off x="285720" y="285728"/>
            <a:ext cx="8501122" cy="6286544"/>
            <a:chOff x="428596" y="357166"/>
            <a:chExt cx="8858312" cy="6286544"/>
          </a:xfrm>
        </p:grpSpPr>
        <p:sp>
          <p:nvSpPr>
            <p:cNvPr id="5" name="Rectangle 4"/>
            <p:cNvSpPr/>
            <p:nvPr/>
          </p:nvSpPr>
          <p:spPr>
            <a:xfrm>
              <a:off x="428596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28596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43174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43174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857752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7752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072330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72330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307492" y="285728"/>
            <a:ext cx="2071702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96202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22334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65474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4834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96202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28456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43702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31" name="Groupe 30"/>
          <p:cNvGrpSpPr/>
          <p:nvPr/>
        </p:nvGrpSpPr>
        <p:grpSpPr>
          <a:xfrm>
            <a:off x="1643042" y="428604"/>
            <a:ext cx="7000924" cy="3666492"/>
            <a:chOff x="1643042" y="428604"/>
            <a:chExt cx="7000924" cy="3666492"/>
          </a:xfrm>
        </p:grpSpPr>
        <p:sp>
          <p:nvSpPr>
            <p:cNvPr id="32" name="ZoneTexte 31"/>
            <p:cNvSpPr txBox="1"/>
            <p:nvPr/>
          </p:nvSpPr>
          <p:spPr>
            <a:xfrm>
              <a:off x="1643042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17</a:t>
              </a:r>
              <a:endParaRPr lang="fr-FR" sz="2800" b="1" dirty="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3857620" y="428604"/>
              <a:ext cx="57150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>
                  <a:latin typeface="Comic Sans MS" pitchFamily="66" charset="0"/>
                </a:rPr>
                <a:t>18</a:t>
              </a:r>
              <a:endParaRPr lang="fr-FR" sz="2400" b="1" dirty="0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5857884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19</a:t>
              </a:r>
              <a:endParaRPr lang="fr-FR" sz="2800" b="1" dirty="0"/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8001024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20</a:t>
              </a:r>
              <a:endParaRPr lang="fr-FR" sz="2800" b="1" dirty="0"/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1643042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21</a:t>
              </a:r>
              <a:endParaRPr lang="fr-FR" sz="2800" b="1" dirty="0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3714744" y="3571876"/>
              <a:ext cx="714380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22</a:t>
              </a:r>
              <a:endParaRPr lang="fr-FR" sz="2800" b="1" dirty="0"/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5857884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23</a:t>
              </a:r>
              <a:endParaRPr lang="fr-FR" sz="2800" b="1" dirty="0"/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8001024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24</a:t>
              </a:r>
              <a:endParaRPr lang="fr-FR" sz="2800" b="1" dirty="0"/>
            </a:p>
          </p:txBody>
        </p:sp>
      </p:grpSp>
      <p:grpSp>
        <p:nvGrpSpPr>
          <p:cNvPr id="40" name="Groupe 39"/>
          <p:cNvGrpSpPr/>
          <p:nvPr/>
        </p:nvGrpSpPr>
        <p:grpSpPr>
          <a:xfrm>
            <a:off x="357158" y="2702930"/>
            <a:ext cx="7072362" cy="3821284"/>
            <a:chOff x="357158" y="2702930"/>
            <a:chExt cx="7072362" cy="3821284"/>
          </a:xfrm>
        </p:grpSpPr>
        <p:pic>
          <p:nvPicPr>
            <p:cNvPr id="41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7158" y="2702930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42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7158" y="5857892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43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00298" y="2714620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44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00298" y="5869582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45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43438" y="2714620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46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43438" y="5869582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47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86578" y="2714620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48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86578" y="5869582"/>
              <a:ext cx="642942" cy="654632"/>
            </a:xfrm>
            <a:prstGeom prst="rect">
              <a:avLst/>
            </a:prstGeom>
            <a:noFill/>
          </p:spPr>
        </p:pic>
      </p:grpSp>
      <p:grpSp>
        <p:nvGrpSpPr>
          <p:cNvPr id="49" name="Groupe 48"/>
          <p:cNvGrpSpPr/>
          <p:nvPr/>
        </p:nvGrpSpPr>
        <p:grpSpPr>
          <a:xfrm>
            <a:off x="285720" y="1643050"/>
            <a:ext cx="8189350" cy="3512604"/>
            <a:chOff x="285720" y="1643050"/>
            <a:chExt cx="8189350" cy="3512604"/>
          </a:xfrm>
        </p:grpSpPr>
        <p:sp>
          <p:nvSpPr>
            <p:cNvPr id="50" name="ZoneTexte 49"/>
            <p:cNvSpPr txBox="1"/>
            <p:nvPr/>
          </p:nvSpPr>
          <p:spPr>
            <a:xfrm>
              <a:off x="571472" y="1643050"/>
              <a:ext cx="16866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456x1+7x0,01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285720" y="4786322"/>
              <a:ext cx="21707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7x1+5x0,01 +2x0,1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2500298" y="1643050"/>
              <a:ext cx="1750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2x0,1+7x0,001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2326135" y="4786322"/>
              <a:ext cx="2242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8x1+2x0,1+5x0,001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4857752" y="1643050"/>
              <a:ext cx="16866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9x1+7x0,0001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4572000" y="4786322"/>
              <a:ext cx="16097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2x0,1+7x0,01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6929454" y="1643050"/>
              <a:ext cx="15456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27x10+9x0,1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7" name="ZoneTexte 56"/>
            <p:cNvSpPr txBox="1"/>
            <p:nvPr/>
          </p:nvSpPr>
          <p:spPr>
            <a:xfrm>
              <a:off x="6643702" y="4786322"/>
              <a:ext cx="1750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9x0,1+5x0,001</a:t>
              </a:r>
              <a:endParaRPr lang="fr-FR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2"/>
          <p:cNvGrpSpPr/>
          <p:nvPr/>
        </p:nvGrpSpPr>
        <p:grpSpPr>
          <a:xfrm>
            <a:off x="285720" y="285728"/>
            <a:ext cx="8501122" cy="6286544"/>
            <a:chOff x="428596" y="357166"/>
            <a:chExt cx="8858312" cy="6286544"/>
          </a:xfrm>
        </p:grpSpPr>
        <p:sp>
          <p:nvSpPr>
            <p:cNvPr id="5" name="Rectangle 4"/>
            <p:cNvSpPr/>
            <p:nvPr/>
          </p:nvSpPr>
          <p:spPr>
            <a:xfrm>
              <a:off x="428596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28596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43174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43174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857752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7752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072330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72330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307492" y="285728"/>
            <a:ext cx="2071702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96202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22334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65474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4834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96202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28456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43702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31" name="Groupe 30"/>
          <p:cNvGrpSpPr/>
          <p:nvPr/>
        </p:nvGrpSpPr>
        <p:grpSpPr>
          <a:xfrm>
            <a:off x="1643042" y="428604"/>
            <a:ext cx="7000924" cy="3666492"/>
            <a:chOff x="1643042" y="428604"/>
            <a:chExt cx="7000924" cy="3666492"/>
          </a:xfrm>
        </p:grpSpPr>
        <p:sp>
          <p:nvSpPr>
            <p:cNvPr id="32" name="ZoneTexte 31"/>
            <p:cNvSpPr txBox="1"/>
            <p:nvPr/>
          </p:nvSpPr>
          <p:spPr>
            <a:xfrm>
              <a:off x="1643042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25</a:t>
              </a:r>
              <a:endParaRPr lang="fr-FR" sz="2800" b="1" dirty="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3857620" y="428604"/>
              <a:ext cx="57150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>
                  <a:latin typeface="Comic Sans MS" pitchFamily="66" charset="0"/>
                </a:rPr>
                <a:t>26</a:t>
              </a:r>
              <a:endParaRPr lang="fr-FR" sz="2400" b="1" dirty="0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5857884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27</a:t>
              </a:r>
              <a:endParaRPr lang="fr-FR" sz="2800" b="1" dirty="0"/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8001024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28</a:t>
              </a:r>
              <a:endParaRPr lang="fr-FR" sz="2800" b="1" dirty="0"/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1643042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29</a:t>
              </a:r>
              <a:endParaRPr lang="fr-FR" sz="2800" b="1" dirty="0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3714744" y="3571876"/>
              <a:ext cx="714380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30</a:t>
              </a:r>
              <a:endParaRPr lang="fr-FR" sz="2800" b="1" dirty="0"/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5857884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31</a:t>
              </a:r>
              <a:endParaRPr lang="fr-FR" sz="2800" b="1" dirty="0"/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8001024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32</a:t>
              </a:r>
              <a:endParaRPr lang="fr-FR" sz="2800" b="1" dirty="0"/>
            </a:p>
          </p:txBody>
        </p:sp>
      </p:grpSp>
      <p:grpSp>
        <p:nvGrpSpPr>
          <p:cNvPr id="40" name="Groupe 39"/>
          <p:cNvGrpSpPr/>
          <p:nvPr/>
        </p:nvGrpSpPr>
        <p:grpSpPr>
          <a:xfrm>
            <a:off x="357158" y="2702930"/>
            <a:ext cx="7072362" cy="3821284"/>
            <a:chOff x="357158" y="2702930"/>
            <a:chExt cx="7072362" cy="3821284"/>
          </a:xfrm>
        </p:grpSpPr>
        <p:pic>
          <p:nvPicPr>
            <p:cNvPr id="41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7158" y="2702930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42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7158" y="5857892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43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00298" y="2714620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44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00298" y="5869582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45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43438" y="2714620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46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43438" y="5869582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47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86578" y="2714620"/>
              <a:ext cx="642942" cy="654632"/>
            </a:xfrm>
            <a:prstGeom prst="rect">
              <a:avLst/>
            </a:prstGeom>
            <a:noFill/>
          </p:spPr>
        </p:pic>
        <p:pic>
          <p:nvPicPr>
            <p:cNvPr id="48" name="Picture 2" descr="http://platea.pntic.mec.es/%7Ecvera/exfrances/crayon_enfan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86578" y="5869582"/>
              <a:ext cx="642942" cy="654632"/>
            </a:xfrm>
            <a:prstGeom prst="rect">
              <a:avLst/>
            </a:prstGeom>
            <a:noFill/>
          </p:spPr>
        </p:pic>
      </p:grpSp>
      <p:grpSp>
        <p:nvGrpSpPr>
          <p:cNvPr id="49" name="Groupe 48"/>
          <p:cNvGrpSpPr/>
          <p:nvPr/>
        </p:nvGrpSpPr>
        <p:grpSpPr>
          <a:xfrm>
            <a:off x="213150" y="1643050"/>
            <a:ext cx="8600904" cy="3512604"/>
            <a:chOff x="213150" y="1643050"/>
            <a:chExt cx="8600904" cy="3512604"/>
          </a:xfrm>
        </p:grpSpPr>
        <p:sp>
          <p:nvSpPr>
            <p:cNvPr id="50" name="ZoneTexte 49"/>
            <p:cNvSpPr txBox="1"/>
            <p:nvPr/>
          </p:nvSpPr>
          <p:spPr>
            <a:xfrm>
              <a:off x="571472" y="1643050"/>
              <a:ext cx="16097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6x0,01+7x0,1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213150" y="4786322"/>
              <a:ext cx="218361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500" dirty="0" smtClean="0">
                  <a:latin typeface="Comic Sans MS" pitchFamily="66" charset="0"/>
                </a:rPr>
                <a:t>7x0,01+2x0,1+5x0,001</a:t>
              </a:r>
              <a:endParaRPr lang="fr-FR" sz="1500" dirty="0">
                <a:latin typeface="Comic Sans MS" pitchFamily="66" charset="0"/>
              </a:endParaRP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2500298" y="1643050"/>
              <a:ext cx="1750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2x0,001+7x0,1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2311621" y="4786322"/>
              <a:ext cx="2242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3x1+2x0,001+5x0,1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4640042" y="1643050"/>
              <a:ext cx="18918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9x0,001+7x0,01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4484916" y="4786322"/>
              <a:ext cx="218361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500" dirty="0" smtClean="0">
                  <a:latin typeface="Comic Sans MS" pitchFamily="66" charset="0"/>
                </a:rPr>
                <a:t>7x0,01+2x0,1+5x0,001</a:t>
              </a:r>
              <a:endParaRPr lang="fr-FR" sz="1500" dirty="0">
                <a:latin typeface="Comic Sans MS" pitchFamily="66" charset="0"/>
              </a:endParaRPr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6929454" y="1643050"/>
              <a:ext cx="1750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2x0,1+7x0,001</a:t>
              </a:r>
              <a:endParaRPr lang="fr-FR" dirty="0">
                <a:latin typeface="Comic Sans MS" pitchFamily="66" charset="0"/>
              </a:endParaRPr>
            </a:p>
          </p:txBody>
        </p:sp>
        <p:sp>
          <p:nvSpPr>
            <p:cNvPr id="57" name="ZoneTexte 56"/>
            <p:cNvSpPr txBox="1"/>
            <p:nvPr/>
          </p:nvSpPr>
          <p:spPr>
            <a:xfrm>
              <a:off x="6571132" y="4786322"/>
              <a:ext cx="2242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latin typeface="Comic Sans MS" pitchFamily="66" charset="0"/>
                </a:rPr>
                <a:t>7x0,001+2x0,1+5x1</a:t>
              </a:r>
              <a:endParaRPr lang="fr-FR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2"/>
          <p:cNvGrpSpPr/>
          <p:nvPr/>
        </p:nvGrpSpPr>
        <p:grpSpPr>
          <a:xfrm>
            <a:off x="285720" y="285728"/>
            <a:ext cx="8501122" cy="6286544"/>
            <a:chOff x="428596" y="357166"/>
            <a:chExt cx="8858312" cy="6286544"/>
          </a:xfrm>
        </p:grpSpPr>
        <p:sp>
          <p:nvSpPr>
            <p:cNvPr id="5" name="Rectangle 4"/>
            <p:cNvSpPr/>
            <p:nvPr/>
          </p:nvSpPr>
          <p:spPr>
            <a:xfrm>
              <a:off x="428596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28596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43174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43174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857752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7752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072330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72330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307492" y="285728"/>
            <a:ext cx="2071702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96202" y="285728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22334" y="285728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65474" y="285728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4834" y="3429000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96202" y="3429000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00562" y="3429000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37580" y="3429000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8378" y="285728"/>
            <a:ext cx="2071702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428860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54992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698132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74834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428860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29264" y="285728"/>
            <a:ext cx="2071702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39746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565878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09018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85720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07088" y="3429000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07492" y="285728"/>
            <a:ext cx="2071702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417974" y="285728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565878" y="285728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709018" y="285728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74834" y="3429000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39" name="Groupe 38"/>
          <p:cNvGrpSpPr/>
          <p:nvPr/>
        </p:nvGrpSpPr>
        <p:grpSpPr>
          <a:xfrm>
            <a:off x="1785918" y="428604"/>
            <a:ext cx="6858048" cy="3666492"/>
            <a:chOff x="1785918" y="428604"/>
            <a:chExt cx="6858048" cy="3666492"/>
          </a:xfrm>
        </p:grpSpPr>
        <p:sp>
          <p:nvSpPr>
            <p:cNvPr id="40" name="ZoneTexte 39"/>
            <p:cNvSpPr txBox="1"/>
            <p:nvPr/>
          </p:nvSpPr>
          <p:spPr>
            <a:xfrm>
              <a:off x="1785918" y="428604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</a:t>
              </a:r>
              <a:endParaRPr lang="fr-FR" sz="2800" b="1" dirty="0"/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3929058" y="428604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2</a:t>
              </a:r>
              <a:endParaRPr lang="fr-FR" sz="2800" b="1" dirty="0"/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6000760" y="428604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3</a:t>
              </a:r>
              <a:endParaRPr lang="fr-FR" sz="2800" b="1" dirty="0"/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8143900" y="428604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4</a:t>
              </a:r>
              <a:endParaRPr lang="fr-FR" sz="2800" b="1" dirty="0"/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1785918" y="3571876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5</a:t>
              </a:r>
              <a:endParaRPr lang="fr-FR" sz="2800" b="1" dirty="0"/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3929058" y="3571876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6</a:t>
              </a:r>
              <a:endParaRPr lang="fr-FR" sz="2800" b="1" dirty="0"/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6000760" y="3571876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7</a:t>
              </a:r>
              <a:endParaRPr lang="fr-FR" sz="2800" b="1" dirty="0"/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8143900" y="3571876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8</a:t>
              </a:r>
              <a:endParaRPr lang="fr-FR" sz="2800" b="1" dirty="0"/>
            </a:p>
          </p:txBody>
        </p:sp>
      </p:grpSp>
      <p:pic>
        <p:nvPicPr>
          <p:cNvPr id="14340" name="Picture 4" descr="http://reussir-en-famille.com/wp-content/uploads/2012/12/calculmental.jpg"/>
          <p:cNvPicPr>
            <a:picLocks noChangeAspect="1" noChangeArrowheads="1"/>
          </p:cNvPicPr>
          <p:nvPr/>
        </p:nvPicPr>
        <p:blipFill>
          <a:blip r:embed="rId2" cstate="print"/>
          <a:srcRect l="15920" r="16414" b="23529"/>
          <a:stretch>
            <a:fillRect/>
          </a:stretch>
        </p:blipFill>
        <p:spPr bwMode="auto">
          <a:xfrm>
            <a:off x="1428728" y="2643182"/>
            <a:ext cx="934189" cy="714380"/>
          </a:xfrm>
          <a:prstGeom prst="rect">
            <a:avLst/>
          </a:prstGeom>
          <a:noFill/>
        </p:spPr>
      </p:pic>
      <p:pic>
        <p:nvPicPr>
          <p:cNvPr id="49" name="Picture 4" descr="http://reussir-en-famille.com/wp-content/uploads/2012/12/calculmental.jpg"/>
          <p:cNvPicPr>
            <a:picLocks noChangeAspect="1" noChangeArrowheads="1"/>
          </p:cNvPicPr>
          <p:nvPr/>
        </p:nvPicPr>
        <p:blipFill>
          <a:blip r:embed="rId2" cstate="print"/>
          <a:srcRect l="15920" r="16414" b="23529"/>
          <a:stretch>
            <a:fillRect/>
          </a:stretch>
        </p:blipFill>
        <p:spPr bwMode="auto">
          <a:xfrm>
            <a:off x="1428728" y="5786454"/>
            <a:ext cx="934189" cy="714380"/>
          </a:xfrm>
          <a:prstGeom prst="rect">
            <a:avLst/>
          </a:prstGeom>
          <a:noFill/>
        </p:spPr>
      </p:pic>
      <p:pic>
        <p:nvPicPr>
          <p:cNvPr id="50" name="Picture 4" descr="http://reussir-en-famille.com/wp-content/uploads/2012/12/calculmental.jpg"/>
          <p:cNvPicPr>
            <a:picLocks noChangeAspect="1" noChangeArrowheads="1"/>
          </p:cNvPicPr>
          <p:nvPr/>
        </p:nvPicPr>
        <p:blipFill>
          <a:blip r:embed="rId2" cstate="print"/>
          <a:srcRect l="15920" r="16414" b="23529"/>
          <a:stretch>
            <a:fillRect/>
          </a:stretch>
        </p:blipFill>
        <p:spPr bwMode="auto">
          <a:xfrm>
            <a:off x="3567104" y="2643182"/>
            <a:ext cx="934189" cy="714380"/>
          </a:xfrm>
          <a:prstGeom prst="rect">
            <a:avLst/>
          </a:prstGeom>
          <a:noFill/>
        </p:spPr>
      </p:pic>
      <p:pic>
        <p:nvPicPr>
          <p:cNvPr id="51" name="Picture 4" descr="http://reussir-en-famille.com/wp-content/uploads/2012/12/calculmental.jpg"/>
          <p:cNvPicPr>
            <a:picLocks noChangeAspect="1" noChangeArrowheads="1"/>
          </p:cNvPicPr>
          <p:nvPr/>
        </p:nvPicPr>
        <p:blipFill>
          <a:blip r:embed="rId2" cstate="print"/>
          <a:srcRect l="15920" r="16414" b="23529"/>
          <a:stretch>
            <a:fillRect/>
          </a:stretch>
        </p:blipFill>
        <p:spPr bwMode="auto">
          <a:xfrm>
            <a:off x="3567104" y="5829998"/>
            <a:ext cx="934189" cy="714380"/>
          </a:xfrm>
          <a:prstGeom prst="rect">
            <a:avLst/>
          </a:prstGeom>
          <a:noFill/>
        </p:spPr>
      </p:pic>
      <p:pic>
        <p:nvPicPr>
          <p:cNvPr id="52" name="Picture 4" descr="http://reussir-en-famille.com/wp-content/uploads/2012/12/calculmental.jpg"/>
          <p:cNvPicPr>
            <a:picLocks noChangeAspect="1" noChangeArrowheads="1"/>
          </p:cNvPicPr>
          <p:nvPr/>
        </p:nvPicPr>
        <p:blipFill>
          <a:blip r:embed="rId2" cstate="print"/>
          <a:srcRect l="15920" r="16414" b="23529"/>
          <a:stretch>
            <a:fillRect/>
          </a:stretch>
        </p:blipFill>
        <p:spPr bwMode="auto">
          <a:xfrm>
            <a:off x="5704122" y="2643182"/>
            <a:ext cx="934189" cy="714380"/>
          </a:xfrm>
          <a:prstGeom prst="rect">
            <a:avLst/>
          </a:prstGeom>
          <a:noFill/>
        </p:spPr>
      </p:pic>
      <p:pic>
        <p:nvPicPr>
          <p:cNvPr id="53" name="Picture 4" descr="http://reussir-en-famille.com/wp-content/uploads/2012/12/calculmental.jpg"/>
          <p:cNvPicPr>
            <a:picLocks noChangeAspect="1" noChangeArrowheads="1"/>
          </p:cNvPicPr>
          <p:nvPr/>
        </p:nvPicPr>
        <p:blipFill>
          <a:blip r:embed="rId2" cstate="print"/>
          <a:srcRect l="15920" r="16414" b="23529"/>
          <a:stretch>
            <a:fillRect/>
          </a:stretch>
        </p:blipFill>
        <p:spPr bwMode="auto">
          <a:xfrm>
            <a:off x="5704122" y="5829998"/>
            <a:ext cx="934189" cy="714380"/>
          </a:xfrm>
          <a:prstGeom prst="rect">
            <a:avLst/>
          </a:prstGeom>
          <a:noFill/>
        </p:spPr>
      </p:pic>
      <p:pic>
        <p:nvPicPr>
          <p:cNvPr id="54" name="Picture 4" descr="http://reussir-en-famille.com/wp-content/uploads/2012/12/calculmental.jpg"/>
          <p:cNvPicPr>
            <a:picLocks noChangeAspect="1" noChangeArrowheads="1"/>
          </p:cNvPicPr>
          <p:nvPr/>
        </p:nvPicPr>
        <p:blipFill>
          <a:blip r:embed="rId2" cstate="print"/>
          <a:srcRect l="15920" r="16414" b="23529"/>
          <a:stretch>
            <a:fillRect/>
          </a:stretch>
        </p:blipFill>
        <p:spPr bwMode="auto">
          <a:xfrm>
            <a:off x="7825490" y="2675840"/>
            <a:ext cx="934189" cy="714380"/>
          </a:xfrm>
          <a:prstGeom prst="rect">
            <a:avLst/>
          </a:prstGeom>
          <a:noFill/>
        </p:spPr>
      </p:pic>
      <p:pic>
        <p:nvPicPr>
          <p:cNvPr id="55" name="Picture 4" descr="http://reussir-en-famille.com/wp-content/uploads/2012/12/calculmental.jpg"/>
          <p:cNvPicPr>
            <a:picLocks noChangeAspect="1" noChangeArrowheads="1"/>
          </p:cNvPicPr>
          <p:nvPr/>
        </p:nvPicPr>
        <p:blipFill>
          <a:blip r:embed="rId2" cstate="print"/>
          <a:srcRect l="15920" r="16414" b="23529"/>
          <a:stretch>
            <a:fillRect/>
          </a:stretch>
        </p:blipFill>
        <p:spPr bwMode="auto">
          <a:xfrm>
            <a:off x="7825490" y="5829998"/>
            <a:ext cx="934189" cy="714380"/>
          </a:xfrm>
          <a:prstGeom prst="rect">
            <a:avLst/>
          </a:prstGeom>
          <a:noFill/>
        </p:spPr>
      </p:pic>
      <p:pic>
        <p:nvPicPr>
          <p:cNvPr id="56" name="Picture 4" descr="http://reussir-en-famille.com/wp-content/uploads/2012/12/calculmental.jpg"/>
          <p:cNvPicPr>
            <a:picLocks noChangeAspect="1" noChangeArrowheads="1"/>
          </p:cNvPicPr>
          <p:nvPr/>
        </p:nvPicPr>
        <p:blipFill>
          <a:blip r:embed="rId2" cstate="print"/>
          <a:srcRect l="15920" r="16414" b="23529"/>
          <a:stretch>
            <a:fillRect/>
          </a:stretch>
        </p:blipFill>
        <p:spPr bwMode="auto">
          <a:xfrm>
            <a:off x="1439614" y="2675840"/>
            <a:ext cx="934189" cy="714380"/>
          </a:xfrm>
          <a:prstGeom prst="rect">
            <a:avLst/>
          </a:prstGeom>
          <a:noFill/>
        </p:spPr>
      </p:pic>
      <p:pic>
        <p:nvPicPr>
          <p:cNvPr id="57" name="Picture 4" descr="http://reussir-en-famille.com/wp-content/uploads/2012/12/calculmental.jpg"/>
          <p:cNvPicPr>
            <a:picLocks noChangeAspect="1" noChangeArrowheads="1"/>
          </p:cNvPicPr>
          <p:nvPr/>
        </p:nvPicPr>
        <p:blipFill>
          <a:blip r:embed="rId2" cstate="print"/>
          <a:srcRect l="15920" r="16414" b="23529"/>
          <a:stretch>
            <a:fillRect/>
          </a:stretch>
        </p:blipFill>
        <p:spPr bwMode="auto">
          <a:xfrm>
            <a:off x="3577990" y="2675840"/>
            <a:ext cx="934189" cy="714380"/>
          </a:xfrm>
          <a:prstGeom prst="rect">
            <a:avLst/>
          </a:prstGeom>
          <a:noFill/>
        </p:spPr>
      </p:pic>
      <p:pic>
        <p:nvPicPr>
          <p:cNvPr id="58" name="Picture 4" descr="http://reussir-en-famille.com/wp-content/uploads/2012/12/calculmental.jpg"/>
          <p:cNvPicPr>
            <a:picLocks noChangeAspect="1" noChangeArrowheads="1"/>
          </p:cNvPicPr>
          <p:nvPr/>
        </p:nvPicPr>
        <p:blipFill>
          <a:blip r:embed="rId2" cstate="print"/>
          <a:srcRect l="15920" r="16414" b="23529"/>
          <a:stretch>
            <a:fillRect/>
          </a:stretch>
        </p:blipFill>
        <p:spPr bwMode="auto">
          <a:xfrm>
            <a:off x="5715008" y="2675840"/>
            <a:ext cx="934189" cy="714380"/>
          </a:xfrm>
          <a:prstGeom prst="rect">
            <a:avLst/>
          </a:prstGeom>
          <a:noFill/>
        </p:spPr>
      </p:pic>
      <p:pic>
        <p:nvPicPr>
          <p:cNvPr id="59" name="Picture 4" descr="http://reussir-en-famille.com/wp-content/uploads/2012/12/calculmental.jpg"/>
          <p:cNvPicPr>
            <a:picLocks noChangeAspect="1" noChangeArrowheads="1"/>
          </p:cNvPicPr>
          <p:nvPr/>
        </p:nvPicPr>
        <p:blipFill>
          <a:blip r:embed="rId2" cstate="print"/>
          <a:srcRect l="15920" r="16414" b="23529"/>
          <a:stretch>
            <a:fillRect/>
          </a:stretch>
        </p:blipFill>
        <p:spPr bwMode="auto">
          <a:xfrm>
            <a:off x="1456622" y="5829998"/>
            <a:ext cx="934189" cy="714380"/>
          </a:xfrm>
          <a:prstGeom prst="rect">
            <a:avLst/>
          </a:prstGeom>
          <a:noFill/>
        </p:spPr>
      </p:pic>
      <p:grpSp>
        <p:nvGrpSpPr>
          <p:cNvPr id="70" name="Groupe 69"/>
          <p:cNvGrpSpPr/>
          <p:nvPr/>
        </p:nvGrpSpPr>
        <p:grpSpPr>
          <a:xfrm>
            <a:off x="1444378" y="2681962"/>
            <a:ext cx="7320065" cy="3868538"/>
            <a:chOff x="1444378" y="2703734"/>
            <a:chExt cx="7320065" cy="3868538"/>
          </a:xfrm>
        </p:grpSpPr>
        <p:pic>
          <p:nvPicPr>
            <p:cNvPr id="62" name="Picture 4" descr="http://reussir-en-famille.com/wp-content/uploads/2012/12/calculmental.jpg"/>
            <p:cNvPicPr>
              <a:picLocks noChangeAspect="1" noChangeArrowheads="1"/>
            </p:cNvPicPr>
            <p:nvPr/>
          </p:nvPicPr>
          <p:blipFill>
            <a:blip r:embed="rId2" cstate="print"/>
            <a:srcRect l="15920" r="16414" b="23529"/>
            <a:stretch>
              <a:fillRect/>
            </a:stretch>
          </p:blipFill>
          <p:spPr bwMode="auto">
            <a:xfrm>
              <a:off x="3571868" y="5857892"/>
              <a:ext cx="934189" cy="714380"/>
            </a:xfrm>
            <a:prstGeom prst="rect">
              <a:avLst/>
            </a:prstGeom>
            <a:noFill/>
          </p:spPr>
        </p:pic>
        <p:pic>
          <p:nvPicPr>
            <p:cNvPr id="63" name="Picture 4" descr="http://reussir-en-famille.com/wp-content/uploads/2012/12/calculmental.jpg"/>
            <p:cNvPicPr>
              <a:picLocks noChangeAspect="1" noChangeArrowheads="1"/>
            </p:cNvPicPr>
            <p:nvPr/>
          </p:nvPicPr>
          <p:blipFill>
            <a:blip r:embed="rId2" cstate="print"/>
            <a:srcRect l="15920" r="16414" b="23529"/>
            <a:stretch>
              <a:fillRect/>
            </a:stretch>
          </p:blipFill>
          <p:spPr bwMode="auto">
            <a:xfrm>
              <a:off x="5708886" y="5857892"/>
              <a:ext cx="934189" cy="714380"/>
            </a:xfrm>
            <a:prstGeom prst="rect">
              <a:avLst/>
            </a:prstGeom>
            <a:noFill/>
          </p:spPr>
        </p:pic>
        <p:pic>
          <p:nvPicPr>
            <p:cNvPr id="64" name="Picture 4" descr="http://reussir-en-famille.com/wp-content/uploads/2012/12/calculmental.jpg"/>
            <p:cNvPicPr>
              <a:picLocks noChangeAspect="1" noChangeArrowheads="1"/>
            </p:cNvPicPr>
            <p:nvPr/>
          </p:nvPicPr>
          <p:blipFill>
            <a:blip r:embed="rId2" cstate="print"/>
            <a:srcRect l="15920" r="16414" b="23529"/>
            <a:stretch>
              <a:fillRect/>
            </a:stretch>
          </p:blipFill>
          <p:spPr bwMode="auto">
            <a:xfrm>
              <a:off x="7830254" y="2703734"/>
              <a:ext cx="934189" cy="714380"/>
            </a:xfrm>
            <a:prstGeom prst="rect">
              <a:avLst/>
            </a:prstGeom>
            <a:noFill/>
          </p:spPr>
        </p:pic>
        <p:pic>
          <p:nvPicPr>
            <p:cNvPr id="65" name="Picture 4" descr="http://reussir-en-famille.com/wp-content/uploads/2012/12/calculmental.jpg"/>
            <p:cNvPicPr>
              <a:picLocks noChangeAspect="1" noChangeArrowheads="1"/>
            </p:cNvPicPr>
            <p:nvPr/>
          </p:nvPicPr>
          <p:blipFill>
            <a:blip r:embed="rId2" cstate="print"/>
            <a:srcRect l="15920" r="16414" b="23529"/>
            <a:stretch>
              <a:fillRect/>
            </a:stretch>
          </p:blipFill>
          <p:spPr bwMode="auto">
            <a:xfrm>
              <a:off x="7830254" y="5857892"/>
              <a:ext cx="934189" cy="714380"/>
            </a:xfrm>
            <a:prstGeom prst="rect">
              <a:avLst/>
            </a:prstGeom>
            <a:noFill/>
          </p:spPr>
        </p:pic>
        <p:pic>
          <p:nvPicPr>
            <p:cNvPr id="66" name="Picture 4" descr="http://reussir-en-famille.com/wp-content/uploads/2012/12/calculmental.jpg"/>
            <p:cNvPicPr>
              <a:picLocks noChangeAspect="1" noChangeArrowheads="1"/>
            </p:cNvPicPr>
            <p:nvPr/>
          </p:nvPicPr>
          <p:blipFill>
            <a:blip r:embed="rId2" cstate="print"/>
            <a:srcRect l="15920" r="16414" b="23529"/>
            <a:stretch>
              <a:fillRect/>
            </a:stretch>
          </p:blipFill>
          <p:spPr bwMode="auto">
            <a:xfrm>
              <a:off x="1444378" y="2703734"/>
              <a:ext cx="934189" cy="714380"/>
            </a:xfrm>
            <a:prstGeom prst="rect">
              <a:avLst/>
            </a:prstGeom>
            <a:noFill/>
          </p:spPr>
        </p:pic>
        <p:pic>
          <p:nvPicPr>
            <p:cNvPr id="67" name="Picture 4" descr="http://reussir-en-famille.com/wp-content/uploads/2012/12/calculmental.jpg"/>
            <p:cNvPicPr>
              <a:picLocks noChangeAspect="1" noChangeArrowheads="1"/>
            </p:cNvPicPr>
            <p:nvPr/>
          </p:nvPicPr>
          <p:blipFill>
            <a:blip r:embed="rId2" cstate="print"/>
            <a:srcRect l="15920" r="16414" b="23529"/>
            <a:stretch>
              <a:fillRect/>
            </a:stretch>
          </p:blipFill>
          <p:spPr bwMode="auto">
            <a:xfrm>
              <a:off x="3582754" y="2703734"/>
              <a:ext cx="934189" cy="714380"/>
            </a:xfrm>
            <a:prstGeom prst="rect">
              <a:avLst/>
            </a:prstGeom>
            <a:noFill/>
          </p:spPr>
        </p:pic>
        <p:pic>
          <p:nvPicPr>
            <p:cNvPr id="68" name="Picture 4" descr="http://reussir-en-famille.com/wp-content/uploads/2012/12/calculmental.jpg"/>
            <p:cNvPicPr>
              <a:picLocks noChangeAspect="1" noChangeArrowheads="1"/>
            </p:cNvPicPr>
            <p:nvPr/>
          </p:nvPicPr>
          <p:blipFill>
            <a:blip r:embed="rId2" cstate="print"/>
            <a:srcRect l="15920" r="16414" b="23529"/>
            <a:stretch>
              <a:fillRect/>
            </a:stretch>
          </p:blipFill>
          <p:spPr bwMode="auto">
            <a:xfrm>
              <a:off x="5719772" y="2703734"/>
              <a:ext cx="934189" cy="714380"/>
            </a:xfrm>
            <a:prstGeom prst="rect">
              <a:avLst/>
            </a:prstGeom>
            <a:noFill/>
          </p:spPr>
        </p:pic>
        <p:pic>
          <p:nvPicPr>
            <p:cNvPr id="69" name="Picture 4" descr="http://reussir-en-famille.com/wp-content/uploads/2012/12/calculmental.jpg"/>
            <p:cNvPicPr>
              <a:picLocks noChangeAspect="1" noChangeArrowheads="1"/>
            </p:cNvPicPr>
            <p:nvPr/>
          </p:nvPicPr>
          <p:blipFill>
            <a:blip r:embed="rId2" cstate="print"/>
            <a:srcRect l="15920" r="16414" b="23529"/>
            <a:stretch>
              <a:fillRect/>
            </a:stretch>
          </p:blipFill>
          <p:spPr bwMode="auto">
            <a:xfrm>
              <a:off x="1461386" y="5857892"/>
              <a:ext cx="934189" cy="714380"/>
            </a:xfrm>
            <a:prstGeom prst="rect">
              <a:avLst/>
            </a:prstGeom>
            <a:noFill/>
          </p:spPr>
        </p:pic>
      </p:grpSp>
      <p:grpSp>
        <p:nvGrpSpPr>
          <p:cNvPr id="1293" name="Groupe 1292"/>
          <p:cNvGrpSpPr/>
          <p:nvPr/>
        </p:nvGrpSpPr>
        <p:grpSpPr>
          <a:xfrm>
            <a:off x="4929190" y="5592722"/>
            <a:ext cx="1008000" cy="100800"/>
            <a:chOff x="4929190" y="5592722"/>
            <a:chExt cx="1008000" cy="100800"/>
          </a:xfrm>
        </p:grpSpPr>
        <p:sp>
          <p:nvSpPr>
            <p:cNvPr id="621" name="Rectangle 620"/>
            <p:cNvSpPr>
              <a:spLocks noChangeAspect="1"/>
            </p:cNvSpPr>
            <p:nvPr/>
          </p:nvSpPr>
          <p:spPr>
            <a:xfrm>
              <a:off x="4929190" y="5592722"/>
              <a:ext cx="100800" cy="100800"/>
            </a:xfrm>
            <a:prstGeom prst="rect">
              <a:avLst/>
            </a:prstGeom>
            <a:solidFill>
              <a:srgbClr val="0070C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2" name="Rectangle 621"/>
            <p:cNvSpPr>
              <a:spLocks noChangeAspect="1"/>
            </p:cNvSpPr>
            <p:nvPr/>
          </p:nvSpPr>
          <p:spPr>
            <a:xfrm>
              <a:off x="5029990" y="5592722"/>
              <a:ext cx="100800" cy="100800"/>
            </a:xfrm>
            <a:prstGeom prst="rect">
              <a:avLst/>
            </a:prstGeom>
            <a:solidFill>
              <a:srgbClr val="0070C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3" name="Rectangle 622"/>
            <p:cNvSpPr>
              <a:spLocks noChangeAspect="1"/>
            </p:cNvSpPr>
            <p:nvPr/>
          </p:nvSpPr>
          <p:spPr>
            <a:xfrm>
              <a:off x="5130790" y="5592722"/>
              <a:ext cx="100800" cy="100800"/>
            </a:xfrm>
            <a:prstGeom prst="rect">
              <a:avLst/>
            </a:prstGeom>
            <a:solidFill>
              <a:srgbClr val="0070C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4" name="Rectangle 623"/>
            <p:cNvSpPr>
              <a:spLocks noChangeAspect="1"/>
            </p:cNvSpPr>
            <p:nvPr/>
          </p:nvSpPr>
          <p:spPr>
            <a:xfrm>
              <a:off x="5231590" y="5592722"/>
              <a:ext cx="100800" cy="100800"/>
            </a:xfrm>
            <a:prstGeom prst="rect">
              <a:avLst/>
            </a:prstGeom>
            <a:solidFill>
              <a:srgbClr val="0070C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5" name="Rectangle 624"/>
            <p:cNvSpPr>
              <a:spLocks noChangeAspect="1"/>
            </p:cNvSpPr>
            <p:nvPr/>
          </p:nvSpPr>
          <p:spPr>
            <a:xfrm>
              <a:off x="5332390" y="5592722"/>
              <a:ext cx="100800" cy="100800"/>
            </a:xfrm>
            <a:prstGeom prst="rect">
              <a:avLst/>
            </a:prstGeom>
            <a:solidFill>
              <a:srgbClr val="0070C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6" name="Rectangle 625"/>
            <p:cNvSpPr>
              <a:spLocks noChangeAspect="1"/>
            </p:cNvSpPr>
            <p:nvPr/>
          </p:nvSpPr>
          <p:spPr>
            <a:xfrm>
              <a:off x="5433190" y="5592722"/>
              <a:ext cx="100800" cy="100800"/>
            </a:xfrm>
            <a:prstGeom prst="rect">
              <a:avLst/>
            </a:prstGeom>
            <a:solidFill>
              <a:srgbClr val="0070C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7" name="Rectangle 626"/>
            <p:cNvSpPr>
              <a:spLocks noChangeAspect="1"/>
            </p:cNvSpPr>
            <p:nvPr/>
          </p:nvSpPr>
          <p:spPr>
            <a:xfrm>
              <a:off x="5533990" y="5592722"/>
              <a:ext cx="100800" cy="100800"/>
            </a:xfrm>
            <a:prstGeom prst="rect">
              <a:avLst/>
            </a:prstGeom>
            <a:solidFill>
              <a:srgbClr val="0070C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8" name="Rectangle 627"/>
            <p:cNvSpPr>
              <a:spLocks noChangeAspect="1"/>
            </p:cNvSpPr>
            <p:nvPr/>
          </p:nvSpPr>
          <p:spPr>
            <a:xfrm>
              <a:off x="5634790" y="5592722"/>
              <a:ext cx="100800" cy="100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9" name="Rectangle 628"/>
            <p:cNvSpPr>
              <a:spLocks noChangeAspect="1"/>
            </p:cNvSpPr>
            <p:nvPr/>
          </p:nvSpPr>
          <p:spPr>
            <a:xfrm>
              <a:off x="5735590" y="5592722"/>
              <a:ext cx="100800" cy="100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0" name="Rectangle 629"/>
            <p:cNvSpPr>
              <a:spLocks noChangeAspect="1"/>
            </p:cNvSpPr>
            <p:nvPr/>
          </p:nvSpPr>
          <p:spPr>
            <a:xfrm>
              <a:off x="5836390" y="5592722"/>
              <a:ext cx="100800" cy="1008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06" name="Groupe 1405"/>
          <p:cNvGrpSpPr/>
          <p:nvPr/>
        </p:nvGrpSpPr>
        <p:grpSpPr>
          <a:xfrm>
            <a:off x="6929454" y="5391122"/>
            <a:ext cx="1008000" cy="100800"/>
            <a:chOff x="6929454" y="5391122"/>
            <a:chExt cx="1008000" cy="100800"/>
          </a:xfrm>
        </p:grpSpPr>
        <p:sp>
          <p:nvSpPr>
            <p:cNvPr id="1366" name="Rectangle 1365"/>
            <p:cNvSpPr>
              <a:spLocks noChangeAspect="1"/>
            </p:cNvSpPr>
            <p:nvPr/>
          </p:nvSpPr>
          <p:spPr>
            <a:xfrm>
              <a:off x="6929454" y="5391122"/>
              <a:ext cx="100800" cy="100800"/>
            </a:xfrm>
            <a:prstGeom prst="rect">
              <a:avLst/>
            </a:prstGeom>
            <a:solidFill>
              <a:srgbClr val="0070C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67" name="Rectangle 1366"/>
            <p:cNvSpPr>
              <a:spLocks noChangeAspect="1"/>
            </p:cNvSpPr>
            <p:nvPr/>
          </p:nvSpPr>
          <p:spPr>
            <a:xfrm>
              <a:off x="7030254" y="5391122"/>
              <a:ext cx="100800" cy="100800"/>
            </a:xfrm>
            <a:prstGeom prst="rect">
              <a:avLst/>
            </a:prstGeom>
            <a:solidFill>
              <a:srgbClr val="0070C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68" name="Rectangle 1367"/>
            <p:cNvSpPr>
              <a:spLocks noChangeAspect="1"/>
            </p:cNvSpPr>
            <p:nvPr/>
          </p:nvSpPr>
          <p:spPr>
            <a:xfrm>
              <a:off x="7131054" y="5391122"/>
              <a:ext cx="100800" cy="100800"/>
            </a:xfrm>
            <a:prstGeom prst="rect">
              <a:avLst/>
            </a:prstGeom>
            <a:solidFill>
              <a:srgbClr val="0070C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69" name="Rectangle 1368"/>
            <p:cNvSpPr>
              <a:spLocks noChangeAspect="1"/>
            </p:cNvSpPr>
            <p:nvPr/>
          </p:nvSpPr>
          <p:spPr>
            <a:xfrm>
              <a:off x="7231854" y="5391122"/>
              <a:ext cx="100800" cy="100800"/>
            </a:xfrm>
            <a:prstGeom prst="rect">
              <a:avLst/>
            </a:prstGeom>
            <a:solidFill>
              <a:srgbClr val="0070C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70" name="Rectangle 1369"/>
            <p:cNvSpPr>
              <a:spLocks noChangeAspect="1"/>
            </p:cNvSpPr>
            <p:nvPr/>
          </p:nvSpPr>
          <p:spPr>
            <a:xfrm>
              <a:off x="7332654" y="5391122"/>
              <a:ext cx="100800" cy="100800"/>
            </a:xfrm>
            <a:prstGeom prst="rect">
              <a:avLst/>
            </a:prstGeom>
            <a:solidFill>
              <a:srgbClr val="0070C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71" name="Rectangle 1370"/>
            <p:cNvSpPr>
              <a:spLocks noChangeAspect="1"/>
            </p:cNvSpPr>
            <p:nvPr/>
          </p:nvSpPr>
          <p:spPr>
            <a:xfrm>
              <a:off x="7433454" y="5391122"/>
              <a:ext cx="100800" cy="100800"/>
            </a:xfrm>
            <a:prstGeom prst="rect">
              <a:avLst/>
            </a:prstGeom>
            <a:solidFill>
              <a:srgbClr val="0070C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72" name="Rectangle 1371"/>
            <p:cNvSpPr>
              <a:spLocks noChangeAspect="1"/>
            </p:cNvSpPr>
            <p:nvPr/>
          </p:nvSpPr>
          <p:spPr>
            <a:xfrm>
              <a:off x="7534254" y="5391122"/>
              <a:ext cx="100800" cy="100800"/>
            </a:xfrm>
            <a:prstGeom prst="rect">
              <a:avLst/>
            </a:prstGeom>
            <a:solidFill>
              <a:srgbClr val="0070C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73" name="Rectangle 1372"/>
            <p:cNvSpPr>
              <a:spLocks noChangeAspect="1"/>
            </p:cNvSpPr>
            <p:nvPr/>
          </p:nvSpPr>
          <p:spPr>
            <a:xfrm>
              <a:off x="7635054" y="5391122"/>
              <a:ext cx="100800" cy="100800"/>
            </a:xfrm>
            <a:prstGeom prst="rect">
              <a:avLst/>
            </a:prstGeom>
            <a:solidFill>
              <a:srgbClr val="0070C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74" name="Rectangle 1373"/>
            <p:cNvSpPr>
              <a:spLocks noChangeAspect="1"/>
            </p:cNvSpPr>
            <p:nvPr/>
          </p:nvSpPr>
          <p:spPr>
            <a:xfrm>
              <a:off x="7735854" y="5391122"/>
              <a:ext cx="100800" cy="100800"/>
            </a:xfrm>
            <a:prstGeom prst="rect">
              <a:avLst/>
            </a:prstGeom>
            <a:solidFill>
              <a:srgbClr val="0070C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75" name="Rectangle 1374"/>
            <p:cNvSpPr>
              <a:spLocks noChangeAspect="1"/>
            </p:cNvSpPr>
            <p:nvPr/>
          </p:nvSpPr>
          <p:spPr>
            <a:xfrm>
              <a:off x="7836654" y="5391122"/>
              <a:ext cx="100800" cy="100800"/>
            </a:xfrm>
            <a:prstGeom prst="rect">
              <a:avLst/>
            </a:prstGeom>
            <a:solidFill>
              <a:srgbClr val="0070C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10" name="Groupe 1409"/>
          <p:cNvGrpSpPr/>
          <p:nvPr/>
        </p:nvGrpSpPr>
        <p:grpSpPr>
          <a:xfrm>
            <a:off x="214282" y="1131845"/>
            <a:ext cx="8664535" cy="4736933"/>
            <a:chOff x="214282" y="1131845"/>
            <a:chExt cx="8664535" cy="4736933"/>
          </a:xfrm>
        </p:grpSpPr>
        <p:grpSp>
          <p:nvGrpSpPr>
            <p:cNvPr id="519" name="Groupe 518"/>
            <p:cNvGrpSpPr/>
            <p:nvPr/>
          </p:nvGrpSpPr>
          <p:grpSpPr>
            <a:xfrm>
              <a:off x="214282" y="1131845"/>
              <a:ext cx="8593097" cy="318916"/>
              <a:chOff x="214282" y="1131845"/>
              <a:chExt cx="8593097" cy="318916"/>
            </a:xfrm>
          </p:grpSpPr>
          <p:sp>
            <p:nvSpPr>
              <p:cNvPr id="71" name="ZoneTexte 70"/>
              <p:cNvSpPr txBox="1"/>
              <p:nvPr/>
            </p:nvSpPr>
            <p:spPr>
              <a:xfrm>
                <a:off x="214282" y="1142984"/>
                <a:ext cx="20922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i="1" dirty="0" smtClean="0">
                    <a:latin typeface="Comic Sans MS" pitchFamily="66" charset="0"/>
                  </a:rPr>
                  <a:t>Le grand carré vaut 1…</a:t>
                </a:r>
                <a:endParaRPr lang="fr-FR" sz="1400" i="1" dirty="0">
                  <a:latin typeface="Comic Sans MS" pitchFamily="66" charset="0"/>
                </a:endParaRPr>
              </a:p>
            </p:txBody>
          </p:sp>
          <p:sp>
            <p:nvSpPr>
              <p:cNvPr id="183" name="ZoneTexte 182"/>
              <p:cNvSpPr txBox="1"/>
              <p:nvPr/>
            </p:nvSpPr>
            <p:spPr>
              <a:xfrm>
                <a:off x="2357422" y="1142984"/>
                <a:ext cx="20922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i="1" dirty="0" smtClean="0">
                    <a:latin typeface="Comic Sans MS" pitchFamily="66" charset="0"/>
                  </a:rPr>
                  <a:t>Le grand carré vaut 1…</a:t>
                </a:r>
                <a:endParaRPr lang="fr-FR" sz="1400" i="1" dirty="0">
                  <a:latin typeface="Comic Sans MS" pitchFamily="66" charset="0"/>
                </a:endParaRPr>
              </a:p>
            </p:txBody>
          </p:sp>
          <p:sp>
            <p:nvSpPr>
              <p:cNvPr id="295" name="ZoneTexte 294"/>
              <p:cNvSpPr txBox="1"/>
              <p:nvPr/>
            </p:nvSpPr>
            <p:spPr>
              <a:xfrm>
                <a:off x="4572000" y="1142984"/>
                <a:ext cx="20922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i="1" dirty="0" smtClean="0">
                    <a:latin typeface="Comic Sans MS" pitchFamily="66" charset="0"/>
                  </a:rPr>
                  <a:t>Le grand carré vaut 1…</a:t>
                </a:r>
                <a:endParaRPr lang="fr-FR" sz="1400" i="1" dirty="0">
                  <a:latin typeface="Comic Sans MS" pitchFamily="66" charset="0"/>
                </a:endParaRPr>
              </a:p>
            </p:txBody>
          </p:sp>
          <p:sp>
            <p:nvSpPr>
              <p:cNvPr id="407" name="ZoneTexte 406"/>
              <p:cNvSpPr txBox="1"/>
              <p:nvPr/>
            </p:nvSpPr>
            <p:spPr>
              <a:xfrm>
                <a:off x="6715140" y="1131845"/>
                <a:ext cx="20922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i="1" dirty="0" smtClean="0">
                    <a:latin typeface="Comic Sans MS" pitchFamily="66" charset="0"/>
                  </a:rPr>
                  <a:t>Le grand carré vaut 1…</a:t>
                </a:r>
                <a:endParaRPr lang="fr-FR" sz="1400" i="1" dirty="0">
                  <a:latin typeface="Comic Sans MS" pitchFamily="66" charset="0"/>
                </a:endParaRPr>
              </a:p>
            </p:txBody>
          </p:sp>
        </p:grpSp>
        <p:grpSp>
          <p:nvGrpSpPr>
            <p:cNvPr id="520" name="Groupe 519"/>
            <p:cNvGrpSpPr/>
            <p:nvPr/>
          </p:nvGrpSpPr>
          <p:grpSpPr>
            <a:xfrm>
              <a:off x="285720" y="4357694"/>
              <a:ext cx="8593097" cy="318916"/>
              <a:chOff x="214282" y="1131845"/>
              <a:chExt cx="8593097" cy="318916"/>
            </a:xfrm>
          </p:grpSpPr>
          <p:sp>
            <p:nvSpPr>
              <p:cNvPr id="521" name="ZoneTexte 520"/>
              <p:cNvSpPr txBox="1"/>
              <p:nvPr/>
            </p:nvSpPr>
            <p:spPr>
              <a:xfrm>
                <a:off x="214282" y="1142984"/>
                <a:ext cx="20922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i="1" dirty="0" smtClean="0">
                    <a:latin typeface="Comic Sans MS" pitchFamily="66" charset="0"/>
                  </a:rPr>
                  <a:t>Le grand carré vaut 1…</a:t>
                </a:r>
                <a:endParaRPr lang="fr-FR" sz="1400" i="1" dirty="0">
                  <a:latin typeface="Comic Sans MS" pitchFamily="66" charset="0"/>
                </a:endParaRPr>
              </a:p>
            </p:txBody>
          </p:sp>
          <p:sp>
            <p:nvSpPr>
              <p:cNvPr id="522" name="ZoneTexte 521"/>
              <p:cNvSpPr txBox="1"/>
              <p:nvPr/>
            </p:nvSpPr>
            <p:spPr>
              <a:xfrm>
                <a:off x="2357422" y="1142984"/>
                <a:ext cx="20922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i="1" dirty="0" smtClean="0">
                    <a:latin typeface="Comic Sans MS" pitchFamily="66" charset="0"/>
                  </a:rPr>
                  <a:t>Le grand carré vaut 1…</a:t>
                </a:r>
                <a:endParaRPr lang="fr-FR" sz="1400" i="1" dirty="0">
                  <a:latin typeface="Comic Sans MS" pitchFamily="66" charset="0"/>
                </a:endParaRPr>
              </a:p>
            </p:txBody>
          </p:sp>
          <p:sp>
            <p:nvSpPr>
              <p:cNvPr id="523" name="ZoneTexte 522"/>
              <p:cNvSpPr txBox="1"/>
              <p:nvPr/>
            </p:nvSpPr>
            <p:spPr>
              <a:xfrm>
                <a:off x="4572000" y="1142984"/>
                <a:ext cx="20922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i="1" dirty="0" smtClean="0">
                    <a:latin typeface="Comic Sans MS" pitchFamily="66" charset="0"/>
                  </a:rPr>
                  <a:t>Le grand carré vaut 1…</a:t>
                </a:r>
                <a:endParaRPr lang="fr-FR" sz="1400" i="1" dirty="0">
                  <a:latin typeface="Comic Sans MS" pitchFamily="66" charset="0"/>
                </a:endParaRPr>
              </a:p>
            </p:txBody>
          </p:sp>
          <p:sp>
            <p:nvSpPr>
              <p:cNvPr id="524" name="ZoneTexte 523"/>
              <p:cNvSpPr txBox="1"/>
              <p:nvPr/>
            </p:nvSpPr>
            <p:spPr>
              <a:xfrm>
                <a:off x="6715140" y="1131845"/>
                <a:ext cx="20922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i="1" dirty="0" smtClean="0">
                    <a:latin typeface="Comic Sans MS" pitchFamily="66" charset="0"/>
                  </a:rPr>
                  <a:t>Le grand carré vaut 1…</a:t>
                </a:r>
                <a:endParaRPr lang="fr-FR" sz="1400" i="1" dirty="0">
                  <a:latin typeface="Comic Sans MS" pitchFamily="66" charset="0"/>
                </a:endParaRPr>
              </a:p>
            </p:txBody>
          </p:sp>
        </p:grpSp>
        <p:grpSp>
          <p:nvGrpSpPr>
            <p:cNvPr id="1409" name="Groupe 1408"/>
            <p:cNvGrpSpPr/>
            <p:nvPr/>
          </p:nvGrpSpPr>
          <p:grpSpPr>
            <a:xfrm>
              <a:off x="500034" y="1571612"/>
              <a:ext cx="7437420" cy="4297166"/>
              <a:chOff x="500034" y="1571612"/>
              <a:chExt cx="7437420" cy="4297166"/>
            </a:xfrm>
          </p:grpSpPr>
          <p:grpSp>
            <p:nvGrpSpPr>
              <p:cNvPr id="72" name="Groupe 71"/>
              <p:cNvGrpSpPr>
                <a:grpSpLocks noChangeAspect="1"/>
              </p:cNvGrpSpPr>
              <p:nvPr/>
            </p:nvGrpSpPr>
            <p:grpSpPr>
              <a:xfrm>
                <a:off x="500034" y="1571612"/>
                <a:ext cx="1008000" cy="1008000"/>
                <a:chOff x="1295376" y="1938326"/>
                <a:chExt cx="3571900" cy="3571900"/>
              </a:xfrm>
            </p:grpSpPr>
            <p:grpSp>
              <p:nvGrpSpPr>
                <p:cNvPr id="73" name="Groupe 19"/>
                <p:cNvGrpSpPr/>
                <p:nvPr/>
              </p:nvGrpSpPr>
              <p:grpSpPr>
                <a:xfrm>
                  <a:off x="1295376" y="5153036"/>
                  <a:ext cx="3571900" cy="357190"/>
                  <a:chOff x="1142976" y="5000636"/>
                  <a:chExt cx="3571900" cy="357190"/>
                </a:xfrm>
                <a:solidFill>
                  <a:srgbClr val="0070C0"/>
                </a:solidFill>
              </p:grpSpPr>
              <p:sp>
                <p:nvSpPr>
                  <p:cNvPr id="173" name="Rectangle 3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4" name="Rectangle 4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5" name="Rectangle 5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6" name="Rectangle 6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7" name="Rectangle 7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8" name="Rectangle 8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9" name="Rectangle 9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80" name="Rectangle 10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81" name="Rectangle 11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82" name="Rectangle 12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4" name="Groupe 20"/>
                <p:cNvGrpSpPr/>
                <p:nvPr/>
              </p:nvGrpSpPr>
              <p:grpSpPr>
                <a:xfrm>
                  <a:off x="1295376" y="4795846"/>
                  <a:ext cx="3571900" cy="357190"/>
                  <a:chOff x="1142976" y="5000636"/>
                  <a:chExt cx="3571900" cy="357190"/>
                </a:xfrm>
              </p:grpSpPr>
              <p:sp>
                <p:nvSpPr>
                  <p:cNvPr id="163" name="Rectangle 162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64" name="Rectangle 163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65" name="Rectangle 164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66" name="Rectangle 165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67" name="Rectangle 166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68" name="Rectangle 167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69" name="Rectangle 168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0" name="Rectangle 169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1" name="Rectangle 170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72" name="Rectangle 171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5" name="Groupe 31"/>
                <p:cNvGrpSpPr/>
                <p:nvPr/>
              </p:nvGrpSpPr>
              <p:grpSpPr>
                <a:xfrm>
                  <a:off x="1295376" y="4438656"/>
                  <a:ext cx="3571900" cy="357190"/>
                  <a:chOff x="1142976" y="5000636"/>
                  <a:chExt cx="3571900" cy="357190"/>
                </a:xfrm>
              </p:grpSpPr>
              <p:sp>
                <p:nvSpPr>
                  <p:cNvPr id="153" name="Rectangle 152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4" name="Rectangle 153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5" name="Rectangle 154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6" name="Rectangle 155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7" name="Rectangle 156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8" name="Rectangle 157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9" name="Rectangle 158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60" name="Rectangle 159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61" name="Rectangle 160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62" name="Rectangle 161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6" name="Groupe 42"/>
                <p:cNvGrpSpPr/>
                <p:nvPr/>
              </p:nvGrpSpPr>
              <p:grpSpPr>
                <a:xfrm>
                  <a:off x="1295376" y="4081466"/>
                  <a:ext cx="3571900" cy="357190"/>
                  <a:chOff x="1142976" y="5000636"/>
                  <a:chExt cx="3571900" cy="357190"/>
                </a:xfrm>
              </p:grpSpPr>
              <p:sp>
                <p:nvSpPr>
                  <p:cNvPr id="143" name="Rectangle 142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44" name="Rectangle 143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45" name="Rectangle 144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46" name="Rectangle 145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47" name="Rectangle 146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48" name="Rectangle 147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49" name="Rectangle 148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0" name="Rectangle 149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1" name="Rectangle 150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52" name="Rectangle 151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7" name="Groupe 53"/>
                <p:cNvGrpSpPr/>
                <p:nvPr/>
              </p:nvGrpSpPr>
              <p:grpSpPr>
                <a:xfrm>
                  <a:off x="1295376" y="3724276"/>
                  <a:ext cx="3571900" cy="357190"/>
                  <a:chOff x="1142976" y="5000636"/>
                  <a:chExt cx="3571900" cy="357190"/>
                </a:xfrm>
              </p:grpSpPr>
              <p:sp>
                <p:nvSpPr>
                  <p:cNvPr id="133" name="Rectangle 132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4" name="Rectangle 133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5" name="Rectangle 134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6" name="Rectangle 135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7" name="Rectangle 136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8" name="Rectangle 137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9" name="Rectangle 138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40" name="Rectangle 139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41" name="Rectangle 140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42" name="Rectangle 141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8" name="Groupe 64"/>
                <p:cNvGrpSpPr/>
                <p:nvPr/>
              </p:nvGrpSpPr>
              <p:grpSpPr>
                <a:xfrm>
                  <a:off x="1295376" y="3367086"/>
                  <a:ext cx="3571900" cy="357190"/>
                  <a:chOff x="1142976" y="5000636"/>
                  <a:chExt cx="3571900" cy="357190"/>
                </a:xfrm>
              </p:grpSpPr>
              <p:sp>
                <p:nvSpPr>
                  <p:cNvPr id="123" name="Rectangle 122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4" name="Rectangle 123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5" name="Rectangle 124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6" name="Rectangle 125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7" name="Rectangle 126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8" name="Rectangle 127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9" name="Rectangle 128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0" name="Rectangle 129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1" name="Rectangle 130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2" name="Rectangle 131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9" name="Groupe 75"/>
                <p:cNvGrpSpPr/>
                <p:nvPr/>
              </p:nvGrpSpPr>
              <p:grpSpPr>
                <a:xfrm>
                  <a:off x="1295376" y="3009896"/>
                  <a:ext cx="3571900" cy="357190"/>
                  <a:chOff x="1142976" y="5000636"/>
                  <a:chExt cx="3571900" cy="357190"/>
                </a:xfrm>
              </p:grpSpPr>
              <p:sp>
                <p:nvSpPr>
                  <p:cNvPr id="113" name="Rectangle 112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4" name="Rectangle 113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5" name="Rectangle 114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6" name="Rectangle 115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7" name="Rectangle 116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8" name="Rectangle 117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9" name="Rectangle 118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0" name="Rectangle 119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1" name="Rectangle 120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2" name="Rectangle 121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80" name="Groupe 86"/>
                <p:cNvGrpSpPr/>
                <p:nvPr/>
              </p:nvGrpSpPr>
              <p:grpSpPr>
                <a:xfrm>
                  <a:off x="1295376" y="2652706"/>
                  <a:ext cx="3571900" cy="357190"/>
                  <a:chOff x="1142976" y="5000636"/>
                  <a:chExt cx="3571900" cy="357190"/>
                </a:xfrm>
              </p:grpSpPr>
              <p:sp>
                <p:nvSpPr>
                  <p:cNvPr id="103" name="Rectangle 102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04" name="Rectangle 103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05" name="Rectangle 104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06" name="Rectangle 105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07" name="Rectangle 106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08" name="Rectangle 107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09" name="Rectangle 108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0" name="Rectangle 109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1" name="Rectangle 110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2" name="Rectangle 111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81" name="Groupe 97"/>
                <p:cNvGrpSpPr/>
                <p:nvPr/>
              </p:nvGrpSpPr>
              <p:grpSpPr>
                <a:xfrm>
                  <a:off x="1295376" y="2295516"/>
                  <a:ext cx="3571900" cy="357190"/>
                  <a:chOff x="1142976" y="5000636"/>
                  <a:chExt cx="3571900" cy="357190"/>
                </a:xfrm>
              </p:grpSpPr>
              <p:sp>
                <p:nvSpPr>
                  <p:cNvPr id="93" name="Rectangle 92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4" name="Rectangle 93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5" name="Rectangle 94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6" name="Rectangle 95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7" name="Rectangle 96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8" name="Rectangle 97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9" name="Rectangle 98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00" name="Rectangle 99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01" name="Rectangle 100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02" name="Rectangle 101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82" name="Groupe 108"/>
                <p:cNvGrpSpPr/>
                <p:nvPr/>
              </p:nvGrpSpPr>
              <p:grpSpPr>
                <a:xfrm>
                  <a:off x="1295376" y="1938326"/>
                  <a:ext cx="3571900" cy="357190"/>
                  <a:chOff x="1142976" y="5000636"/>
                  <a:chExt cx="3571900" cy="357190"/>
                </a:xfrm>
              </p:grpSpPr>
              <p:sp>
                <p:nvSpPr>
                  <p:cNvPr id="83" name="Rectangle 82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4" name="Rectangle 83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5" name="Rectangle 84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6" name="Rectangle 85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7" name="Rectangle 86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8" name="Rectangle 87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9" name="Rectangle 88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0" name="Rectangle 89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1" name="Rectangle 90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92" name="Rectangle 91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971" name="Groupe 970"/>
              <p:cNvGrpSpPr/>
              <p:nvPr/>
            </p:nvGrpSpPr>
            <p:grpSpPr>
              <a:xfrm>
                <a:off x="2643174" y="1571612"/>
                <a:ext cx="1008000" cy="1008000"/>
                <a:chOff x="2643174" y="1571612"/>
                <a:chExt cx="1008000" cy="1008000"/>
              </a:xfrm>
            </p:grpSpPr>
            <p:grpSp>
              <p:nvGrpSpPr>
                <p:cNvPr id="185" name="Groupe 19"/>
                <p:cNvGrpSpPr/>
                <p:nvPr/>
              </p:nvGrpSpPr>
              <p:grpSpPr>
                <a:xfrm>
                  <a:off x="2643174" y="2478812"/>
                  <a:ext cx="1008000" cy="100800"/>
                  <a:chOff x="1142976" y="5000636"/>
                  <a:chExt cx="3571900" cy="357190"/>
                </a:xfrm>
                <a:solidFill>
                  <a:srgbClr val="0070C0"/>
                </a:solidFill>
              </p:grpSpPr>
              <p:sp>
                <p:nvSpPr>
                  <p:cNvPr id="285" name="Rectangle 3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86" name="Rectangle 4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87" name="Rectangle 5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88" name="Rectangle 6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89" name="Rectangle 7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90" name="Rectangle 8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91" name="Rectangle 9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92" name="Rectangle 10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93" name="Rectangle 11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94" name="Rectangle 12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86" name="Groupe 20"/>
                <p:cNvGrpSpPr/>
                <p:nvPr/>
              </p:nvGrpSpPr>
              <p:grpSpPr>
                <a:xfrm>
                  <a:off x="2643174" y="2378012"/>
                  <a:ext cx="1008000" cy="100800"/>
                  <a:chOff x="1142976" y="5000636"/>
                  <a:chExt cx="3571900" cy="357190"/>
                </a:xfrm>
                <a:solidFill>
                  <a:srgbClr val="0070C0"/>
                </a:solidFill>
              </p:grpSpPr>
              <p:sp>
                <p:nvSpPr>
                  <p:cNvPr id="275" name="Rectangle 274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76" name="Rectangle 275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77" name="Rectangle 276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78" name="Rectangle 277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79" name="Rectangle 278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80" name="Rectangle 279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81" name="Rectangle 280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82" name="Rectangle 281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83" name="Rectangle 282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84" name="Rectangle 283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87" name="Groupe 31"/>
                <p:cNvGrpSpPr/>
                <p:nvPr/>
              </p:nvGrpSpPr>
              <p:grpSpPr>
                <a:xfrm>
                  <a:off x="2643174" y="2277212"/>
                  <a:ext cx="1008000" cy="100800"/>
                  <a:chOff x="1142976" y="5000636"/>
                  <a:chExt cx="3571900" cy="357190"/>
                </a:xfrm>
                <a:solidFill>
                  <a:srgbClr val="0070C0"/>
                </a:solidFill>
              </p:grpSpPr>
              <p:sp>
                <p:nvSpPr>
                  <p:cNvPr id="265" name="Rectangle 264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66" name="Rectangle 265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67" name="Rectangle 266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68" name="Rectangle 267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69" name="Rectangle 268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70" name="Rectangle 269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71" name="Rectangle 270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72" name="Rectangle 271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73" name="Rectangle 272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74" name="Rectangle 273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88" name="Groupe 42"/>
                <p:cNvGrpSpPr/>
                <p:nvPr/>
              </p:nvGrpSpPr>
              <p:grpSpPr>
                <a:xfrm>
                  <a:off x="2643174" y="2176412"/>
                  <a:ext cx="1008000" cy="100800"/>
                  <a:chOff x="1142976" y="5000636"/>
                  <a:chExt cx="3571900" cy="357190"/>
                </a:xfrm>
                <a:solidFill>
                  <a:srgbClr val="0070C0"/>
                </a:solidFill>
              </p:grpSpPr>
              <p:sp>
                <p:nvSpPr>
                  <p:cNvPr id="255" name="Rectangle 254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56" name="Rectangle 255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57" name="Rectangle 256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58" name="Rectangle 257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59" name="Rectangle 258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60" name="Rectangle 259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61" name="Rectangle 260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62" name="Rectangle 261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63" name="Rectangle 262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64" name="Rectangle 263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89" name="Groupe 53"/>
                <p:cNvGrpSpPr/>
                <p:nvPr/>
              </p:nvGrpSpPr>
              <p:grpSpPr>
                <a:xfrm>
                  <a:off x="2643174" y="20756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245" name="Rectangle 244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46" name="Rectangle 245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47" name="Rectangle 246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48" name="Rectangle 247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49" name="Rectangle 248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50" name="Rectangle 249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51" name="Rectangle 250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52" name="Rectangle 251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53" name="Rectangle 252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54" name="Rectangle 253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90" name="Groupe 64"/>
                <p:cNvGrpSpPr/>
                <p:nvPr/>
              </p:nvGrpSpPr>
              <p:grpSpPr>
                <a:xfrm>
                  <a:off x="2643174" y="19748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235" name="Rectangle 234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36" name="Rectangle 235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37" name="Rectangle 236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38" name="Rectangle 237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39" name="Rectangle 238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40" name="Rectangle 239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41" name="Rectangle 240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42" name="Rectangle 241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43" name="Rectangle 242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44" name="Rectangle 243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91" name="Groupe 75"/>
                <p:cNvGrpSpPr/>
                <p:nvPr/>
              </p:nvGrpSpPr>
              <p:grpSpPr>
                <a:xfrm>
                  <a:off x="2643174" y="18740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225" name="Rectangle 224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26" name="Rectangle 225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27" name="Rectangle 226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28" name="Rectangle 227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29" name="Rectangle 228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30" name="Rectangle 229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31" name="Rectangle 230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32" name="Rectangle 231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33" name="Rectangle 232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34" name="Rectangle 233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92" name="Groupe 86"/>
                <p:cNvGrpSpPr/>
                <p:nvPr/>
              </p:nvGrpSpPr>
              <p:grpSpPr>
                <a:xfrm>
                  <a:off x="2643174" y="17732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215" name="Rectangle 214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16" name="Rectangle 215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17" name="Rectangle 216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18" name="Rectangle 217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19" name="Rectangle 218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20" name="Rectangle 219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21" name="Rectangle 220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22" name="Rectangle 221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23" name="Rectangle 222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24" name="Rectangle 223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93" name="Groupe 97"/>
                <p:cNvGrpSpPr/>
                <p:nvPr/>
              </p:nvGrpSpPr>
              <p:grpSpPr>
                <a:xfrm>
                  <a:off x="2643174" y="16724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205" name="Rectangle 204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06" name="Rectangle 205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07" name="Rectangle 206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08" name="Rectangle 207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09" name="Rectangle 208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10" name="Rectangle 209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11" name="Rectangle 210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12" name="Rectangle 211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13" name="Rectangle 212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14" name="Rectangle 213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94" name="Groupe 108"/>
                <p:cNvGrpSpPr/>
                <p:nvPr/>
              </p:nvGrpSpPr>
              <p:grpSpPr>
                <a:xfrm>
                  <a:off x="2643174" y="15716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195" name="Rectangle 194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96" name="Rectangle 195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97" name="Rectangle 196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98" name="Rectangle 197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99" name="Rectangle 198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00" name="Rectangle 199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01" name="Rectangle 200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02" name="Rectangle 201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03" name="Rectangle 202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04" name="Rectangle 203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1177" name="Groupe 1176"/>
              <p:cNvGrpSpPr/>
              <p:nvPr/>
            </p:nvGrpSpPr>
            <p:grpSpPr>
              <a:xfrm>
                <a:off x="6858016" y="1571612"/>
                <a:ext cx="1008000" cy="1011018"/>
                <a:chOff x="6858016" y="1500174"/>
                <a:chExt cx="1008000" cy="1011018"/>
              </a:xfrm>
            </p:grpSpPr>
            <p:grpSp>
              <p:nvGrpSpPr>
                <p:cNvPr id="1075" name="Groupe 1074"/>
                <p:cNvGrpSpPr/>
                <p:nvPr/>
              </p:nvGrpSpPr>
              <p:grpSpPr>
                <a:xfrm>
                  <a:off x="6858016" y="2410392"/>
                  <a:ext cx="1008000" cy="100800"/>
                  <a:chOff x="6786578" y="2478812"/>
                  <a:chExt cx="1008000" cy="100800"/>
                </a:xfrm>
              </p:grpSpPr>
              <p:sp>
                <p:nvSpPr>
                  <p:cNvPr id="397" name="Rectangle 3"/>
                  <p:cNvSpPr>
                    <a:spLocks noChangeAspect="1"/>
                  </p:cNvSpPr>
                  <p:nvPr/>
                </p:nvSpPr>
                <p:spPr>
                  <a:xfrm>
                    <a:off x="6786578" y="2478812"/>
                    <a:ext cx="100800" cy="100800"/>
                  </a:xfrm>
                  <a:prstGeom prst="rect">
                    <a:avLst/>
                  </a:prstGeom>
                  <a:solidFill>
                    <a:srgbClr val="0070C0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398" name="Rectangle 4"/>
                  <p:cNvSpPr>
                    <a:spLocks noChangeAspect="1"/>
                  </p:cNvSpPr>
                  <p:nvPr/>
                </p:nvSpPr>
                <p:spPr>
                  <a:xfrm>
                    <a:off x="6887378" y="2478812"/>
                    <a:ext cx="100800" cy="10080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399" name="Rectangle 5"/>
                  <p:cNvSpPr>
                    <a:spLocks noChangeAspect="1"/>
                  </p:cNvSpPr>
                  <p:nvPr/>
                </p:nvSpPr>
                <p:spPr>
                  <a:xfrm>
                    <a:off x="6988178" y="2478812"/>
                    <a:ext cx="100800" cy="10080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00" name="Rectangle 6"/>
                  <p:cNvSpPr>
                    <a:spLocks noChangeAspect="1"/>
                  </p:cNvSpPr>
                  <p:nvPr/>
                </p:nvSpPr>
                <p:spPr>
                  <a:xfrm>
                    <a:off x="7088978" y="2478812"/>
                    <a:ext cx="100800" cy="10080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01" name="Rectangle 7"/>
                  <p:cNvSpPr>
                    <a:spLocks noChangeAspect="1"/>
                  </p:cNvSpPr>
                  <p:nvPr/>
                </p:nvSpPr>
                <p:spPr>
                  <a:xfrm>
                    <a:off x="7189778" y="2478812"/>
                    <a:ext cx="100800" cy="10080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02" name="Rectangle 8"/>
                  <p:cNvSpPr>
                    <a:spLocks noChangeAspect="1"/>
                  </p:cNvSpPr>
                  <p:nvPr/>
                </p:nvSpPr>
                <p:spPr>
                  <a:xfrm>
                    <a:off x="7290578" y="2478812"/>
                    <a:ext cx="100800" cy="10080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03" name="Rectangle 9"/>
                  <p:cNvSpPr>
                    <a:spLocks noChangeAspect="1"/>
                  </p:cNvSpPr>
                  <p:nvPr/>
                </p:nvSpPr>
                <p:spPr>
                  <a:xfrm>
                    <a:off x="7391378" y="2478812"/>
                    <a:ext cx="100800" cy="10080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04" name="Rectangle 10"/>
                  <p:cNvSpPr>
                    <a:spLocks noChangeAspect="1"/>
                  </p:cNvSpPr>
                  <p:nvPr/>
                </p:nvSpPr>
                <p:spPr>
                  <a:xfrm>
                    <a:off x="7492178" y="2478812"/>
                    <a:ext cx="100800" cy="10080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05" name="Rectangle 11"/>
                  <p:cNvSpPr>
                    <a:spLocks noChangeAspect="1"/>
                  </p:cNvSpPr>
                  <p:nvPr/>
                </p:nvSpPr>
                <p:spPr>
                  <a:xfrm>
                    <a:off x="7592978" y="2478812"/>
                    <a:ext cx="100800" cy="10080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06" name="Rectangle 12"/>
                  <p:cNvSpPr>
                    <a:spLocks noChangeAspect="1"/>
                  </p:cNvSpPr>
                  <p:nvPr/>
                </p:nvSpPr>
                <p:spPr>
                  <a:xfrm>
                    <a:off x="7693778" y="2478812"/>
                    <a:ext cx="100800" cy="10080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076" name="Groupe 1075"/>
                <p:cNvGrpSpPr/>
                <p:nvPr/>
              </p:nvGrpSpPr>
              <p:grpSpPr>
                <a:xfrm>
                  <a:off x="6858016" y="1500174"/>
                  <a:ext cx="1008000" cy="907200"/>
                  <a:chOff x="6786578" y="1571612"/>
                  <a:chExt cx="1008000" cy="907200"/>
                </a:xfrm>
              </p:grpSpPr>
              <p:grpSp>
                <p:nvGrpSpPr>
                  <p:cNvPr id="298" name="Groupe 20"/>
                  <p:cNvGrpSpPr/>
                  <p:nvPr/>
                </p:nvGrpSpPr>
                <p:grpSpPr>
                  <a:xfrm>
                    <a:off x="6786578" y="23780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387" name="Rectangle 386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88" name="Rectangle 387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89" name="Rectangle 388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90" name="Rectangle 389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91" name="Rectangle 390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92" name="Rectangle 391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93" name="Rectangle 392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94" name="Rectangle 393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95" name="Rectangle 394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96" name="Rectangle 395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299" name="Groupe 31"/>
                  <p:cNvGrpSpPr/>
                  <p:nvPr/>
                </p:nvGrpSpPr>
                <p:grpSpPr>
                  <a:xfrm>
                    <a:off x="6786578" y="22772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377" name="Rectangle 376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78" name="Rectangle 377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79" name="Rectangle 378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80" name="Rectangle 379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81" name="Rectangle 380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82" name="Rectangle 381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83" name="Rectangle 382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84" name="Rectangle 383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85" name="Rectangle 384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86" name="Rectangle 385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300" name="Groupe 42"/>
                  <p:cNvGrpSpPr/>
                  <p:nvPr/>
                </p:nvGrpSpPr>
                <p:grpSpPr>
                  <a:xfrm>
                    <a:off x="6786578" y="21764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367" name="Rectangle 366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68" name="Rectangle 367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69" name="Rectangle 368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70" name="Rectangle 369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71" name="Rectangle 370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72" name="Rectangle 371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73" name="Rectangle 372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74" name="Rectangle 373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75" name="Rectangle 374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76" name="Rectangle 375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301" name="Groupe 53"/>
                  <p:cNvGrpSpPr/>
                  <p:nvPr/>
                </p:nvGrpSpPr>
                <p:grpSpPr>
                  <a:xfrm>
                    <a:off x="6786578" y="20756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357" name="Rectangle 356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58" name="Rectangle 357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59" name="Rectangle 358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60" name="Rectangle 359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61" name="Rectangle 360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62" name="Rectangle 361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63" name="Rectangle 362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64" name="Rectangle 363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65" name="Rectangle 364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66" name="Rectangle 365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302" name="Groupe 64"/>
                  <p:cNvGrpSpPr/>
                  <p:nvPr/>
                </p:nvGrpSpPr>
                <p:grpSpPr>
                  <a:xfrm>
                    <a:off x="6786578" y="19748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347" name="Rectangle 346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48" name="Rectangle 347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49" name="Rectangle 348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50" name="Rectangle 349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51" name="Rectangle 350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52" name="Rectangle 351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53" name="Rectangle 352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54" name="Rectangle 353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55" name="Rectangle 354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56" name="Rectangle 355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303" name="Groupe 75"/>
                  <p:cNvGrpSpPr/>
                  <p:nvPr/>
                </p:nvGrpSpPr>
                <p:grpSpPr>
                  <a:xfrm>
                    <a:off x="6786578" y="18740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337" name="Rectangle 336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38" name="Rectangle 337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39" name="Rectangle 338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40" name="Rectangle 339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41" name="Rectangle 340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42" name="Rectangle 341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43" name="Rectangle 342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44" name="Rectangle 343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45" name="Rectangle 344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46" name="Rectangle 345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304" name="Groupe 86"/>
                  <p:cNvGrpSpPr/>
                  <p:nvPr/>
                </p:nvGrpSpPr>
                <p:grpSpPr>
                  <a:xfrm>
                    <a:off x="6786578" y="17732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327" name="Rectangle 326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28" name="Rectangle 327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29" name="Rectangle 328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30" name="Rectangle 329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31" name="Rectangle 330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32" name="Rectangle 331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33" name="Rectangle 332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34" name="Rectangle 333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35" name="Rectangle 334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36" name="Rectangle 335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305" name="Groupe 97"/>
                  <p:cNvGrpSpPr/>
                  <p:nvPr/>
                </p:nvGrpSpPr>
                <p:grpSpPr>
                  <a:xfrm>
                    <a:off x="6786578" y="16724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317" name="Rectangle 316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18" name="Rectangle 317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19" name="Rectangle 318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20" name="Rectangle 319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21" name="Rectangle 320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22" name="Rectangle 321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23" name="Rectangle 322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24" name="Rectangle 323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25" name="Rectangle 324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26" name="Rectangle 325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306" name="Groupe 108"/>
                  <p:cNvGrpSpPr/>
                  <p:nvPr/>
                </p:nvGrpSpPr>
                <p:grpSpPr>
                  <a:xfrm>
                    <a:off x="6786578" y="15716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307" name="Rectangle 306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08" name="Rectangle 307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09" name="Rectangle 308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10" name="Rectangle 309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11" name="Rectangle 310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12" name="Rectangle 311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13" name="Rectangle 312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14" name="Rectangle 313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15" name="Rectangle 314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16" name="Rectangle 315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</p:grpSp>
          </p:grpSp>
          <p:grpSp>
            <p:nvGrpSpPr>
              <p:cNvPr id="972" name="Groupe 971"/>
              <p:cNvGrpSpPr/>
              <p:nvPr/>
            </p:nvGrpSpPr>
            <p:grpSpPr>
              <a:xfrm>
                <a:off x="4857752" y="1571612"/>
                <a:ext cx="1008000" cy="1008000"/>
                <a:chOff x="4857752" y="1571612"/>
                <a:chExt cx="1008000" cy="1008000"/>
              </a:xfrm>
            </p:grpSpPr>
            <p:grpSp>
              <p:nvGrpSpPr>
                <p:cNvPr id="409" name="Groupe 19"/>
                <p:cNvGrpSpPr/>
                <p:nvPr/>
              </p:nvGrpSpPr>
              <p:grpSpPr>
                <a:xfrm>
                  <a:off x="4857752" y="2478812"/>
                  <a:ext cx="1008000" cy="100800"/>
                  <a:chOff x="1142976" y="5000636"/>
                  <a:chExt cx="3571900" cy="357190"/>
                </a:xfrm>
                <a:solidFill>
                  <a:srgbClr val="0070C0"/>
                </a:solidFill>
              </p:grpSpPr>
              <p:sp>
                <p:nvSpPr>
                  <p:cNvPr id="509" name="Rectangle 3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10" name="Rectangle 4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11" name="Rectangle 5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12" name="Rectangle 6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13" name="Rectangle 7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14" name="Rectangle 8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15" name="Rectangle 9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16" name="Rectangle 10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17" name="Rectangle 11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18" name="Rectangle 12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410" name="Groupe 20"/>
                <p:cNvGrpSpPr/>
                <p:nvPr/>
              </p:nvGrpSpPr>
              <p:grpSpPr>
                <a:xfrm>
                  <a:off x="4857752" y="23780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499" name="Rectangle 498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00" name="Rectangle 499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01" name="Rectangle 500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02" name="Rectangle 501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03" name="Rectangle 502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04" name="Rectangle 503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05" name="Rectangle 504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06" name="Rectangle 505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07" name="Rectangle 506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08" name="Rectangle 507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411" name="Groupe 31"/>
                <p:cNvGrpSpPr/>
                <p:nvPr/>
              </p:nvGrpSpPr>
              <p:grpSpPr>
                <a:xfrm>
                  <a:off x="4857752" y="2277212"/>
                  <a:ext cx="1008000" cy="100800"/>
                  <a:chOff x="1142976" y="5000636"/>
                  <a:chExt cx="3571900" cy="357190"/>
                </a:xfrm>
                <a:solidFill>
                  <a:srgbClr val="0070C0"/>
                </a:solidFill>
              </p:grpSpPr>
              <p:sp>
                <p:nvSpPr>
                  <p:cNvPr id="489" name="Rectangle 488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90" name="Rectangle 489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91" name="Rectangle 490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92" name="Rectangle 491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93" name="Rectangle 492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94" name="Rectangle 493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95" name="Rectangle 494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96" name="Rectangle 495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97" name="Rectangle 496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98" name="Rectangle 497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412" name="Groupe 42"/>
                <p:cNvGrpSpPr/>
                <p:nvPr/>
              </p:nvGrpSpPr>
              <p:grpSpPr>
                <a:xfrm>
                  <a:off x="4857752" y="21764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479" name="Rectangle 478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80" name="Rectangle 479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81" name="Rectangle 480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82" name="Rectangle 481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83" name="Rectangle 482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84" name="Rectangle 483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85" name="Rectangle 484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86" name="Rectangle 485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87" name="Rectangle 486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88" name="Rectangle 487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413" name="Groupe 53"/>
                <p:cNvGrpSpPr/>
                <p:nvPr/>
              </p:nvGrpSpPr>
              <p:grpSpPr>
                <a:xfrm>
                  <a:off x="4857752" y="2075612"/>
                  <a:ext cx="1008000" cy="100800"/>
                  <a:chOff x="1142976" y="5000636"/>
                  <a:chExt cx="3571900" cy="357190"/>
                </a:xfrm>
                <a:solidFill>
                  <a:srgbClr val="0070C0"/>
                </a:solidFill>
              </p:grpSpPr>
              <p:sp>
                <p:nvSpPr>
                  <p:cNvPr id="469" name="Rectangle 468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70" name="Rectangle 469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71" name="Rectangle 470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72" name="Rectangle 471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73" name="Rectangle 472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74" name="Rectangle 473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75" name="Rectangle 474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76" name="Rectangle 475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77" name="Rectangle 476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78" name="Rectangle 477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414" name="Groupe 64"/>
                <p:cNvGrpSpPr/>
                <p:nvPr/>
              </p:nvGrpSpPr>
              <p:grpSpPr>
                <a:xfrm>
                  <a:off x="4857752" y="19748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459" name="Rectangle 458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60" name="Rectangle 459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61" name="Rectangle 460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62" name="Rectangle 461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63" name="Rectangle 462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64" name="Rectangle 463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65" name="Rectangle 464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66" name="Rectangle 465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67" name="Rectangle 466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68" name="Rectangle 467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415" name="Groupe 75"/>
                <p:cNvGrpSpPr/>
                <p:nvPr/>
              </p:nvGrpSpPr>
              <p:grpSpPr>
                <a:xfrm>
                  <a:off x="4857752" y="1874012"/>
                  <a:ext cx="1008000" cy="100800"/>
                  <a:chOff x="1142976" y="5000636"/>
                  <a:chExt cx="3571900" cy="357190"/>
                </a:xfrm>
                <a:solidFill>
                  <a:srgbClr val="0070C0"/>
                </a:solidFill>
              </p:grpSpPr>
              <p:sp>
                <p:nvSpPr>
                  <p:cNvPr id="449" name="Rectangle 448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50" name="Rectangle 449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51" name="Rectangle 450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52" name="Rectangle 451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53" name="Rectangle 452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54" name="Rectangle 453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55" name="Rectangle 454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56" name="Rectangle 455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57" name="Rectangle 456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58" name="Rectangle 457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416" name="Groupe 86"/>
                <p:cNvGrpSpPr/>
                <p:nvPr/>
              </p:nvGrpSpPr>
              <p:grpSpPr>
                <a:xfrm>
                  <a:off x="4857752" y="17732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439" name="Rectangle 438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40" name="Rectangle 439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41" name="Rectangle 440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42" name="Rectangle 441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43" name="Rectangle 442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44" name="Rectangle 443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45" name="Rectangle 444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46" name="Rectangle 445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47" name="Rectangle 446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48" name="Rectangle 447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417" name="Groupe 97"/>
                <p:cNvGrpSpPr/>
                <p:nvPr/>
              </p:nvGrpSpPr>
              <p:grpSpPr>
                <a:xfrm>
                  <a:off x="4857752" y="16724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429" name="Rectangle 428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30" name="Rectangle 429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31" name="Rectangle 430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32" name="Rectangle 431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33" name="Rectangle 432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34" name="Rectangle 433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35" name="Rectangle 434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36" name="Rectangle 435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37" name="Rectangle 436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38" name="Rectangle 437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418" name="Groupe 108"/>
                <p:cNvGrpSpPr/>
                <p:nvPr/>
              </p:nvGrpSpPr>
              <p:grpSpPr>
                <a:xfrm>
                  <a:off x="4857752" y="1571612"/>
                  <a:ext cx="1008000" cy="100800"/>
                  <a:chOff x="1142976" y="5000636"/>
                  <a:chExt cx="3571900" cy="357190"/>
                </a:xfrm>
                <a:solidFill>
                  <a:srgbClr val="0070C0"/>
                </a:solidFill>
              </p:grpSpPr>
              <p:sp>
                <p:nvSpPr>
                  <p:cNvPr id="419" name="Rectangle 418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20" name="Rectangle 419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21" name="Rectangle 420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22" name="Rectangle 421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23" name="Rectangle 422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24" name="Rectangle 423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25" name="Rectangle 424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26" name="Rectangle 425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27" name="Rectangle 426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428" name="Rectangle 427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1292" name="Groupe 1291"/>
              <p:cNvGrpSpPr/>
              <p:nvPr/>
            </p:nvGrpSpPr>
            <p:grpSpPr>
              <a:xfrm>
                <a:off x="2714612" y="4786322"/>
                <a:ext cx="1008000" cy="1008000"/>
                <a:chOff x="2714612" y="4786322"/>
                <a:chExt cx="1008000" cy="1008000"/>
              </a:xfrm>
            </p:grpSpPr>
            <p:grpSp>
              <p:nvGrpSpPr>
                <p:cNvPr id="751" name="Groupe 19"/>
                <p:cNvGrpSpPr/>
                <p:nvPr/>
              </p:nvGrpSpPr>
              <p:grpSpPr>
                <a:xfrm>
                  <a:off x="2714612" y="5693522"/>
                  <a:ext cx="1008000" cy="100800"/>
                  <a:chOff x="1142976" y="5000636"/>
                  <a:chExt cx="3571900" cy="357190"/>
                </a:xfrm>
                <a:solidFill>
                  <a:srgbClr val="0070C0"/>
                </a:solidFill>
              </p:grpSpPr>
              <p:sp>
                <p:nvSpPr>
                  <p:cNvPr id="851" name="Rectangle 3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52" name="Rectangle 4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53" name="Rectangle 5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54" name="Rectangle 6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55" name="Rectangle 7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56" name="Rectangle 8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57" name="Rectangle 9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58" name="Rectangle 10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59" name="Rectangle 11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60" name="Rectangle 12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52" name="Groupe 20"/>
                <p:cNvGrpSpPr/>
                <p:nvPr/>
              </p:nvGrpSpPr>
              <p:grpSpPr>
                <a:xfrm>
                  <a:off x="2714612" y="5592722"/>
                  <a:ext cx="1008000" cy="100800"/>
                  <a:chOff x="1142976" y="5000636"/>
                  <a:chExt cx="3571900" cy="357190"/>
                </a:xfrm>
                <a:solidFill>
                  <a:srgbClr val="0070C0"/>
                </a:solidFill>
              </p:grpSpPr>
              <p:sp>
                <p:nvSpPr>
                  <p:cNvPr id="841" name="Rectangle 840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42" name="Rectangle 841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43" name="Rectangle 842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44" name="Rectangle 843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45" name="Rectangle 844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46" name="Rectangle 845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47" name="Rectangle 846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48" name="Rectangle 847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49" name="Rectangle 848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50" name="Rectangle 849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53" name="Groupe 31"/>
                <p:cNvGrpSpPr/>
                <p:nvPr/>
              </p:nvGrpSpPr>
              <p:grpSpPr>
                <a:xfrm>
                  <a:off x="2714612" y="5491922"/>
                  <a:ext cx="1008000" cy="100800"/>
                  <a:chOff x="1142976" y="5000636"/>
                  <a:chExt cx="3571900" cy="357190"/>
                </a:xfrm>
                <a:solidFill>
                  <a:srgbClr val="0070C0"/>
                </a:solidFill>
              </p:grpSpPr>
              <p:sp>
                <p:nvSpPr>
                  <p:cNvPr id="831" name="Rectangle 830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32" name="Rectangle 831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33" name="Rectangle 832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34" name="Rectangle 833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35" name="Rectangle 834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36" name="Rectangle 835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37" name="Rectangle 836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38" name="Rectangle 837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39" name="Rectangle 838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40" name="Rectangle 839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54" name="Groupe 42"/>
                <p:cNvGrpSpPr/>
                <p:nvPr/>
              </p:nvGrpSpPr>
              <p:grpSpPr>
                <a:xfrm>
                  <a:off x="2714612" y="5391122"/>
                  <a:ext cx="1008000" cy="100800"/>
                  <a:chOff x="1142976" y="5000636"/>
                  <a:chExt cx="3571900" cy="357190"/>
                </a:xfrm>
                <a:solidFill>
                  <a:srgbClr val="0070C0"/>
                </a:solidFill>
              </p:grpSpPr>
              <p:sp>
                <p:nvSpPr>
                  <p:cNvPr id="821" name="Rectangle 820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22" name="Rectangle 821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23" name="Rectangle 822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24" name="Rectangle 823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25" name="Rectangle 824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26" name="Rectangle 825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27" name="Rectangle 826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28" name="Rectangle 827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29" name="Rectangle 828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30" name="Rectangle 829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55" name="Groupe 53"/>
                <p:cNvGrpSpPr/>
                <p:nvPr/>
              </p:nvGrpSpPr>
              <p:grpSpPr>
                <a:xfrm>
                  <a:off x="2714612" y="5290322"/>
                  <a:ext cx="1008000" cy="100800"/>
                  <a:chOff x="1142976" y="5000636"/>
                  <a:chExt cx="3571900" cy="357190"/>
                </a:xfrm>
                <a:solidFill>
                  <a:srgbClr val="0070C0"/>
                </a:solidFill>
              </p:grpSpPr>
              <p:sp>
                <p:nvSpPr>
                  <p:cNvPr id="811" name="Rectangle 810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12" name="Rectangle 811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13" name="Rectangle 812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14" name="Rectangle 813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15" name="Rectangle 814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16" name="Rectangle 815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17" name="Rectangle 816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18" name="Rectangle 817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19" name="Rectangle 818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20" name="Rectangle 819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56" name="Groupe 64"/>
                <p:cNvGrpSpPr/>
                <p:nvPr/>
              </p:nvGrpSpPr>
              <p:grpSpPr>
                <a:xfrm>
                  <a:off x="2714612" y="5189522"/>
                  <a:ext cx="1008000" cy="100800"/>
                  <a:chOff x="1142976" y="5000636"/>
                  <a:chExt cx="3571900" cy="357190"/>
                </a:xfrm>
                <a:solidFill>
                  <a:srgbClr val="0070C0"/>
                </a:solidFill>
              </p:grpSpPr>
              <p:sp>
                <p:nvSpPr>
                  <p:cNvPr id="801" name="Rectangle 234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02" name="Rectangle 235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03" name="Rectangle 802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04" name="Rectangle 803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05" name="Rectangle 804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06" name="Rectangle 805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07" name="Rectangle 806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08" name="Rectangle 807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09" name="Rectangle 808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10" name="Rectangle 809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57" name="Groupe 75"/>
                <p:cNvGrpSpPr/>
                <p:nvPr/>
              </p:nvGrpSpPr>
              <p:grpSpPr>
                <a:xfrm>
                  <a:off x="2714612" y="5088722"/>
                  <a:ext cx="1008000" cy="100800"/>
                  <a:chOff x="1142976" y="5000636"/>
                  <a:chExt cx="3571900" cy="357190"/>
                </a:xfrm>
                <a:solidFill>
                  <a:srgbClr val="0070C0"/>
                </a:solidFill>
              </p:grpSpPr>
              <p:sp>
                <p:nvSpPr>
                  <p:cNvPr id="791" name="Rectangle 790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92" name="Rectangle 791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93" name="Rectangle 226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94" name="Rectangle 227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95" name="Rectangle 228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96" name="Rectangle 229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97" name="Rectangle 230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98" name="Rectangle 231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99" name="Rectangle 232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800" name="Rectangle 233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58" name="Groupe 86"/>
                <p:cNvGrpSpPr/>
                <p:nvPr/>
              </p:nvGrpSpPr>
              <p:grpSpPr>
                <a:xfrm>
                  <a:off x="2714612" y="4987922"/>
                  <a:ext cx="1008000" cy="100800"/>
                  <a:chOff x="1142976" y="5000636"/>
                  <a:chExt cx="3571900" cy="357190"/>
                </a:xfrm>
                <a:solidFill>
                  <a:srgbClr val="0070C0"/>
                </a:solidFill>
              </p:grpSpPr>
              <p:sp>
                <p:nvSpPr>
                  <p:cNvPr id="781" name="Rectangle 780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82" name="Rectangle 781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83" name="Rectangle 782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84" name="Rectangle 783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85" name="Rectangle 784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86" name="Rectangle 785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87" name="Rectangle 786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88" name="Rectangle 787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89" name="Rectangle 788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90" name="Rectangle 789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59" name="Groupe 97"/>
                <p:cNvGrpSpPr/>
                <p:nvPr/>
              </p:nvGrpSpPr>
              <p:grpSpPr>
                <a:xfrm>
                  <a:off x="2714612" y="4887122"/>
                  <a:ext cx="1008000" cy="100800"/>
                  <a:chOff x="1142976" y="5000636"/>
                  <a:chExt cx="3571900" cy="357190"/>
                </a:xfrm>
                <a:solidFill>
                  <a:srgbClr val="0070C0"/>
                </a:solidFill>
              </p:grpSpPr>
              <p:sp>
                <p:nvSpPr>
                  <p:cNvPr id="771" name="Rectangle 770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72" name="Rectangle 771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73" name="Rectangle 772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74" name="Rectangle 773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75" name="Rectangle 774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76" name="Rectangle 775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77" name="Rectangle 776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78" name="Rectangle 777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79" name="Rectangle 778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80" name="Rectangle 779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760" name="Groupe 108"/>
                <p:cNvGrpSpPr/>
                <p:nvPr/>
              </p:nvGrpSpPr>
              <p:grpSpPr>
                <a:xfrm>
                  <a:off x="2714612" y="4786322"/>
                  <a:ext cx="1008000" cy="100800"/>
                  <a:chOff x="1142976" y="5000636"/>
                  <a:chExt cx="3571900" cy="357190"/>
                </a:xfrm>
                <a:solidFill>
                  <a:schemeClr val="bg1"/>
                </a:solidFill>
              </p:grpSpPr>
              <p:sp>
                <p:nvSpPr>
                  <p:cNvPr id="761" name="Rectangle 760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62" name="Rectangle 761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63" name="Rectangle 762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64" name="Rectangle 763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65" name="Rectangle 764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66" name="Rectangle 765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67" name="Rectangle 766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68" name="Rectangle 767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69" name="Rectangle 768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70" name="Rectangle 769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1294" name="Groupe 1293"/>
              <p:cNvGrpSpPr/>
              <p:nvPr/>
            </p:nvGrpSpPr>
            <p:grpSpPr>
              <a:xfrm>
                <a:off x="4929190" y="4786322"/>
                <a:ext cx="1008000" cy="1008000"/>
                <a:chOff x="4929190" y="4786322"/>
                <a:chExt cx="1008000" cy="1008000"/>
              </a:xfrm>
            </p:grpSpPr>
            <p:grpSp>
              <p:nvGrpSpPr>
                <p:cNvPr id="531" name="Groupe 19"/>
                <p:cNvGrpSpPr/>
                <p:nvPr/>
              </p:nvGrpSpPr>
              <p:grpSpPr>
                <a:xfrm>
                  <a:off x="4929190" y="5693522"/>
                  <a:ext cx="1008000" cy="100800"/>
                  <a:chOff x="1142976" y="5000636"/>
                  <a:chExt cx="3571900" cy="357190"/>
                </a:xfrm>
                <a:solidFill>
                  <a:srgbClr val="0070C0"/>
                </a:solidFill>
              </p:grpSpPr>
              <p:sp>
                <p:nvSpPr>
                  <p:cNvPr id="631" name="Rectangle 3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32" name="Rectangle 4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33" name="Rectangle 5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34" name="Rectangle 6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35" name="Rectangle 7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36" name="Rectangle 8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37" name="Rectangle 9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38" name="Rectangle 10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39" name="Rectangle 11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40" name="Rectangle 12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533" name="Groupe 31"/>
                <p:cNvGrpSpPr/>
                <p:nvPr/>
              </p:nvGrpSpPr>
              <p:grpSpPr>
                <a:xfrm>
                  <a:off x="4929190" y="549192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611" name="Rectangle 610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12" name="Rectangle 611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13" name="Rectangle 612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14" name="Rectangle 613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15" name="Rectangle 614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16" name="Rectangle 615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17" name="Rectangle 616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18" name="Rectangle 617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19" name="Rectangle 618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20" name="Rectangle 619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534" name="Groupe 42"/>
                <p:cNvGrpSpPr/>
                <p:nvPr/>
              </p:nvGrpSpPr>
              <p:grpSpPr>
                <a:xfrm>
                  <a:off x="4929190" y="539112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601" name="Rectangle 600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02" name="Rectangle 601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03" name="Rectangle 602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04" name="Rectangle 603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05" name="Rectangle 604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06" name="Rectangle 605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07" name="Rectangle 606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08" name="Rectangle 607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09" name="Rectangle 608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10" name="Rectangle 609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535" name="Groupe 53"/>
                <p:cNvGrpSpPr/>
                <p:nvPr/>
              </p:nvGrpSpPr>
              <p:grpSpPr>
                <a:xfrm>
                  <a:off x="4929190" y="529032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591" name="Rectangle 590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92" name="Rectangle 591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93" name="Rectangle 592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94" name="Rectangle 593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95" name="Rectangle 594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96" name="Rectangle 595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97" name="Rectangle 596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98" name="Rectangle 597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99" name="Rectangle 598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00" name="Rectangle 599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536" name="Groupe 64"/>
                <p:cNvGrpSpPr/>
                <p:nvPr/>
              </p:nvGrpSpPr>
              <p:grpSpPr>
                <a:xfrm>
                  <a:off x="4929190" y="518952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581" name="Rectangle 580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82" name="Rectangle 581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83" name="Rectangle 582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84" name="Rectangle 583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85" name="Rectangle 584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86" name="Rectangle 585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87" name="Rectangle 586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88" name="Rectangle 587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89" name="Rectangle 588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90" name="Rectangle 589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537" name="Groupe 75"/>
                <p:cNvGrpSpPr/>
                <p:nvPr/>
              </p:nvGrpSpPr>
              <p:grpSpPr>
                <a:xfrm>
                  <a:off x="4929190" y="508872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571" name="Rectangle 570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72" name="Rectangle 571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73" name="Rectangle 572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74" name="Rectangle 573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75" name="Rectangle 574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76" name="Rectangle 575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77" name="Rectangle 576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78" name="Rectangle 577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79" name="Rectangle 578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80" name="Rectangle 579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538" name="Groupe 86"/>
                <p:cNvGrpSpPr/>
                <p:nvPr/>
              </p:nvGrpSpPr>
              <p:grpSpPr>
                <a:xfrm>
                  <a:off x="4929190" y="498792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561" name="Rectangle 560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62" name="Rectangle 561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63" name="Rectangle 562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64" name="Rectangle 563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65" name="Rectangle 564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66" name="Rectangle 565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67" name="Rectangle 566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68" name="Rectangle 567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69" name="Rectangle 568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70" name="Rectangle 569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539" name="Groupe 97"/>
                <p:cNvGrpSpPr/>
                <p:nvPr/>
              </p:nvGrpSpPr>
              <p:grpSpPr>
                <a:xfrm>
                  <a:off x="4929190" y="488712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551" name="Rectangle 550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52" name="Rectangle 551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53" name="Rectangle 552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54" name="Rectangle 553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55" name="Rectangle 554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56" name="Rectangle 555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57" name="Rectangle 556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58" name="Rectangle 557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59" name="Rectangle 558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60" name="Rectangle 559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540" name="Groupe 108"/>
                <p:cNvGrpSpPr/>
                <p:nvPr/>
              </p:nvGrpSpPr>
              <p:grpSpPr>
                <a:xfrm>
                  <a:off x="4929190" y="478632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541" name="Rectangle 540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42" name="Rectangle 541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43" name="Rectangle 542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44" name="Rectangle 543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45" name="Rectangle 544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46" name="Rectangle 545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47" name="Rectangle 546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48" name="Rectangle 547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49" name="Rectangle 548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550" name="Rectangle 549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  <p:grpSp>
            <p:nvGrpSpPr>
              <p:cNvPr id="1291" name="Groupe 1290"/>
              <p:cNvGrpSpPr/>
              <p:nvPr/>
            </p:nvGrpSpPr>
            <p:grpSpPr>
              <a:xfrm>
                <a:off x="500034" y="4857760"/>
                <a:ext cx="1008000" cy="1011018"/>
                <a:chOff x="500034" y="4857760"/>
                <a:chExt cx="1008000" cy="1011018"/>
              </a:xfrm>
            </p:grpSpPr>
            <p:grpSp>
              <p:nvGrpSpPr>
                <p:cNvPr id="1290" name="Groupe 1289"/>
                <p:cNvGrpSpPr/>
                <p:nvPr/>
              </p:nvGrpSpPr>
              <p:grpSpPr>
                <a:xfrm>
                  <a:off x="500034" y="5767978"/>
                  <a:ext cx="1008000" cy="100800"/>
                  <a:chOff x="500034" y="5767978"/>
                  <a:chExt cx="1008000" cy="100800"/>
                </a:xfrm>
              </p:grpSpPr>
              <p:sp>
                <p:nvSpPr>
                  <p:cNvPr id="1280" name="Rectangle 3"/>
                  <p:cNvSpPr>
                    <a:spLocks noChangeAspect="1"/>
                  </p:cNvSpPr>
                  <p:nvPr/>
                </p:nvSpPr>
                <p:spPr>
                  <a:xfrm>
                    <a:off x="500034" y="5767978"/>
                    <a:ext cx="100800" cy="100800"/>
                  </a:xfrm>
                  <a:prstGeom prst="rect">
                    <a:avLst/>
                  </a:prstGeom>
                  <a:solidFill>
                    <a:srgbClr val="0070C0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81" name="Rectangle 4"/>
                  <p:cNvSpPr>
                    <a:spLocks noChangeAspect="1"/>
                  </p:cNvSpPr>
                  <p:nvPr/>
                </p:nvSpPr>
                <p:spPr>
                  <a:xfrm>
                    <a:off x="600834" y="5767978"/>
                    <a:ext cx="100800" cy="100800"/>
                  </a:xfrm>
                  <a:prstGeom prst="rect">
                    <a:avLst/>
                  </a:prstGeom>
                  <a:solidFill>
                    <a:srgbClr val="0070C0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82" name="Rectangle 5"/>
                  <p:cNvSpPr>
                    <a:spLocks noChangeAspect="1"/>
                  </p:cNvSpPr>
                  <p:nvPr/>
                </p:nvSpPr>
                <p:spPr>
                  <a:xfrm>
                    <a:off x="701634" y="5767978"/>
                    <a:ext cx="100800" cy="10080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83" name="Rectangle 6"/>
                  <p:cNvSpPr>
                    <a:spLocks noChangeAspect="1"/>
                  </p:cNvSpPr>
                  <p:nvPr/>
                </p:nvSpPr>
                <p:spPr>
                  <a:xfrm>
                    <a:off x="802434" y="5767978"/>
                    <a:ext cx="100800" cy="100800"/>
                  </a:xfrm>
                  <a:prstGeom prst="rect">
                    <a:avLst/>
                  </a:prstGeom>
                  <a:solidFill>
                    <a:srgbClr val="0070C0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84" name="Rectangle 7"/>
                  <p:cNvSpPr>
                    <a:spLocks noChangeAspect="1"/>
                  </p:cNvSpPr>
                  <p:nvPr/>
                </p:nvSpPr>
                <p:spPr>
                  <a:xfrm>
                    <a:off x="903234" y="5767978"/>
                    <a:ext cx="100800" cy="10080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85" name="Rectangle 8"/>
                  <p:cNvSpPr>
                    <a:spLocks noChangeAspect="1"/>
                  </p:cNvSpPr>
                  <p:nvPr/>
                </p:nvSpPr>
                <p:spPr>
                  <a:xfrm>
                    <a:off x="1004034" y="5767978"/>
                    <a:ext cx="100800" cy="100800"/>
                  </a:xfrm>
                  <a:prstGeom prst="rect">
                    <a:avLst/>
                  </a:prstGeom>
                  <a:solidFill>
                    <a:srgbClr val="0070C0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86" name="Rectangle 9"/>
                  <p:cNvSpPr>
                    <a:spLocks noChangeAspect="1"/>
                  </p:cNvSpPr>
                  <p:nvPr/>
                </p:nvSpPr>
                <p:spPr>
                  <a:xfrm>
                    <a:off x="1104834" y="5767978"/>
                    <a:ext cx="100800" cy="10080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87" name="Rectangle 10"/>
                  <p:cNvSpPr>
                    <a:spLocks noChangeAspect="1"/>
                  </p:cNvSpPr>
                  <p:nvPr/>
                </p:nvSpPr>
                <p:spPr>
                  <a:xfrm>
                    <a:off x="1205634" y="5767978"/>
                    <a:ext cx="100800" cy="10080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88" name="Rectangle 11"/>
                  <p:cNvSpPr>
                    <a:spLocks noChangeAspect="1"/>
                  </p:cNvSpPr>
                  <p:nvPr/>
                </p:nvSpPr>
                <p:spPr>
                  <a:xfrm>
                    <a:off x="1306434" y="5767978"/>
                    <a:ext cx="100800" cy="10080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289" name="Rectangle 12"/>
                  <p:cNvSpPr>
                    <a:spLocks noChangeAspect="1"/>
                  </p:cNvSpPr>
                  <p:nvPr/>
                </p:nvSpPr>
                <p:spPr>
                  <a:xfrm>
                    <a:off x="1407234" y="5767978"/>
                    <a:ext cx="100800" cy="10080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180" name="Groupe 1075"/>
                <p:cNvGrpSpPr/>
                <p:nvPr/>
              </p:nvGrpSpPr>
              <p:grpSpPr>
                <a:xfrm>
                  <a:off x="500034" y="4857760"/>
                  <a:ext cx="1008000" cy="907200"/>
                  <a:chOff x="6786578" y="1571612"/>
                  <a:chExt cx="1008000" cy="907200"/>
                </a:xfrm>
              </p:grpSpPr>
              <p:grpSp>
                <p:nvGrpSpPr>
                  <p:cNvPr id="1181" name="Groupe 20"/>
                  <p:cNvGrpSpPr/>
                  <p:nvPr/>
                </p:nvGrpSpPr>
                <p:grpSpPr>
                  <a:xfrm>
                    <a:off x="6786578" y="23780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1270" name="Rectangle 1269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1" name="Rectangle 1270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2" name="Rectangle 1271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3" name="Rectangle 1272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4" name="Rectangle 1273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5" name="Rectangle 1274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6" name="Rectangle 1275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7" name="Rectangle 1276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8" name="Rectangle 1277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9" name="Rectangle 1278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82" name="Groupe 31"/>
                  <p:cNvGrpSpPr/>
                  <p:nvPr/>
                </p:nvGrpSpPr>
                <p:grpSpPr>
                  <a:xfrm>
                    <a:off x="6786578" y="22772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1260" name="Rectangle 1259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1" name="Rectangle 1260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2" name="Rectangle 1261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3" name="Rectangle 1262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4" name="Rectangle 1263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5" name="Rectangle 1264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6" name="Rectangle 1265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7" name="Rectangle 1266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8" name="Rectangle 1267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9" name="Rectangle 1268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83" name="Groupe 42"/>
                  <p:cNvGrpSpPr/>
                  <p:nvPr/>
                </p:nvGrpSpPr>
                <p:grpSpPr>
                  <a:xfrm>
                    <a:off x="6786578" y="21764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1250" name="Rectangle 1249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1" name="Rectangle 1250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2" name="Rectangle 1251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3" name="Rectangle 1252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4" name="Rectangle 1253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5" name="Rectangle 1254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6" name="Rectangle 1255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7" name="Rectangle 1256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8" name="Rectangle 1257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9" name="Rectangle 1258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84" name="Groupe 53"/>
                  <p:cNvGrpSpPr/>
                  <p:nvPr/>
                </p:nvGrpSpPr>
                <p:grpSpPr>
                  <a:xfrm>
                    <a:off x="6786578" y="20756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1240" name="Rectangle 1239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41" name="Rectangle 1240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42" name="Rectangle 1241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43" name="Rectangle 1242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44" name="Rectangle 1243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45" name="Rectangle 1244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46" name="Rectangle 1245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47" name="Rectangle 1246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48" name="Rectangle 1247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49" name="Rectangle 1248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85" name="Groupe 64"/>
                  <p:cNvGrpSpPr/>
                  <p:nvPr/>
                </p:nvGrpSpPr>
                <p:grpSpPr>
                  <a:xfrm>
                    <a:off x="6786578" y="19748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1230" name="Rectangle 1229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31" name="Rectangle 1230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32" name="Rectangle 1231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33" name="Rectangle 1232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34" name="Rectangle 1233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35" name="Rectangle 1234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36" name="Rectangle 1235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37" name="Rectangle 1236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38" name="Rectangle 1237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39" name="Rectangle 1238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86" name="Groupe 75"/>
                  <p:cNvGrpSpPr/>
                  <p:nvPr/>
                </p:nvGrpSpPr>
                <p:grpSpPr>
                  <a:xfrm>
                    <a:off x="6786578" y="18740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1220" name="Rectangle 1219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1" name="Rectangle 1220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2" name="Rectangle 1221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3" name="Rectangle 1222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4" name="Rectangle 1223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5" name="Rectangle 1224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6" name="Rectangle 1225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7" name="Rectangle 1226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8" name="Rectangle 1227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9" name="Rectangle 1228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87" name="Groupe 86"/>
                  <p:cNvGrpSpPr/>
                  <p:nvPr/>
                </p:nvGrpSpPr>
                <p:grpSpPr>
                  <a:xfrm>
                    <a:off x="6786578" y="17732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1210" name="Rectangle 1209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1" name="Rectangle 1210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2" name="Rectangle 1211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3" name="Rectangle 1212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4" name="Rectangle 1213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5" name="Rectangle 1214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6" name="Rectangle 1215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7" name="Rectangle 1216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8" name="Rectangle 1217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9" name="Rectangle 1218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88" name="Groupe 97"/>
                  <p:cNvGrpSpPr/>
                  <p:nvPr/>
                </p:nvGrpSpPr>
                <p:grpSpPr>
                  <a:xfrm>
                    <a:off x="6786578" y="16724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1200" name="Rectangle 1199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1" name="Rectangle 1200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2" name="Rectangle 1201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3" name="Rectangle 1202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4" name="Rectangle 1203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5" name="Rectangle 1204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6" name="Rectangle 1205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7" name="Rectangle 1206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8" name="Rectangle 1207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9" name="Rectangle 1208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89" name="Groupe 108"/>
                  <p:cNvGrpSpPr/>
                  <p:nvPr/>
                </p:nvGrpSpPr>
                <p:grpSpPr>
                  <a:xfrm>
                    <a:off x="6786578" y="15716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1190" name="Rectangle 1189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91" name="Rectangle 1190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92" name="Rectangle 1191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93" name="Rectangle 1192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94" name="Rectangle 1193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95" name="Rectangle 1194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96" name="Rectangle 1195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97" name="Rectangle 1196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98" name="Rectangle 1197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99" name="Rectangle 1198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</p:grpSp>
          </p:grpSp>
          <p:grpSp>
            <p:nvGrpSpPr>
              <p:cNvPr id="1408" name="Groupe 1407"/>
              <p:cNvGrpSpPr/>
              <p:nvPr/>
            </p:nvGrpSpPr>
            <p:grpSpPr>
              <a:xfrm>
                <a:off x="6929454" y="4786322"/>
                <a:ext cx="1008000" cy="1008000"/>
                <a:chOff x="6929454" y="4786322"/>
                <a:chExt cx="1008000" cy="1008000"/>
              </a:xfrm>
            </p:grpSpPr>
            <p:grpSp>
              <p:nvGrpSpPr>
                <p:cNvPr id="1296" name="Groupe 19"/>
                <p:cNvGrpSpPr/>
                <p:nvPr/>
              </p:nvGrpSpPr>
              <p:grpSpPr>
                <a:xfrm>
                  <a:off x="6929454" y="5693522"/>
                  <a:ext cx="1008000" cy="100800"/>
                  <a:chOff x="1142976" y="5000636"/>
                  <a:chExt cx="3571900" cy="357190"/>
                </a:xfrm>
                <a:solidFill>
                  <a:srgbClr val="0070C0"/>
                </a:solidFill>
              </p:grpSpPr>
              <p:sp>
                <p:nvSpPr>
                  <p:cNvPr id="1396" name="Rectangle 3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97" name="Rectangle 4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98" name="Rectangle 5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99" name="Rectangle 6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400" name="Rectangle 7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401" name="Rectangle 8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402" name="Rectangle 9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403" name="Rectangle 10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404" name="Rectangle 11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405" name="Rectangle 12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297" name="Groupe 20"/>
                <p:cNvGrpSpPr/>
                <p:nvPr/>
              </p:nvGrpSpPr>
              <p:grpSpPr>
                <a:xfrm>
                  <a:off x="6929454" y="5592722"/>
                  <a:ext cx="1008000" cy="100800"/>
                  <a:chOff x="1142976" y="5000636"/>
                  <a:chExt cx="3571900" cy="357190"/>
                </a:xfrm>
                <a:solidFill>
                  <a:srgbClr val="0070C0"/>
                </a:solidFill>
              </p:grpSpPr>
              <p:sp>
                <p:nvSpPr>
                  <p:cNvPr id="1386" name="Rectangle 1385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87" name="Rectangle 1386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88" name="Rectangle 1387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89" name="Rectangle 1388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90" name="Rectangle 1389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91" name="Rectangle 1390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92" name="Rectangle 1391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93" name="Rectangle 1392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94" name="Rectangle 1393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95" name="Rectangle 1394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298" name="Groupe 31"/>
                <p:cNvGrpSpPr/>
                <p:nvPr/>
              </p:nvGrpSpPr>
              <p:grpSpPr>
                <a:xfrm>
                  <a:off x="6929454" y="5491922"/>
                  <a:ext cx="1008000" cy="100800"/>
                  <a:chOff x="1142976" y="5000636"/>
                  <a:chExt cx="3571900" cy="357190"/>
                </a:xfrm>
                <a:solidFill>
                  <a:srgbClr val="0070C0"/>
                </a:solidFill>
              </p:grpSpPr>
              <p:sp>
                <p:nvSpPr>
                  <p:cNvPr id="1376" name="Rectangle 1375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77" name="Rectangle 1376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78" name="Rectangle 1377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79" name="Rectangle 1378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80" name="Rectangle 1379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81" name="Rectangle 1380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82" name="Rectangle 1381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83" name="Rectangle 1382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84" name="Rectangle 1383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85" name="Rectangle 1384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300" name="Groupe 53"/>
                <p:cNvGrpSpPr/>
                <p:nvPr/>
              </p:nvGrpSpPr>
              <p:grpSpPr>
                <a:xfrm>
                  <a:off x="6929454" y="5290322"/>
                  <a:ext cx="1008000" cy="100800"/>
                  <a:chOff x="1142976" y="5000636"/>
                  <a:chExt cx="3571900" cy="357190"/>
                </a:xfrm>
                <a:solidFill>
                  <a:srgbClr val="0070C0"/>
                </a:solidFill>
              </p:grpSpPr>
              <p:sp>
                <p:nvSpPr>
                  <p:cNvPr id="1356" name="Rectangle 1355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57" name="Rectangle 1356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58" name="Rectangle 1357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59" name="Rectangle 1358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60" name="Rectangle 1359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61" name="Rectangle 1360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62" name="Rectangle 1361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63" name="Rectangle 1362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64" name="Rectangle 1363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65" name="Rectangle 1364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grp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407" name="Groupe 1406"/>
                <p:cNvGrpSpPr/>
                <p:nvPr/>
              </p:nvGrpSpPr>
              <p:grpSpPr>
                <a:xfrm>
                  <a:off x="6929454" y="5189522"/>
                  <a:ext cx="1008000" cy="100800"/>
                  <a:chOff x="6929454" y="5189522"/>
                  <a:chExt cx="1008000" cy="100800"/>
                </a:xfrm>
              </p:grpSpPr>
              <p:sp>
                <p:nvSpPr>
                  <p:cNvPr id="1346" name="Rectangle 1345"/>
                  <p:cNvSpPr>
                    <a:spLocks noChangeAspect="1"/>
                  </p:cNvSpPr>
                  <p:nvPr/>
                </p:nvSpPr>
                <p:spPr>
                  <a:xfrm>
                    <a:off x="6929454" y="5189522"/>
                    <a:ext cx="100800" cy="100800"/>
                  </a:xfrm>
                  <a:prstGeom prst="rect">
                    <a:avLst/>
                  </a:prstGeom>
                  <a:solidFill>
                    <a:srgbClr val="0070C0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47" name="Rectangle 1346"/>
                  <p:cNvSpPr>
                    <a:spLocks noChangeAspect="1"/>
                  </p:cNvSpPr>
                  <p:nvPr/>
                </p:nvSpPr>
                <p:spPr>
                  <a:xfrm>
                    <a:off x="7030254" y="5189522"/>
                    <a:ext cx="100800" cy="100800"/>
                  </a:xfrm>
                  <a:prstGeom prst="rect">
                    <a:avLst/>
                  </a:prstGeom>
                  <a:solidFill>
                    <a:srgbClr val="0070C0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48" name="Rectangle 1347"/>
                  <p:cNvSpPr>
                    <a:spLocks noChangeAspect="1"/>
                  </p:cNvSpPr>
                  <p:nvPr/>
                </p:nvSpPr>
                <p:spPr>
                  <a:xfrm>
                    <a:off x="7131054" y="5189522"/>
                    <a:ext cx="100800" cy="100800"/>
                  </a:xfrm>
                  <a:prstGeom prst="rect">
                    <a:avLst/>
                  </a:prstGeom>
                  <a:solidFill>
                    <a:srgbClr val="0070C0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49" name="Rectangle 1348"/>
                  <p:cNvSpPr>
                    <a:spLocks noChangeAspect="1"/>
                  </p:cNvSpPr>
                  <p:nvPr/>
                </p:nvSpPr>
                <p:spPr>
                  <a:xfrm>
                    <a:off x="7231854" y="5189522"/>
                    <a:ext cx="100800" cy="100800"/>
                  </a:xfrm>
                  <a:prstGeom prst="rect">
                    <a:avLst/>
                  </a:prstGeom>
                  <a:solidFill>
                    <a:srgbClr val="0070C0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50" name="Rectangle 1349"/>
                  <p:cNvSpPr>
                    <a:spLocks noChangeAspect="1"/>
                  </p:cNvSpPr>
                  <p:nvPr/>
                </p:nvSpPr>
                <p:spPr>
                  <a:xfrm>
                    <a:off x="7332654" y="5189522"/>
                    <a:ext cx="100800" cy="100800"/>
                  </a:xfrm>
                  <a:prstGeom prst="rect">
                    <a:avLst/>
                  </a:prstGeom>
                  <a:solidFill>
                    <a:srgbClr val="0070C0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51" name="Rectangle 1350"/>
                  <p:cNvSpPr>
                    <a:spLocks noChangeAspect="1"/>
                  </p:cNvSpPr>
                  <p:nvPr/>
                </p:nvSpPr>
                <p:spPr>
                  <a:xfrm>
                    <a:off x="7433454" y="5189522"/>
                    <a:ext cx="100800" cy="100800"/>
                  </a:xfrm>
                  <a:prstGeom prst="rect">
                    <a:avLst/>
                  </a:prstGeom>
                  <a:solidFill>
                    <a:srgbClr val="0070C0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52" name="Rectangle 1351"/>
                  <p:cNvSpPr>
                    <a:spLocks noChangeAspect="1"/>
                  </p:cNvSpPr>
                  <p:nvPr/>
                </p:nvSpPr>
                <p:spPr>
                  <a:xfrm>
                    <a:off x="7534254" y="5189522"/>
                    <a:ext cx="100800" cy="100800"/>
                  </a:xfrm>
                  <a:prstGeom prst="rect">
                    <a:avLst/>
                  </a:prstGeom>
                  <a:solidFill>
                    <a:srgbClr val="0070C0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53" name="Rectangle 1352"/>
                  <p:cNvSpPr>
                    <a:spLocks noChangeAspect="1"/>
                  </p:cNvSpPr>
                  <p:nvPr/>
                </p:nvSpPr>
                <p:spPr>
                  <a:xfrm>
                    <a:off x="7635054" y="5189522"/>
                    <a:ext cx="100800" cy="100800"/>
                  </a:xfrm>
                  <a:prstGeom prst="rect">
                    <a:avLst/>
                  </a:prstGeom>
                  <a:solidFill>
                    <a:srgbClr val="0070C0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54" name="Rectangle 1353"/>
                  <p:cNvSpPr>
                    <a:spLocks noChangeAspect="1"/>
                  </p:cNvSpPr>
                  <p:nvPr/>
                </p:nvSpPr>
                <p:spPr>
                  <a:xfrm>
                    <a:off x="7735854" y="5189522"/>
                    <a:ext cx="100800" cy="10080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55" name="Rectangle 1354"/>
                  <p:cNvSpPr>
                    <a:spLocks noChangeAspect="1"/>
                  </p:cNvSpPr>
                  <p:nvPr/>
                </p:nvSpPr>
                <p:spPr>
                  <a:xfrm>
                    <a:off x="7836654" y="5189522"/>
                    <a:ext cx="100800" cy="10080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302" name="Groupe 75"/>
                <p:cNvGrpSpPr/>
                <p:nvPr/>
              </p:nvGrpSpPr>
              <p:grpSpPr>
                <a:xfrm>
                  <a:off x="6929454" y="508872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1336" name="Rectangle 1335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37" name="Rectangle 1336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38" name="Rectangle 1337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39" name="Rectangle 1338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40" name="Rectangle 1339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41" name="Rectangle 1340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42" name="Rectangle 1341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43" name="Rectangle 1342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44" name="Rectangle 1343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45" name="Rectangle 1344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303" name="Groupe 86"/>
                <p:cNvGrpSpPr/>
                <p:nvPr/>
              </p:nvGrpSpPr>
              <p:grpSpPr>
                <a:xfrm>
                  <a:off x="6929454" y="498792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1326" name="Rectangle 1325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27" name="Rectangle 1326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28" name="Rectangle 1327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29" name="Rectangle 1328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30" name="Rectangle 1329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31" name="Rectangle 1330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32" name="Rectangle 1331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33" name="Rectangle 1332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34" name="Rectangle 1333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35" name="Rectangle 1334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304" name="Groupe 97"/>
                <p:cNvGrpSpPr/>
                <p:nvPr/>
              </p:nvGrpSpPr>
              <p:grpSpPr>
                <a:xfrm>
                  <a:off x="6929454" y="488712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1316" name="Rectangle 1315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17" name="Rectangle 1316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18" name="Rectangle 1317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19" name="Rectangle 1318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20" name="Rectangle 1319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21" name="Rectangle 1320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22" name="Rectangle 1321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23" name="Rectangle 1322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24" name="Rectangle 1323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25" name="Rectangle 1324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305" name="Groupe 108"/>
                <p:cNvGrpSpPr/>
                <p:nvPr/>
              </p:nvGrpSpPr>
              <p:grpSpPr>
                <a:xfrm>
                  <a:off x="6929454" y="478632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1306" name="Rectangle 1305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07" name="Rectangle 1306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08" name="Rectangle 1307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09" name="Rectangle 1308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10" name="Rectangle 1309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11" name="Rectangle 1310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12" name="Rectangle 1311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13" name="Rectangle 1312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14" name="Rectangle 1313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315" name="Rectangle 1314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</p:grp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2"/>
          <p:cNvGrpSpPr/>
          <p:nvPr/>
        </p:nvGrpSpPr>
        <p:grpSpPr>
          <a:xfrm>
            <a:off x="285720" y="285728"/>
            <a:ext cx="8501122" cy="6286544"/>
            <a:chOff x="428596" y="357166"/>
            <a:chExt cx="8858312" cy="6286544"/>
          </a:xfrm>
        </p:grpSpPr>
        <p:sp>
          <p:nvSpPr>
            <p:cNvPr id="5" name="Rectangle 4"/>
            <p:cNvSpPr/>
            <p:nvPr/>
          </p:nvSpPr>
          <p:spPr>
            <a:xfrm>
              <a:off x="428596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28596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43174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43174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857752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7752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072330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72330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307492" y="285728"/>
            <a:ext cx="2071702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96202" y="285728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22334" y="285728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65474" y="285728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4834" y="3429000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96202" y="3429000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00562" y="3429000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37580" y="3429000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8378" y="285728"/>
            <a:ext cx="2071702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428860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54992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698132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74834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428860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29264" y="285728"/>
            <a:ext cx="2071702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39746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565878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09018" y="285728"/>
            <a:ext cx="2077824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85720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07088" y="3429000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417974" y="285728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500562" y="285728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665474" y="285728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74834" y="3429000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48" name="Groupe 47"/>
          <p:cNvGrpSpPr/>
          <p:nvPr/>
        </p:nvGrpSpPr>
        <p:grpSpPr>
          <a:xfrm>
            <a:off x="1719244" y="428604"/>
            <a:ext cx="7000924" cy="3677378"/>
            <a:chOff x="1643042" y="428604"/>
            <a:chExt cx="7000924" cy="3677378"/>
          </a:xfrm>
        </p:grpSpPr>
        <p:sp>
          <p:nvSpPr>
            <p:cNvPr id="49" name="ZoneTexte 48"/>
            <p:cNvSpPr txBox="1"/>
            <p:nvPr/>
          </p:nvSpPr>
          <p:spPr>
            <a:xfrm>
              <a:off x="1785918" y="428604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9</a:t>
              </a:r>
              <a:endParaRPr lang="fr-FR" sz="2800" b="1" dirty="0"/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3857620" y="428604"/>
              <a:ext cx="57150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>
                  <a:latin typeface="Comic Sans MS" pitchFamily="66" charset="0"/>
                </a:rPr>
                <a:t>10</a:t>
              </a:r>
              <a:endParaRPr lang="fr-FR" sz="2400" b="1" dirty="0"/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5857884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11</a:t>
              </a:r>
              <a:endParaRPr lang="fr-FR" sz="2800" b="1" dirty="0"/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8001024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12</a:t>
              </a:r>
              <a:endParaRPr lang="fr-FR" sz="2800" b="1" dirty="0"/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1643042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13</a:t>
              </a:r>
              <a:endParaRPr lang="fr-FR" sz="2800" b="1" dirty="0"/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3770532" y="3582762"/>
              <a:ext cx="653828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14</a:t>
              </a:r>
              <a:endParaRPr lang="fr-FR" sz="2800" b="1" dirty="0"/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5857884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15</a:t>
              </a:r>
              <a:endParaRPr lang="fr-FR" sz="2800" b="1" dirty="0"/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8001024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16</a:t>
              </a:r>
              <a:endParaRPr lang="fr-FR" sz="2800" b="1" dirty="0"/>
            </a:p>
          </p:txBody>
        </p:sp>
      </p:grpSp>
      <p:grpSp>
        <p:nvGrpSpPr>
          <p:cNvPr id="178" name="Groupe 518"/>
          <p:cNvGrpSpPr/>
          <p:nvPr/>
        </p:nvGrpSpPr>
        <p:grpSpPr>
          <a:xfrm>
            <a:off x="214282" y="1131845"/>
            <a:ext cx="8738971" cy="318916"/>
            <a:chOff x="214282" y="1131845"/>
            <a:chExt cx="8738971" cy="318916"/>
          </a:xfrm>
        </p:grpSpPr>
        <p:sp>
          <p:nvSpPr>
            <p:cNvPr id="1053" name="ZoneTexte 1052"/>
            <p:cNvSpPr txBox="1"/>
            <p:nvPr/>
          </p:nvSpPr>
          <p:spPr>
            <a:xfrm>
              <a:off x="214282" y="1142984"/>
              <a:ext cx="20922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>
                  <a:latin typeface="Comic Sans MS" pitchFamily="66" charset="0"/>
                </a:rPr>
                <a:t>Le grand carré vaut 1…</a:t>
              </a:r>
              <a:endParaRPr lang="fr-FR" sz="1400" i="1" dirty="0">
                <a:latin typeface="Comic Sans MS" pitchFamily="66" charset="0"/>
              </a:endParaRPr>
            </a:p>
          </p:txBody>
        </p:sp>
        <p:sp>
          <p:nvSpPr>
            <p:cNvPr id="1054" name="ZoneTexte 1053"/>
            <p:cNvSpPr txBox="1"/>
            <p:nvPr/>
          </p:nvSpPr>
          <p:spPr>
            <a:xfrm>
              <a:off x="2357422" y="1142984"/>
              <a:ext cx="22381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>
                  <a:latin typeface="Comic Sans MS" pitchFamily="66" charset="0"/>
                </a:rPr>
                <a:t>Le grand carré vaut 0,1…</a:t>
              </a:r>
              <a:endParaRPr lang="fr-FR" sz="1400" i="1" dirty="0">
                <a:latin typeface="Comic Sans MS" pitchFamily="66" charset="0"/>
              </a:endParaRPr>
            </a:p>
          </p:txBody>
        </p:sp>
        <p:sp>
          <p:nvSpPr>
            <p:cNvPr id="1055" name="ZoneTexte 1054"/>
            <p:cNvSpPr txBox="1"/>
            <p:nvPr/>
          </p:nvSpPr>
          <p:spPr>
            <a:xfrm>
              <a:off x="4572000" y="1142984"/>
              <a:ext cx="22381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>
                  <a:latin typeface="Comic Sans MS" pitchFamily="66" charset="0"/>
                </a:rPr>
                <a:t>Le grand carré vaut 0,1…</a:t>
              </a:r>
              <a:endParaRPr lang="fr-FR" sz="1400" i="1" dirty="0">
                <a:latin typeface="Comic Sans MS" pitchFamily="66" charset="0"/>
              </a:endParaRPr>
            </a:p>
          </p:txBody>
        </p:sp>
        <p:sp>
          <p:nvSpPr>
            <p:cNvPr id="1056" name="ZoneTexte 1055"/>
            <p:cNvSpPr txBox="1"/>
            <p:nvPr/>
          </p:nvSpPr>
          <p:spPr>
            <a:xfrm>
              <a:off x="6715140" y="1131845"/>
              <a:ext cx="22381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>
                  <a:latin typeface="Comic Sans MS" pitchFamily="66" charset="0"/>
                </a:rPr>
                <a:t>Le grand carré vaut 0,1…</a:t>
              </a:r>
              <a:endParaRPr lang="fr-FR" sz="1400" i="1" dirty="0">
                <a:latin typeface="Comic Sans MS" pitchFamily="66" charset="0"/>
              </a:endParaRPr>
            </a:p>
          </p:txBody>
        </p:sp>
      </p:grpSp>
      <p:grpSp>
        <p:nvGrpSpPr>
          <p:cNvPr id="179" name="Groupe 519"/>
          <p:cNvGrpSpPr/>
          <p:nvPr/>
        </p:nvGrpSpPr>
        <p:grpSpPr>
          <a:xfrm>
            <a:off x="285720" y="4357694"/>
            <a:ext cx="8579317" cy="318916"/>
            <a:chOff x="214282" y="1131845"/>
            <a:chExt cx="8579317" cy="318916"/>
          </a:xfrm>
        </p:grpSpPr>
        <p:sp>
          <p:nvSpPr>
            <p:cNvPr id="1049" name="ZoneTexte 1048"/>
            <p:cNvSpPr txBox="1"/>
            <p:nvPr/>
          </p:nvSpPr>
          <p:spPr>
            <a:xfrm>
              <a:off x="214282" y="1142984"/>
              <a:ext cx="22381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>
                  <a:latin typeface="Comic Sans MS" pitchFamily="66" charset="0"/>
                </a:rPr>
                <a:t>Le grand carré vaut 0,1…</a:t>
              </a:r>
              <a:endParaRPr lang="fr-FR" sz="1400" i="1" dirty="0">
                <a:latin typeface="Comic Sans MS" pitchFamily="66" charset="0"/>
              </a:endParaRPr>
            </a:p>
          </p:txBody>
        </p:sp>
        <p:sp>
          <p:nvSpPr>
            <p:cNvPr id="1050" name="ZoneTexte 1049"/>
            <p:cNvSpPr txBox="1"/>
            <p:nvPr/>
          </p:nvSpPr>
          <p:spPr>
            <a:xfrm>
              <a:off x="2357422" y="1142984"/>
              <a:ext cx="22381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>
                  <a:latin typeface="Comic Sans MS" pitchFamily="66" charset="0"/>
                </a:rPr>
                <a:t>Le grand carré vaut 0,1…</a:t>
              </a:r>
              <a:endParaRPr lang="fr-FR" sz="1400" i="1" dirty="0">
                <a:latin typeface="Comic Sans MS" pitchFamily="66" charset="0"/>
              </a:endParaRPr>
            </a:p>
          </p:txBody>
        </p:sp>
        <p:sp>
          <p:nvSpPr>
            <p:cNvPr id="1051" name="ZoneTexte 1050"/>
            <p:cNvSpPr txBox="1"/>
            <p:nvPr/>
          </p:nvSpPr>
          <p:spPr>
            <a:xfrm>
              <a:off x="4470402" y="1142984"/>
              <a:ext cx="22381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>
                  <a:latin typeface="Comic Sans MS" pitchFamily="66" charset="0"/>
                </a:rPr>
                <a:t>Le grand carré vaut 0,1…</a:t>
              </a:r>
              <a:endParaRPr lang="fr-FR" sz="1400" i="1" dirty="0">
                <a:latin typeface="Comic Sans MS" pitchFamily="66" charset="0"/>
              </a:endParaRPr>
            </a:p>
          </p:txBody>
        </p:sp>
        <p:sp>
          <p:nvSpPr>
            <p:cNvPr id="1052" name="ZoneTexte 1051"/>
            <p:cNvSpPr txBox="1"/>
            <p:nvPr/>
          </p:nvSpPr>
          <p:spPr>
            <a:xfrm>
              <a:off x="6555486" y="1131845"/>
              <a:ext cx="22381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>
                  <a:latin typeface="Comic Sans MS" pitchFamily="66" charset="0"/>
                </a:rPr>
                <a:t>Le grand carré vaut 0,1…</a:t>
              </a:r>
              <a:endParaRPr lang="fr-FR" sz="1400" i="1" dirty="0">
                <a:latin typeface="Comic Sans MS" pitchFamily="66" charset="0"/>
              </a:endParaRPr>
            </a:p>
          </p:txBody>
        </p:sp>
      </p:grpSp>
      <p:grpSp>
        <p:nvGrpSpPr>
          <p:cNvPr id="1522" name="Groupe 1521"/>
          <p:cNvGrpSpPr/>
          <p:nvPr/>
        </p:nvGrpSpPr>
        <p:grpSpPr>
          <a:xfrm>
            <a:off x="307492" y="285728"/>
            <a:ext cx="8456951" cy="6264772"/>
            <a:chOff x="307492" y="285728"/>
            <a:chExt cx="8456951" cy="6264772"/>
          </a:xfrm>
        </p:grpSpPr>
        <p:grpSp>
          <p:nvGrpSpPr>
            <p:cNvPr id="57" name="Groupe 56"/>
            <p:cNvGrpSpPr/>
            <p:nvPr/>
          </p:nvGrpSpPr>
          <p:grpSpPr>
            <a:xfrm>
              <a:off x="1444378" y="2681962"/>
              <a:ext cx="7320065" cy="3868538"/>
              <a:chOff x="1444378" y="2703734"/>
              <a:chExt cx="7320065" cy="3868538"/>
            </a:xfrm>
          </p:grpSpPr>
          <p:pic>
            <p:nvPicPr>
              <p:cNvPr id="58" name="Picture 4" descr="http://reussir-en-famille.com/wp-content/uploads/2012/12/calculmental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5920" r="16414" b="23529"/>
              <a:stretch>
                <a:fillRect/>
              </a:stretch>
            </p:blipFill>
            <p:spPr bwMode="auto">
              <a:xfrm>
                <a:off x="3571868" y="5857892"/>
                <a:ext cx="934189" cy="714380"/>
              </a:xfrm>
              <a:prstGeom prst="rect">
                <a:avLst/>
              </a:prstGeom>
              <a:noFill/>
            </p:spPr>
          </p:pic>
          <p:pic>
            <p:nvPicPr>
              <p:cNvPr id="59" name="Picture 4" descr="http://reussir-en-famille.com/wp-content/uploads/2012/12/calculmental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5920" r="16414" b="23529"/>
              <a:stretch>
                <a:fillRect/>
              </a:stretch>
            </p:blipFill>
            <p:spPr bwMode="auto">
              <a:xfrm>
                <a:off x="5708886" y="5857892"/>
                <a:ext cx="934189" cy="714380"/>
              </a:xfrm>
              <a:prstGeom prst="rect">
                <a:avLst/>
              </a:prstGeom>
              <a:noFill/>
            </p:spPr>
          </p:pic>
          <p:pic>
            <p:nvPicPr>
              <p:cNvPr id="60" name="Picture 4" descr="http://reussir-en-famille.com/wp-content/uploads/2012/12/calculmental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5920" r="16414" b="23529"/>
              <a:stretch>
                <a:fillRect/>
              </a:stretch>
            </p:blipFill>
            <p:spPr bwMode="auto">
              <a:xfrm>
                <a:off x="7830254" y="2703734"/>
                <a:ext cx="934189" cy="714380"/>
              </a:xfrm>
              <a:prstGeom prst="rect">
                <a:avLst/>
              </a:prstGeom>
              <a:noFill/>
            </p:spPr>
          </p:pic>
          <p:pic>
            <p:nvPicPr>
              <p:cNvPr id="61" name="Picture 4" descr="http://reussir-en-famille.com/wp-content/uploads/2012/12/calculmental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5920" r="16414" b="23529"/>
              <a:stretch>
                <a:fillRect/>
              </a:stretch>
            </p:blipFill>
            <p:spPr bwMode="auto">
              <a:xfrm>
                <a:off x="7830254" y="5857892"/>
                <a:ext cx="934189" cy="714380"/>
              </a:xfrm>
              <a:prstGeom prst="rect">
                <a:avLst/>
              </a:prstGeom>
              <a:noFill/>
            </p:spPr>
          </p:pic>
          <p:pic>
            <p:nvPicPr>
              <p:cNvPr id="62" name="Picture 4" descr="http://reussir-en-famille.com/wp-content/uploads/2012/12/calculmental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5920" r="16414" b="23529"/>
              <a:stretch>
                <a:fillRect/>
              </a:stretch>
            </p:blipFill>
            <p:spPr bwMode="auto">
              <a:xfrm>
                <a:off x="1444378" y="2703734"/>
                <a:ext cx="934189" cy="714380"/>
              </a:xfrm>
              <a:prstGeom prst="rect">
                <a:avLst/>
              </a:prstGeom>
              <a:noFill/>
            </p:spPr>
          </p:pic>
          <p:pic>
            <p:nvPicPr>
              <p:cNvPr id="63" name="Picture 4" descr="http://reussir-en-famille.com/wp-content/uploads/2012/12/calculmental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5920" r="16414" b="23529"/>
              <a:stretch>
                <a:fillRect/>
              </a:stretch>
            </p:blipFill>
            <p:spPr bwMode="auto">
              <a:xfrm>
                <a:off x="3582754" y="2703734"/>
                <a:ext cx="934189" cy="714380"/>
              </a:xfrm>
              <a:prstGeom prst="rect">
                <a:avLst/>
              </a:prstGeom>
              <a:noFill/>
            </p:spPr>
          </p:pic>
          <p:pic>
            <p:nvPicPr>
              <p:cNvPr id="64" name="Picture 4" descr="http://reussir-en-famille.com/wp-content/uploads/2012/12/calculmental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5920" r="16414" b="23529"/>
              <a:stretch>
                <a:fillRect/>
              </a:stretch>
            </p:blipFill>
            <p:spPr bwMode="auto">
              <a:xfrm>
                <a:off x="5719772" y="2703734"/>
                <a:ext cx="934189" cy="714380"/>
              </a:xfrm>
              <a:prstGeom prst="rect">
                <a:avLst/>
              </a:prstGeom>
              <a:noFill/>
            </p:spPr>
          </p:pic>
          <p:pic>
            <p:nvPicPr>
              <p:cNvPr id="65" name="Picture 4" descr="http://reussir-en-famille.com/wp-content/uploads/2012/12/calculmental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5920" r="16414" b="23529"/>
              <a:stretch>
                <a:fillRect/>
              </a:stretch>
            </p:blipFill>
            <p:spPr bwMode="auto">
              <a:xfrm>
                <a:off x="1461386" y="5857892"/>
                <a:ext cx="934189" cy="714380"/>
              </a:xfrm>
              <a:prstGeom prst="rect">
                <a:avLst/>
              </a:prstGeom>
              <a:noFill/>
            </p:spPr>
          </p:pic>
        </p:grpSp>
        <p:grpSp>
          <p:nvGrpSpPr>
            <p:cNvPr id="1521" name="Groupe 1520"/>
            <p:cNvGrpSpPr/>
            <p:nvPr/>
          </p:nvGrpSpPr>
          <p:grpSpPr>
            <a:xfrm>
              <a:off x="307492" y="285728"/>
              <a:ext cx="7701400" cy="5583050"/>
              <a:chOff x="307492" y="285728"/>
              <a:chExt cx="7701400" cy="5583050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307492" y="285728"/>
                <a:ext cx="2071702" cy="785818"/>
              </a:xfrm>
              <a:prstGeom prst="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fr-FR" sz="1600" b="1" dirty="0" smtClean="0">
                    <a:solidFill>
                      <a:schemeClr val="tx1"/>
                    </a:solidFill>
                    <a:latin typeface="Comic Sans MS" pitchFamily="66" charset="0"/>
                  </a:rPr>
                  <a:t>Trouve le </a:t>
                </a:r>
              </a:p>
              <a:p>
                <a:r>
                  <a:rPr lang="fr-FR" sz="1600" b="1" dirty="0" smtClean="0">
                    <a:solidFill>
                      <a:schemeClr val="tx1"/>
                    </a:solidFill>
                    <a:latin typeface="Comic Sans MS" pitchFamily="66" charset="0"/>
                  </a:rPr>
                  <a:t>nombre caché</a:t>
                </a:r>
                <a:endParaRPr lang="fr-FR" sz="1600" b="1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  <p:grpSp>
            <p:nvGrpSpPr>
              <p:cNvPr id="1520" name="Groupe 1519"/>
              <p:cNvGrpSpPr/>
              <p:nvPr/>
            </p:nvGrpSpPr>
            <p:grpSpPr>
              <a:xfrm>
                <a:off x="500034" y="1571612"/>
                <a:ext cx="7508858" cy="4297166"/>
                <a:chOff x="500034" y="1571612"/>
                <a:chExt cx="7508858" cy="4297166"/>
              </a:xfrm>
            </p:grpSpPr>
            <p:grpSp>
              <p:nvGrpSpPr>
                <p:cNvPr id="1058" name="Groupe 1057"/>
                <p:cNvGrpSpPr/>
                <p:nvPr/>
              </p:nvGrpSpPr>
              <p:grpSpPr>
                <a:xfrm>
                  <a:off x="500034" y="1571612"/>
                  <a:ext cx="1008000" cy="1008000"/>
                  <a:chOff x="500034" y="1571612"/>
                  <a:chExt cx="1008000" cy="1008000"/>
                </a:xfrm>
              </p:grpSpPr>
              <p:grpSp>
                <p:nvGrpSpPr>
                  <p:cNvPr id="939" name="Groupe 19"/>
                  <p:cNvGrpSpPr/>
                  <p:nvPr/>
                </p:nvGrpSpPr>
                <p:grpSpPr>
                  <a:xfrm>
                    <a:off x="500034" y="2478812"/>
                    <a:ext cx="1008000" cy="100800"/>
                    <a:chOff x="1142976" y="5000636"/>
                    <a:chExt cx="3571900" cy="357190"/>
                  </a:xfrm>
                  <a:solidFill>
                    <a:srgbClr val="0070C0"/>
                  </a:solidFill>
                </p:grpSpPr>
                <p:sp>
                  <p:nvSpPr>
                    <p:cNvPr id="1039" name="Rectangle 3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40" name="Rectangle 4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41" name="Rectangle 5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42" name="Rectangle 6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43" name="Rectangle 7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44" name="Rectangle 8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45" name="Rectangle 9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46" name="Rectangle 10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47" name="Rectangle 11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48" name="Rectangle 12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940" name="Groupe 20"/>
                  <p:cNvGrpSpPr/>
                  <p:nvPr/>
                </p:nvGrpSpPr>
                <p:grpSpPr>
                  <a:xfrm>
                    <a:off x="500034" y="2378012"/>
                    <a:ext cx="1008000" cy="100800"/>
                    <a:chOff x="1142976" y="5000636"/>
                    <a:chExt cx="3571900" cy="357190"/>
                  </a:xfrm>
                  <a:solidFill>
                    <a:schemeClr val="accent1"/>
                  </a:solidFill>
                </p:grpSpPr>
                <p:sp>
                  <p:nvSpPr>
                    <p:cNvPr id="1029" name="Rectangle 1028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30" name="Rectangle 1029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31" name="Rectangle 1030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32" name="Rectangle 1031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33" name="Rectangle 1032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34" name="Rectangle 1033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35" name="Rectangle 1034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36" name="Rectangle 1035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37" name="Rectangle 1036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38" name="Rectangle 1037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941" name="Groupe 31"/>
                  <p:cNvGrpSpPr/>
                  <p:nvPr/>
                </p:nvGrpSpPr>
                <p:grpSpPr>
                  <a:xfrm>
                    <a:off x="500034" y="22772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1019" name="Rectangle 1018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20" name="Rectangle 1019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21" name="Rectangle 1020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22" name="Rectangle 1021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23" name="Rectangle 1022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24" name="Rectangle 1023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25" name="Rectangle 1024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26" name="Rectangle 1025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27" name="Rectangle 1026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28" name="Rectangle 1027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942" name="Groupe 42"/>
                  <p:cNvGrpSpPr/>
                  <p:nvPr/>
                </p:nvGrpSpPr>
                <p:grpSpPr>
                  <a:xfrm>
                    <a:off x="500034" y="2176412"/>
                    <a:ext cx="1008000" cy="100800"/>
                    <a:chOff x="1142976" y="5000636"/>
                    <a:chExt cx="3571900" cy="357190"/>
                  </a:xfrm>
                  <a:solidFill>
                    <a:schemeClr val="accent1"/>
                  </a:solidFill>
                </p:grpSpPr>
                <p:sp>
                  <p:nvSpPr>
                    <p:cNvPr id="1009" name="Rectangle 1008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10" name="Rectangle 1009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11" name="Rectangle 1010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12" name="Rectangle 1011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13" name="Rectangle 1012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14" name="Rectangle 1013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15" name="Rectangle 1014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16" name="Rectangle 1015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17" name="Rectangle 1016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18" name="Rectangle 1017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943" name="Groupe 53"/>
                  <p:cNvGrpSpPr/>
                  <p:nvPr/>
                </p:nvGrpSpPr>
                <p:grpSpPr>
                  <a:xfrm>
                    <a:off x="500034" y="20756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999" name="Rectangle 998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00" name="Rectangle 999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01" name="Rectangle 1000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02" name="Rectangle 1001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03" name="Rectangle 1002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04" name="Rectangle 1003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05" name="Rectangle 1004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06" name="Rectangle 1005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07" name="Rectangle 1006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008" name="Rectangle 1007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944" name="Groupe 64"/>
                  <p:cNvGrpSpPr/>
                  <p:nvPr/>
                </p:nvGrpSpPr>
                <p:grpSpPr>
                  <a:xfrm>
                    <a:off x="500034" y="1974812"/>
                    <a:ext cx="1008000" cy="100800"/>
                    <a:chOff x="1142976" y="5000636"/>
                    <a:chExt cx="3571900" cy="357190"/>
                  </a:xfrm>
                  <a:solidFill>
                    <a:schemeClr val="accent1"/>
                  </a:solidFill>
                </p:grpSpPr>
                <p:sp>
                  <p:nvSpPr>
                    <p:cNvPr id="989" name="Rectangle 122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90" name="Rectangle 989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91" name="Rectangle 990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92" name="Rectangle 991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93" name="Rectangle 992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94" name="Rectangle 993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95" name="Rectangle 994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96" name="Rectangle 995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97" name="Rectangle 996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98" name="Rectangle 997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945" name="Groupe 75"/>
                  <p:cNvGrpSpPr/>
                  <p:nvPr/>
                </p:nvGrpSpPr>
                <p:grpSpPr>
                  <a:xfrm>
                    <a:off x="500034" y="18740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979" name="Rectangle 112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80" name="Rectangle 113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81" name="Rectangle 114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82" name="Rectangle 115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83" name="Rectangle 116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84" name="Rectangle 117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85" name="Rectangle 118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86" name="Rectangle 119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87" name="Rectangle 120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88" name="Rectangle 121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946" name="Groupe 86"/>
                  <p:cNvGrpSpPr/>
                  <p:nvPr/>
                </p:nvGrpSpPr>
                <p:grpSpPr>
                  <a:xfrm>
                    <a:off x="500034" y="17732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969" name="Rectangle 968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70" name="Rectangle 969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71" name="Rectangle 970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72" name="Rectangle 971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73" name="Rectangle 972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74" name="Rectangle 973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75" name="Rectangle 974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76" name="Rectangle 975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77" name="Rectangle 976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78" name="Rectangle 977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947" name="Groupe 97"/>
                  <p:cNvGrpSpPr/>
                  <p:nvPr/>
                </p:nvGrpSpPr>
                <p:grpSpPr>
                  <a:xfrm>
                    <a:off x="500034" y="16724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959" name="Rectangle 958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60" name="Rectangle 959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61" name="Rectangle 960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62" name="Rectangle 961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63" name="Rectangle 962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64" name="Rectangle 963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65" name="Rectangle 964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66" name="Rectangle 965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67" name="Rectangle 966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68" name="Rectangle 967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057" name="Groupe 1056"/>
                  <p:cNvGrpSpPr/>
                  <p:nvPr/>
                </p:nvGrpSpPr>
                <p:grpSpPr>
                  <a:xfrm>
                    <a:off x="500034" y="1571612"/>
                    <a:ext cx="1008000" cy="100800"/>
                    <a:chOff x="500034" y="1571612"/>
                    <a:chExt cx="1008000" cy="100800"/>
                  </a:xfrm>
                </p:grpSpPr>
                <p:sp>
                  <p:nvSpPr>
                    <p:cNvPr id="949" name="Rectangle 948"/>
                    <p:cNvSpPr>
                      <a:spLocks noChangeAspect="1"/>
                    </p:cNvSpPr>
                    <p:nvPr/>
                  </p:nvSpPr>
                  <p:spPr>
                    <a:xfrm>
                      <a:off x="500034" y="1571612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50" name="Rectangle 949"/>
                    <p:cNvSpPr>
                      <a:spLocks noChangeAspect="1"/>
                    </p:cNvSpPr>
                    <p:nvPr/>
                  </p:nvSpPr>
                  <p:spPr>
                    <a:xfrm>
                      <a:off x="600834" y="1571612"/>
                      <a:ext cx="100800" cy="100800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51" name="Rectangle 950"/>
                    <p:cNvSpPr>
                      <a:spLocks noChangeAspect="1"/>
                    </p:cNvSpPr>
                    <p:nvPr/>
                  </p:nvSpPr>
                  <p:spPr>
                    <a:xfrm>
                      <a:off x="701634" y="1571612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52" name="Rectangle 951"/>
                    <p:cNvSpPr>
                      <a:spLocks noChangeAspect="1"/>
                    </p:cNvSpPr>
                    <p:nvPr/>
                  </p:nvSpPr>
                  <p:spPr>
                    <a:xfrm>
                      <a:off x="802434" y="1571612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53" name="Rectangle 952"/>
                    <p:cNvSpPr>
                      <a:spLocks noChangeAspect="1"/>
                    </p:cNvSpPr>
                    <p:nvPr/>
                  </p:nvSpPr>
                  <p:spPr>
                    <a:xfrm>
                      <a:off x="903234" y="1571612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54" name="Rectangle 953"/>
                    <p:cNvSpPr>
                      <a:spLocks noChangeAspect="1"/>
                    </p:cNvSpPr>
                    <p:nvPr/>
                  </p:nvSpPr>
                  <p:spPr>
                    <a:xfrm>
                      <a:off x="1004034" y="1571612"/>
                      <a:ext cx="100800" cy="100800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55" name="Rectangle 954"/>
                    <p:cNvSpPr>
                      <a:spLocks noChangeAspect="1"/>
                    </p:cNvSpPr>
                    <p:nvPr/>
                  </p:nvSpPr>
                  <p:spPr>
                    <a:xfrm>
                      <a:off x="1104834" y="1571612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56" name="Rectangle 955"/>
                    <p:cNvSpPr>
                      <a:spLocks noChangeAspect="1"/>
                    </p:cNvSpPr>
                    <p:nvPr/>
                  </p:nvSpPr>
                  <p:spPr>
                    <a:xfrm>
                      <a:off x="1205634" y="1571612"/>
                      <a:ext cx="100800" cy="100800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57" name="Rectangle 956"/>
                    <p:cNvSpPr>
                      <a:spLocks noChangeAspect="1"/>
                    </p:cNvSpPr>
                    <p:nvPr/>
                  </p:nvSpPr>
                  <p:spPr>
                    <a:xfrm>
                      <a:off x="1306434" y="1571612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958" name="Rectangle 957"/>
                    <p:cNvSpPr>
                      <a:spLocks noChangeAspect="1"/>
                    </p:cNvSpPr>
                    <p:nvPr/>
                  </p:nvSpPr>
                  <p:spPr>
                    <a:xfrm>
                      <a:off x="1407234" y="1571612"/>
                      <a:ext cx="100800" cy="100800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</p:grpSp>
            <p:grpSp>
              <p:nvGrpSpPr>
                <p:cNvPr id="183" name="Groupe 1176"/>
                <p:cNvGrpSpPr/>
                <p:nvPr/>
              </p:nvGrpSpPr>
              <p:grpSpPr>
                <a:xfrm>
                  <a:off x="500034" y="4857760"/>
                  <a:ext cx="1008000" cy="1011018"/>
                  <a:chOff x="6858016" y="1500174"/>
                  <a:chExt cx="1008000" cy="1011018"/>
                </a:xfrm>
              </p:grpSpPr>
              <p:grpSp>
                <p:nvGrpSpPr>
                  <p:cNvPr id="718" name="Groupe 1074"/>
                  <p:cNvGrpSpPr/>
                  <p:nvPr/>
                </p:nvGrpSpPr>
                <p:grpSpPr>
                  <a:xfrm>
                    <a:off x="6858016" y="2410392"/>
                    <a:ext cx="1008000" cy="100800"/>
                    <a:chOff x="6786578" y="2478812"/>
                    <a:chExt cx="1008000" cy="100800"/>
                  </a:xfrm>
                </p:grpSpPr>
                <p:sp>
                  <p:nvSpPr>
                    <p:cNvPr id="819" name="Rectangle 3"/>
                    <p:cNvSpPr>
                      <a:spLocks noChangeAspect="1"/>
                    </p:cNvSpPr>
                    <p:nvPr/>
                  </p:nvSpPr>
                  <p:spPr>
                    <a:xfrm>
                      <a:off x="6786578" y="2478812"/>
                      <a:ext cx="100800" cy="100800"/>
                    </a:xfrm>
                    <a:prstGeom prst="rect">
                      <a:avLst/>
                    </a:prstGeom>
                    <a:solidFill>
                      <a:srgbClr val="0070C0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820" name="Rectangle 4"/>
                    <p:cNvSpPr>
                      <a:spLocks noChangeAspect="1"/>
                    </p:cNvSpPr>
                    <p:nvPr/>
                  </p:nvSpPr>
                  <p:spPr>
                    <a:xfrm>
                      <a:off x="6887378" y="2478812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821" name="Rectangle 5"/>
                    <p:cNvSpPr>
                      <a:spLocks noChangeAspect="1"/>
                    </p:cNvSpPr>
                    <p:nvPr/>
                  </p:nvSpPr>
                  <p:spPr>
                    <a:xfrm>
                      <a:off x="6988178" y="2478812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822" name="Rectangle 6"/>
                    <p:cNvSpPr>
                      <a:spLocks noChangeAspect="1"/>
                    </p:cNvSpPr>
                    <p:nvPr/>
                  </p:nvSpPr>
                  <p:spPr>
                    <a:xfrm>
                      <a:off x="7088978" y="2478812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823" name="Rectangle 7"/>
                    <p:cNvSpPr>
                      <a:spLocks noChangeAspect="1"/>
                    </p:cNvSpPr>
                    <p:nvPr/>
                  </p:nvSpPr>
                  <p:spPr>
                    <a:xfrm>
                      <a:off x="7189778" y="2478812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824" name="Rectangle 8"/>
                    <p:cNvSpPr>
                      <a:spLocks noChangeAspect="1"/>
                    </p:cNvSpPr>
                    <p:nvPr/>
                  </p:nvSpPr>
                  <p:spPr>
                    <a:xfrm>
                      <a:off x="7290578" y="2478812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825" name="Rectangle 9"/>
                    <p:cNvSpPr>
                      <a:spLocks noChangeAspect="1"/>
                    </p:cNvSpPr>
                    <p:nvPr/>
                  </p:nvSpPr>
                  <p:spPr>
                    <a:xfrm>
                      <a:off x="7391378" y="2478812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826" name="Rectangle 10"/>
                    <p:cNvSpPr>
                      <a:spLocks noChangeAspect="1"/>
                    </p:cNvSpPr>
                    <p:nvPr/>
                  </p:nvSpPr>
                  <p:spPr>
                    <a:xfrm>
                      <a:off x="7492178" y="2478812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827" name="Rectangle 11"/>
                    <p:cNvSpPr>
                      <a:spLocks noChangeAspect="1"/>
                    </p:cNvSpPr>
                    <p:nvPr/>
                  </p:nvSpPr>
                  <p:spPr>
                    <a:xfrm>
                      <a:off x="7592978" y="2478812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828" name="Rectangle 12"/>
                    <p:cNvSpPr>
                      <a:spLocks noChangeAspect="1"/>
                    </p:cNvSpPr>
                    <p:nvPr/>
                  </p:nvSpPr>
                  <p:spPr>
                    <a:xfrm>
                      <a:off x="7693778" y="2478812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719" name="Groupe 1075"/>
                  <p:cNvGrpSpPr/>
                  <p:nvPr/>
                </p:nvGrpSpPr>
                <p:grpSpPr>
                  <a:xfrm>
                    <a:off x="6858016" y="1500174"/>
                    <a:ext cx="1008000" cy="907200"/>
                    <a:chOff x="6786578" y="1571612"/>
                    <a:chExt cx="1008000" cy="907200"/>
                  </a:xfrm>
                </p:grpSpPr>
                <p:grpSp>
                  <p:nvGrpSpPr>
                    <p:cNvPr id="720" name="Groupe 20"/>
                    <p:cNvGrpSpPr/>
                    <p:nvPr/>
                  </p:nvGrpSpPr>
                  <p:grpSpPr>
                    <a:xfrm>
                      <a:off x="6786578" y="237801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809" name="Rectangle 80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810" name="Rectangle 80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811" name="Rectangle 81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812" name="Rectangle 81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813" name="Rectangle 81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814" name="Rectangle 81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815" name="Rectangle 81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816" name="Rectangle 81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817" name="Rectangle 81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818" name="Rectangle 81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grpSp>
                  <p:nvGrpSpPr>
                    <p:cNvPr id="721" name="Groupe 31"/>
                    <p:cNvGrpSpPr/>
                    <p:nvPr/>
                  </p:nvGrpSpPr>
                  <p:grpSpPr>
                    <a:xfrm>
                      <a:off x="6786578" y="227721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799" name="Rectangle 79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800" name="Rectangle 79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801" name="Rectangle 80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802" name="Rectangle 80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803" name="Rectangle 80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804" name="Rectangle 80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805" name="Rectangle 80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806" name="Rectangle 80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807" name="Rectangle 80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808" name="Rectangle 80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grpSp>
                  <p:nvGrpSpPr>
                    <p:cNvPr id="722" name="Groupe 42"/>
                    <p:cNvGrpSpPr/>
                    <p:nvPr/>
                  </p:nvGrpSpPr>
                  <p:grpSpPr>
                    <a:xfrm>
                      <a:off x="6786578" y="217641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789" name="Rectangle 78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90" name="Rectangle 78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91" name="Rectangle 79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92" name="Rectangle 79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93" name="Rectangle 79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94" name="Rectangle 79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95" name="Rectangle 79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96" name="Rectangle 79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97" name="Rectangle 79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98" name="Rectangle 79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grpSp>
                  <p:nvGrpSpPr>
                    <p:cNvPr id="723" name="Groupe 53"/>
                    <p:cNvGrpSpPr/>
                    <p:nvPr/>
                  </p:nvGrpSpPr>
                  <p:grpSpPr>
                    <a:xfrm>
                      <a:off x="6786578" y="207561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779" name="Rectangle 77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80" name="Rectangle 77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81" name="Rectangle 78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82" name="Rectangle 78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83" name="Rectangle 78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84" name="Rectangle 78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85" name="Rectangle 78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86" name="Rectangle 78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87" name="Rectangle 78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88" name="Rectangle 78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grpSp>
                  <p:nvGrpSpPr>
                    <p:cNvPr id="724" name="Groupe 64"/>
                    <p:cNvGrpSpPr/>
                    <p:nvPr/>
                  </p:nvGrpSpPr>
                  <p:grpSpPr>
                    <a:xfrm>
                      <a:off x="6786578" y="197481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769" name="Rectangle 76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70" name="Rectangle 76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71" name="Rectangle 77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72" name="Rectangle 77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73" name="Rectangle 77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74" name="Rectangle 77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75" name="Rectangle 77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76" name="Rectangle 77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77" name="Rectangle 77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78" name="Rectangle 77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grpSp>
                  <p:nvGrpSpPr>
                    <p:cNvPr id="725" name="Groupe 75"/>
                    <p:cNvGrpSpPr/>
                    <p:nvPr/>
                  </p:nvGrpSpPr>
                  <p:grpSpPr>
                    <a:xfrm>
                      <a:off x="6786578" y="187401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759" name="Rectangle 75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60" name="Rectangle 75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61" name="Rectangle 76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62" name="Rectangle 76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63" name="Rectangle 76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64" name="Rectangle 76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65" name="Rectangle 76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66" name="Rectangle 76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67" name="Rectangle 76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68" name="Rectangle 76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grpSp>
                  <p:nvGrpSpPr>
                    <p:cNvPr id="726" name="Groupe 86"/>
                    <p:cNvGrpSpPr/>
                    <p:nvPr/>
                  </p:nvGrpSpPr>
                  <p:grpSpPr>
                    <a:xfrm>
                      <a:off x="6786578" y="177321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749" name="Rectangle 32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50" name="Rectangle 32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51" name="Rectangle 32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52" name="Rectangle 32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53" name="Rectangle 33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54" name="Rectangle 33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55" name="Rectangle 75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56" name="Rectangle 75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57" name="Rectangle 75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58" name="Rectangle 75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grpSp>
                  <p:nvGrpSpPr>
                    <p:cNvPr id="727" name="Groupe 97"/>
                    <p:cNvGrpSpPr/>
                    <p:nvPr/>
                  </p:nvGrpSpPr>
                  <p:grpSpPr>
                    <a:xfrm>
                      <a:off x="6786578" y="167241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739" name="Rectangle 73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40" name="Rectangle 73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41" name="Rectangle 74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42" name="Rectangle 74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43" name="Rectangle 74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44" name="Rectangle 74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45" name="Rectangle 32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46" name="Rectangle 32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47" name="Rectangle 32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48" name="Rectangle 32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grpSp>
                  <p:nvGrpSpPr>
                    <p:cNvPr id="728" name="Groupe 108"/>
                    <p:cNvGrpSpPr/>
                    <p:nvPr/>
                  </p:nvGrpSpPr>
                  <p:grpSpPr>
                    <a:xfrm>
                      <a:off x="6786578" y="157161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729" name="Rectangle 72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30" name="Rectangle 72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31" name="Rectangle 73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32" name="Rectangle 73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33" name="Rectangle 73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34" name="Rectangle 73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35" name="Rectangle 73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36" name="Rectangle 73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37" name="Rectangle 73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738" name="Rectangle 73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184" name="Groupe 971"/>
                <p:cNvGrpSpPr/>
                <p:nvPr/>
              </p:nvGrpSpPr>
              <p:grpSpPr>
                <a:xfrm>
                  <a:off x="4857752" y="1571612"/>
                  <a:ext cx="1008000" cy="1008000"/>
                  <a:chOff x="4857752" y="1571612"/>
                  <a:chExt cx="1008000" cy="1008000"/>
                </a:xfrm>
              </p:grpSpPr>
              <p:grpSp>
                <p:nvGrpSpPr>
                  <p:cNvPr id="608" name="Groupe 19"/>
                  <p:cNvGrpSpPr/>
                  <p:nvPr/>
                </p:nvGrpSpPr>
                <p:grpSpPr>
                  <a:xfrm>
                    <a:off x="4857752" y="2478812"/>
                    <a:ext cx="1008000" cy="100800"/>
                    <a:chOff x="1142976" y="5000636"/>
                    <a:chExt cx="3571900" cy="357190"/>
                  </a:xfrm>
                  <a:solidFill>
                    <a:srgbClr val="0070C0"/>
                  </a:solidFill>
                </p:grpSpPr>
                <p:sp>
                  <p:nvSpPr>
                    <p:cNvPr id="708" name="Rectangle 3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709" name="Rectangle 4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710" name="Rectangle 5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711" name="Rectangle 6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712" name="Rectangle 7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713" name="Rectangle 8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714" name="Rectangle 9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715" name="Rectangle 10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716" name="Rectangle 11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717" name="Rectangle 12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609" name="Groupe 20"/>
                  <p:cNvGrpSpPr/>
                  <p:nvPr/>
                </p:nvGrpSpPr>
                <p:grpSpPr>
                  <a:xfrm>
                    <a:off x="4857752" y="23780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698" name="Rectangle 697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99" name="Rectangle 698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700" name="Rectangle 699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701" name="Rectangle 700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702" name="Rectangle 701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703" name="Rectangle 702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704" name="Rectangle 703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705" name="Rectangle 704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706" name="Rectangle 705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707" name="Rectangle 706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610" name="Groupe 31"/>
                  <p:cNvGrpSpPr/>
                  <p:nvPr/>
                </p:nvGrpSpPr>
                <p:grpSpPr>
                  <a:xfrm>
                    <a:off x="4857752" y="2277212"/>
                    <a:ext cx="1008000" cy="100800"/>
                    <a:chOff x="1142976" y="5000636"/>
                    <a:chExt cx="3571900" cy="357190"/>
                  </a:xfrm>
                  <a:solidFill>
                    <a:srgbClr val="0070C0"/>
                  </a:solidFill>
                </p:grpSpPr>
                <p:sp>
                  <p:nvSpPr>
                    <p:cNvPr id="688" name="Rectangle 687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89" name="Rectangle 688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90" name="Rectangle 689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91" name="Rectangle 690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92" name="Rectangle 691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93" name="Rectangle 692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94" name="Rectangle 693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95" name="Rectangle 694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96" name="Rectangle 695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97" name="Rectangle 696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611" name="Groupe 42"/>
                  <p:cNvGrpSpPr/>
                  <p:nvPr/>
                </p:nvGrpSpPr>
                <p:grpSpPr>
                  <a:xfrm>
                    <a:off x="4857752" y="21764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678" name="Rectangle 677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79" name="Rectangle 678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80" name="Rectangle 679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81" name="Rectangle 680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82" name="Rectangle 681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83" name="Rectangle 682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84" name="Rectangle 683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85" name="Rectangle 684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86" name="Rectangle 685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87" name="Rectangle 686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612" name="Groupe 53"/>
                  <p:cNvGrpSpPr/>
                  <p:nvPr/>
                </p:nvGrpSpPr>
                <p:grpSpPr>
                  <a:xfrm>
                    <a:off x="4857752" y="2075612"/>
                    <a:ext cx="1008000" cy="100800"/>
                    <a:chOff x="1142976" y="5000636"/>
                    <a:chExt cx="3571900" cy="357190"/>
                  </a:xfrm>
                  <a:solidFill>
                    <a:srgbClr val="0070C0"/>
                  </a:solidFill>
                </p:grpSpPr>
                <p:sp>
                  <p:nvSpPr>
                    <p:cNvPr id="668" name="Rectangle 667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69" name="Rectangle 668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70" name="Rectangle 669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71" name="Rectangle 670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72" name="Rectangle 671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73" name="Rectangle 672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74" name="Rectangle 673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75" name="Rectangle 674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76" name="Rectangle 675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77" name="Rectangle 676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613" name="Groupe 64"/>
                  <p:cNvGrpSpPr/>
                  <p:nvPr/>
                </p:nvGrpSpPr>
                <p:grpSpPr>
                  <a:xfrm>
                    <a:off x="4857752" y="19748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658" name="Rectangle 657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59" name="Rectangle 658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60" name="Rectangle 659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61" name="Rectangle 660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62" name="Rectangle 661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63" name="Rectangle 662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64" name="Rectangle 663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65" name="Rectangle 664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66" name="Rectangle 665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67" name="Rectangle 666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614" name="Groupe 75"/>
                  <p:cNvGrpSpPr/>
                  <p:nvPr/>
                </p:nvGrpSpPr>
                <p:grpSpPr>
                  <a:xfrm>
                    <a:off x="4857752" y="1874012"/>
                    <a:ext cx="1008000" cy="100800"/>
                    <a:chOff x="1142976" y="5000636"/>
                    <a:chExt cx="3571900" cy="357190"/>
                  </a:xfrm>
                  <a:solidFill>
                    <a:srgbClr val="0070C0"/>
                  </a:solidFill>
                </p:grpSpPr>
                <p:sp>
                  <p:nvSpPr>
                    <p:cNvPr id="648" name="Rectangle 647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49" name="Rectangle 648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50" name="Rectangle 649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51" name="Rectangle 650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52" name="Rectangle 651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53" name="Rectangle 652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54" name="Rectangle 653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55" name="Rectangle 654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56" name="Rectangle 655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57" name="Rectangle 656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615" name="Groupe 86"/>
                  <p:cNvGrpSpPr/>
                  <p:nvPr/>
                </p:nvGrpSpPr>
                <p:grpSpPr>
                  <a:xfrm>
                    <a:off x="4857752" y="17732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638" name="Rectangle 438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39" name="Rectangle 439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40" name="Rectangle 440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41" name="Rectangle 441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42" name="Rectangle 641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43" name="Rectangle 642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44" name="Rectangle 643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45" name="Rectangle 644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46" name="Rectangle 645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47" name="Rectangle 646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616" name="Groupe 97"/>
                  <p:cNvGrpSpPr/>
                  <p:nvPr/>
                </p:nvGrpSpPr>
                <p:grpSpPr>
                  <a:xfrm>
                    <a:off x="4857752" y="16724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628" name="Rectangle 627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29" name="Rectangle 628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30" name="Rectangle 629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31" name="Rectangle 630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32" name="Rectangle 432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33" name="Rectangle 433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34" name="Rectangle 434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35" name="Rectangle 435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36" name="Rectangle 436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37" name="Rectangle 437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617" name="Groupe 108"/>
                  <p:cNvGrpSpPr/>
                  <p:nvPr/>
                </p:nvGrpSpPr>
                <p:grpSpPr>
                  <a:xfrm>
                    <a:off x="4857752" y="1571612"/>
                    <a:ext cx="1008000" cy="100800"/>
                    <a:chOff x="1142976" y="5000636"/>
                    <a:chExt cx="3571900" cy="357190"/>
                  </a:xfrm>
                  <a:solidFill>
                    <a:srgbClr val="0070C0"/>
                  </a:solidFill>
                </p:grpSpPr>
                <p:sp>
                  <p:nvSpPr>
                    <p:cNvPr id="618" name="Rectangle 617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19" name="Rectangle 618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20" name="Rectangle 619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21" name="Rectangle 620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22" name="Rectangle 621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23" name="Rectangle 622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24" name="Rectangle 623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25" name="Rectangle 624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26" name="Rectangle 625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27" name="Rectangle 626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</p:grpSp>
            <p:grpSp>
              <p:nvGrpSpPr>
                <p:cNvPr id="185" name="Groupe 1291"/>
                <p:cNvGrpSpPr/>
                <p:nvPr/>
              </p:nvGrpSpPr>
              <p:grpSpPr>
                <a:xfrm>
                  <a:off x="2714612" y="4786322"/>
                  <a:ext cx="1008000" cy="1008000"/>
                  <a:chOff x="2714612" y="4786322"/>
                  <a:chExt cx="1008000" cy="1008000"/>
                </a:xfrm>
              </p:grpSpPr>
              <p:grpSp>
                <p:nvGrpSpPr>
                  <p:cNvPr id="498" name="Groupe 19"/>
                  <p:cNvGrpSpPr/>
                  <p:nvPr/>
                </p:nvGrpSpPr>
                <p:grpSpPr>
                  <a:xfrm>
                    <a:off x="2714612" y="5693522"/>
                    <a:ext cx="1008000" cy="100800"/>
                    <a:chOff x="1142976" y="5000636"/>
                    <a:chExt cx="3571900" cy="357190"/>
                  </a:xfrm>
                  <a:solidFill>
                    <a:srgbClr val="0070C0"/>
                  </a:solidFill>
                </p:grpSpPr>
                <p:sp>
                  <p:nvSpPr>
                    <p:cNvPr id="598" name="Rectangle 3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99" name="Rectangle 4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00" name="Rectangle 5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01" name="Rectangle 6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02" name="Rectangle 7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03" name="Rectangle 8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04" name="Rectangle 9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05" name="Rectangle 10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06" name="Rectangle 11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607" name="Rectangle 12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499" name="Groupe 20"/>
                  <p:cNvGrpSpPr/>
                  <p:nvPr/>
                </p:nvGrpSpPr>
                <p:grpSpPr>
                  <a:xfrm>
                    <a:off x="2714612" y="5592722"/>
                    <a:ext cx="1008000" cy="100800"/>
                    <a:chOff x="1142976" y="5000636"/>
                    <a:chExt cx="3571900" cy="357190"/>
                  </a:xfrm>
                  <a:solidFill>
                    <a:srgbClr val="0070C0"/>
                  </a:solidFill>
                </p:grpSpPr>
                <p:sp>
                  <p:nvSpPr>
                    <p:cNvPr id="588" name="Rectangle 587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89" name="Rectangle 588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90" name="Rectangle 589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91" name="Rectangle 590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92" name="Rectangle 591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93" name="Rectangle 592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94" name="Rectangle 593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95" name="Rectangle 594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96" name="Rectangle 595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97" name="Rectangle 596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500" name="Groupe 31"/>
                  <p:cNvGrpSpPr/>
                  <p:nvPr/>
                </p:nvGrpSpPr>
                <p:grpSpPr>
                  <a:xfrm>
                    <a:off x="2714612" y="5491922"/>
                    <a:ext cx="1008000" cy="100800"/>
                    <a:chOff x="1142976" y="5000636"/>
                    <a:chExt cx="3571900" cy="357190"/>
                  </a:xfrm>
                  <a:solidFill>
                    <a:srgbClr val="0070C0"/>
                  </a:solidFill>
                </p:grpSpPr>
                <p:sp>
                  <p:nvSpPr>
                    <p:cNvPr id="578" name="Rectangle 577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79" name="Rectangle 578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80" name="Rectangle 579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81" name="Rectangle 580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82" name="Rectangle 581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83" name="Rectangle 582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84" name="Rectangle 583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85" name="Rectangle 584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86" name="Rectangle 585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87" name="Rectangle 586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501" name="Groupe 42"/>
                  <p:cNvGrpSpPr/>
                  <p:nvPr/>
                </p:nvGrpSpPr>
                <p:grpSpPr>
                  <a:xfrm>
                    <a:off x="2714612" y="5391122"/>
                    <a:ext cx="1008000" cy="100800"/>
                    <a:chOff x="1142976" y="5000636"/>
                    <a:chExt cx="3571900" cy="357190"/>
                  </a:xfrm>
                  <a:solidFill>
                    <a:srgbClr val="0070C0"/>
                  </a:solidFill>
                </p:grpSpPr>
                <p:sp>
                  <p:nvSpPr>
                    <p:cNvPr id="568" name="Rectangle 567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69" name="Rectangle 568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70" name="Rectangle 569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71" name="Rectangle 570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72" name="Rectangle 571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73" name="Rectangle 572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74" name="Rectangle 573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75" name="Rectangle 574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76" name="Rectangle 575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77" name="Rectangle 576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502" name="Groupe 53"/>
                  <p:cNvGrpSpPr/>
                  <p:nvPr/>
                </p:nvGrpSpPr>
                <p:grpSpPr>
                  <a:xfrm>
                    <a:off x="2714612" y="5290322"/>
                    <a:ext cx="1008000" cy="100800"/>
                    <a:chOff x="1142976" y="5000636"/>
                    <a:chExt cx="3571900" cy="357190"/>
                  </a:xfrm>
                  <a:solidFill>
                    <a:srgbClr val="0070C0"/>
                  </a:solidFill>
                </p:grpSpPr>
                <p:sp>
                  <p:nvSpPr>
                    <p:cNvPr id="558" name="Rectangle 557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59" name="Rectangle 558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60" name="Rectangle 559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61" name="Rectangle 560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62" name="Rectangle 561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63" name="Rectangle 562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64" name="Rectangle 563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65" name="Rectangle 564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66" name="Rectangle 565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67" name="Rectangle 566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503" name="Groupe 64"/>
                  <p:cNvGrpSpPr/>
                  <p:nvPr/>
                </p:nvGrpSpPr>
                <p:grpSpPr>
                  <a:xfrm>
                    <a:off x="2714612" y="5189522"/>
                    <a:ext cx="1008000" cy="100800"/>
                    <a:chOff x="1142976" y="5000636"/>
                    <a:chExt cx="3571900" cy="357190"/>
                  </a:xfrm>
                  <a:solidFill>
                    <a:srgbClr val="0070C0"/>
                  </a:solidFill>
                </p:grpSpPr>
                <p:sp>
                  <p:nvSpPr>
                    <p:cNvPr id="548" name="Rectangle 234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49" name="Rectangle 235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50" name="Rectangle 549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51" name="Rectangle 550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52" name="Rectangle 551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53" name="Rectangle 552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54" name="Rectangle 553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55" name="Rectangle 554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56" name="Rectangle 555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57" name="Rectangle 556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504" name="Groupe 75"/>
                  <p:cNvGrpSpPr/>
                  <p:nvPr/>
                </p:nvGrpSpPr>
                <p:grpSpPr>
                  <a:xfrm>
                    <a:off x="2714612" y="5088722"/>
                    <a:ext cx="1008000" cy="100800"/>
                    <a:chOff x="1142976" y="5000636"/>
                    <a:chExt cx="3571900" cy="357190"/>
                  </a:xfrm>
                  <a:solidFill>
                    <a:srgbClr val="0070C0"/>
                  </a:solidFill>
                </p:grpSpPr>
                <p:sp>
                  <p:nvSpPr>
                    <p:cNvPr id="538" name="Rectangle 537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39" name="Rectangle 538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40" name="Rectangle 226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41" name="Rectangle 227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42" name="Rectangle 228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43" name="Rectangle 229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44" name="Rectangle 230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45" name="Rectangle 231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46" name="Rectangle 232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47" name="Rectangle 233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505" name="Groupe 86"/>
                  <p:cNvGrpSpPr/>
                  <p:nvPr/>
                </p:nvGrpSpPr>
                <p:grpSpPr>
                  <a:xfrm>
                    <a:off x="2714612" y="4987922"/>
                    <a:ext cx="1008000" cy="100800"/>
                    <a:chOff x="1142976" y="5000636"/>
                    <a:chExt cx="3571900" cy="357190"/>
                  </a:xfrm>
                  <a:solidFill>
                    <a:srgbClr val="0070C0"/>
                  </a:solidFill>
                </p:grpSpPr>
                <p:sp>
                  <p:nvSpPr>
                    <p:cNvPr id="528" name="Rectangle 527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29" name="Rectangle 528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30" name="Rectangle 529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31" name="Rectangle 530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32" name="Rectangle 531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33" name="Rectangle 532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34" name="Rectangle 533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35" name="Rectangle 534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36" name="Rectangle 535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37" name="Rectangle 536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506" name="Groupe 97"/>
                  <p:cNvGrpSpPr/>
                  <p:nvPr/>
                </p:nvGrpSpPr>
                <p:grpSpPr>
                  <a:xfrm>
                    <a:off x="2714612" y="4887122"/>
                    <a:ext cx="1008000" cy="100800"/>
                    <a:chOff x="1142976" y="5000636"/>
                    <a:chExt cx="3571900" cy="357190"/>
                  </a:xfrm>
                  <a:solidFill>
                    <a:srgbClr val="0070C0"/>
                  </a:solidFill>
                </p:grpSpPr>
                <p:sp>
                  <p:nvSpPr>
                    <p:cNvPr id="518" name="Rectangle 517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19" name="Rectangle 518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20" name="Rectangle 519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21" name="Rectangle 520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22" name="Rectangle 521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23" name="Rectangle 522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24" name="Rectangle 523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25" name="Rectangle 524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26" name="Rectangle 525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27" name="Rectangle 526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507" name="Groupe 108"/>
                  <p:cNvGrpSpPr/>
                  <p:nvPr/>
                </p:nvGrpSpPr>
                <p:grpSpPr>
                  <a:xfrm>
                    <a:off x="2714612" y="4786322"/>
                    <a:ext cx="1008000" cy="100800"/>
                    <a:chOff x="1142976" y="5000636"/>
                    <a:chExt cx="3571900" cy="357190"/>
                  </a:xfrm>
                  <a:solidFill>
                    <a:schemeClr val="bg1"/>
                  </a:solidFill>
                </p:grpSpPr>
                <p:sp>
                  <p:nvSpPr>
                    <p:cNvPr id="508" name="Rectangle 507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09" name="Rectangle 508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10" name="Rectangle 509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11" name="Rectangle 510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12" name="Rectangle 511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13" name="Rectangle 512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14" name="Rectangle 513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15" name="Rectangle 514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16" name="Rectangle 515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517" name="Rectangle 516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</p:grpSp>
            <p:grpSp>
              <p:nvGrpSpPr>
                <p:cNvPr id="187" name="Groupe 1290"/>
                <p:cNvGrpSpPr/>
                <p:nvPr/>
              </p:nvGrpSpPr>
              <p:grpSpPr>
                <a:xfrm>
                  <a:off x="4929190" y="4786322"/>
                  <a:ext cx="1008000" cy="1011018"/>
                  <a:chOff x="500034" y="4857760"/>
                  <a:chExt cx="1008000" cy="1011018"/>
                </a:xfrm>
              </p:grpSpPr>
              <p:grpSp>
                <p:nvGrpSpPr>
                  <p:cNvPr id="288" name="Groupe 1289"/>
                  <p:cNvGrpSpPr/>
                  <p:nvPr/>
                </p:nvGrpSpPr>
                <p:grpSpPr>
                  <a:xfrm>
                    <a:off x="500034" y="5767978"/>
                    <a:ext cx="1008000" cy="100800"/>
                    <a:chOff x="500034" y="5767978"/>
                    <a:chExt cx="1008000" cy="100800"/>
                  </a:xfrm>
                </p:grpSpPr>
                <p:sp>
                  <p:nvSpPr>
                    <p:cNvPr id="389" name="Rectangle 3"/>
                    <p:cNvSpPr>
                      <a:spLocks noChangeAspect="1"/>
                    </p:cNvSpPr>
                    <p:nvPr/>
                  </p:nvSpPr>
                  <p:spPr>
                    <a:xfrm>
                      <a:off x="500034" y="5767978"/>
                      <a:ext cx="100800" cy="100800"/>
                    </a:xfrm>
                    <a:prstGeom prst="rect">
                      <a:avLst/>
                    </a:prstGeom>
                    <a:solidFill>
                      <a:srgbClr val="0070C0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90" name="Rectangle 4"/>
                    <p:cNvSpPr>
                      <a:spLocks noChangeAspect="1"/>
                    </p:cNvSpPr>
                    <p:nvPr/>
                  </p:nvSpPr>
                  <p:spPr>
                    <a:xfrm>
                      <a:off x="600834" y="5767978"/>
                      <a:ext cx="100800" cy="100800"/>
                    </a:xfrm>
                    <a:prstGeom prst="rect">
                      <a:avLst/>
                    </a:prstGeom>
                    <a:solidFill>
                      <a:srgbClr val="0070C0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91" name="Rectangle 5"/>
                    <p:cNvSpPr>
                      <a:spLocks noChangeAspect="1"/>
                    </p:cNvSpPr>
                    <p:nvPr/>
                  </p:nvSpPr>
                  <p:spPr>
                    <a:xfrm>
                      <a:off x="701634" y="5767978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92" name="Rectangle 6"/>
                    <p:cNvSpPr>
                      <a:spLocks noChangeAspect="1"/>
                    </p:cNvSpPr>
                    <p:nvPr/>
                  </p:nvSpPr>
                  <p:spPr>
                    <a:xfrm>
                      <a:off x="802434" y="5767978"/>
                      <a:ext cx="100800" cy="100800"/>
                    </a:xfrm>
                    <a:prstGeom prst="rect">
                      <a:avLst/>
                    </a:prstGeom>
                    <a:solidFill>
                      <a:srgbClr val="0070C0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93" name="Rectangle 7"/>
                    <p:cNvSpPr>
                      <a:spLocks noChangeAspect="1"/>
                    </p:cNvSpPr>
                    <p:nvPr/>
                  </p:nvSpPr>
                  <p:spPr>
                    <a:xfrm>
                      <a:off x="903234" y="5767978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94" name="Rectangle 8"/>
                    <p:cNvSpPr>
                      <a:spLocks noChangeAspect="1"/>
                    </p:cNvSpPr>
                    <p:nvPr/>
                  </p:nvSpPr>
                  <p:spPr>
                    <a:xfrm>
                      <a:off x="1004034" y="5767978"/>
                      <a:ext cx="100800" cy="100800"/>
                    </a:xfrm>
                    <a:prstGeom prst="rect">
                      <a:avLst/>
                    </a:prstGeom>
                    <a:solidFill>
                      <a:srgbClr val="0070C0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95" name="Rectangle 9"/>
                    <p:cNvSpPr>
                      <a:spLocks noChangeAspect="1"/>
                    </p:cNvSpPr>
                    <p:nvPr/>
                  </p:nvSpPr>
                  <p:spPr>
                    <a:xfrm>
                      <a:off x="1104834" y="5767978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96" name="Rectangle 10"/>
                    <p:cNvSpPr>
                      <a:spLocks noChangeAspect="1"/>
                    </p:cNvSpPr>
                    <p:nvPr/>
                  </p:nvSpPr>
                  <p:spPr>
                    <a:xfrm>
                      <a:off x="1205634" y="5767978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97" name="Rectangle 11"/>
                    <p:cNvSpPr>
                      <a:spLocks noChangeAspect="1"/>
                    </p:cNvSpPr>
                    <p:nvPr/>
                  </p:nvSpPr>
                  <p:spPr>
                    <a:xfrm>
                      <a:off x="1306434" y="5767978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398" name="Rectangle 12"/>
                    <p:cNvSpPr>
                      <a:spLocks noChangeAspect="1"/>
                    </p:cNvSpPr>
                    <p:nvPr/>
                  </p:nvSpPr>
                  <p:spPr>
                    <a:xfrm>
                      <a:off x="1407234" y="5767978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289" name="Groupe 1075"/>
                  <p:cNvGrpSpPr/>
                  <p:nvPr/>
                </p:nvGrpSpPr>
                <p:grpSpPr>
                  <a:xfrm>
                    <a:off x="500034" y="4857760"/>
                    <a:ext cx="1008000" cy="907200"/>
                    <a:chOff x="6786578" y="1571612"/>
                    <a:chExt cx="1008000" cy="907200"/>
                  </a:xfrm>
                </p:grpSpPr>
                <p:grpSp>
                  <p:nvGrpSpPr>
                    <p:cNvPr id="290" name="Groupe 20"/>
                    <p:cNvGrpSpPr/>
                    <p:nvPr/>
                  </p:nvGrpSpPr>
                  <p:grpSpPr>
                    <a:xfrm>
                      <a:off x="6786578" y="237801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379" name="Rectangle 37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80" name="Rectangle 37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81" name="Rectangle 38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82" name="Rectangle 38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83" name="Rectangle 38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84" name="Rectangle 38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85" name="Rectangle 38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86" name="Rectangle 38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87" name="Rectangle 38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88" name="Rectangle 38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grpSp>
                  <p:nvGrpSpPr>
                    <p:cNvPr id="291" name="Groupe 31"/>
                    <p:cNvGrpSpPr/>
                    <p:nvPr/>
                  </p:nvGrpSpPr>
                  <p:grpSpPr>
                    <a:xfrm>
                      <a:off x="6786578" y="227721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369" name="Rectangle 36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70" name="Rectangle 36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71" name="Rectangle 37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72" name="Rectangle 37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73" name="Rectangle 37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74" name="Rectangle 37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75" name="Rectangle 37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76" name="Rectangle 37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77" name="Rectangle 37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78" name="Rectangle 37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grpSp>
                  <p:nvGrpSpPr>
                    <p:cNvPr id="292" name="Groupe 42"/>
                    <p:cNvGrpSpPr/>
                    <p:nvPr/>
                  </p:nvGrpSpPr>
                  <p:grpSpPr>
                    <a:xfrm>
                      <a:off x="6786578" y="217641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359" name="Rectangle 35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60" name="Rectangle 35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61" name="Rectangle 36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62" name="Rectangle 36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63" name="Rectangle 36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64" name="Rectangle 36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65" name="Rectangle 36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66" name="Rectangle 36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67" name="Rectangle 36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68" name="Rectangle 36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grpSp>
                  <p:nvGrpSpPr>
                    <p:cNvPr id="293" name="Groupe 53"/>
                    <p:cNvGrpSpPr/>
                    <p:nvPr/>
                  </p:nvGrpSpPr>
                  <p:grpSpPr>
                    <a:xfrm>
                      <a:off x="6786578" y="207561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349" name="Rectangle 34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50" name="Rectangle 34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51" name="Rectangle 35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52" name="Rectangle 35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53" name="Rectangle 35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54" name="Rectangle 35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55" name="Rectangle 35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56" name="Rectangle 35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57" name="Rectangle 35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58" name="Rectangle 35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grpSp>
                  <p:nvGrpSpPr>
                    <p:cNvPr id="294" name="Groupe 64"/>
                    <p:cNvGrpSpPr/>
                    <p:nvPr/>
                  </p:nvGrpSpPr>
                  <p:grpSpPr>
                    <a:xfrm>
                      <a:off x="6786578" y="197481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339" name="Rectangle 33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40" name="Rectangle 33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41" name="Rectangle 34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42" name="Rectangle 34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43" name="Rectangle 34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44" name="Rectangle 34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45" name="Rectangle 34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46" name="Rectangle 34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47" name="Rectangle 34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48" name="Rectangle 34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grpSp>
                  <p:nvGrpSpPr>
                    <p:cNvPr id="295" name="Groupe 75"/>
                    <p:cNvGrpSpPr/>
                    <p:nvPr/>
                  </p:nvGrpSpPr>
                  <p:grpSpPr>
                    <a:xfrm>
                      <a:off x="6786578" y="187401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329" name="Rectangle 32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30" name="Rectangle 32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31" name="Rectangle 33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32" name="Rectangle 33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33" name="Rectangle 33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34" name="Rectangle 33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35" name="Rectangle 33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36" name="Rectangle 33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37" name="Rectangle 33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38" name="Rectangle 33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grpSp>
                  <p:nvGrpSpPr>
                    <p:cNvPr id="296" name="Groupe 86"/>
                    <p:cNvGrpSpPr/>
                    <p:nvPr/>
                  </p:nvGrpSpPr>
                  <p:grpSpPr>
                    <a:xfrm>
                      <a:off x="6786578" y="177321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319" name="Rectangle 31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20" name="Rectangle 31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21" name="Rectangle 32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22" name="Rectangle 32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23" name="Rectangle 32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24" name="Rectangle 32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25" name="Rectangle 32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26" name="Rectangle 32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27" name="Rectangle 32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28" name="Rectangle 32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grpSp>
                  <p:nvGrpSpPr>
                    <p:cNvPr id="297" name="Groupe 97"/>
                    <p:cNvGrpSpPr/>
                    <p:nvPr/>
                  </p:nvGrpSpPr>
                  <p:grpSpPr>
                    <a:xfrm>
                      <a:off x="6786578" y="167241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309" name="Rectangle 30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10" name="Rectangle 30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11" name="Rectangle 31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12" name="Rectangle 31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13" name="Rectangle 31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14" name="Rectangle 31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15" name="Rectangle 31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16" name="Rectangle 31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17" name="Rectangle 31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18" name="Rectangle 31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grpSp>
                  <p:nvGrpSpPr>
                    <p:cNvPr id="298" name="Groupe 108"/>
                    <p:cNvGrpSpPr/>
                    <p:nvPr/>
                  </p:nvGrpSpPr>
                  <p:grpSpPr>
                    <a:xfrm>
                      <a:off x="6786578" y="157161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299" name="Rectangle 29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00" name="Rectangle 29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01" name="Rectangle 30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02" name="Rectangle 30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03" name="Rectangle 30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04" name="Rectangle 30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05" name="Rectangle 30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06" name="Rectangle 30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07" name="Rectangle 30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308" name="Rectangle 30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</p:grpSp>
            </p:grpSp>
            <p:grpSp>
              <p:nvGrpSpPr>
                <p:cNvPr id="1186" name="Groupe 1185"/>
                <p:cNvGrpSpPr/>
                <p:nvPr/>
              </p:nvGrpSpPr>
              <p:grpSpPr>
                <a:xfrm>
                  <a:off x="6929454" y="1571612"/>
                  <a:ext cx="1008000" cy="1008000"/>
                  <a:chOff x="2643174" y="1571612"/>
                  <a:chExt cx="1008000" cy="1008000"/>
                </a:xfrm>
              </p:grpSpPr>
              <p:grpSp>
                <p:nvGrpSpPr>
                  <p:cNvPr id="1187" name="Groupe 19"/>
                  <p:cNvGrpSpPr/>
                  <p:nvPr/>
                </p:nvGrpSpPr>
                <p:grpSpPr>
                  <a:xfrm>
                    <a:off x="2643174" y="2478812"/>
                    <a:ext cx="1008000" cy="100800"/>
                    <a:chOff x="1142976" y="5000636"/>
                    <a:chExt cx="3571900" cy="357190"/>
                  </a:xfrm>
                  <a:solidFill>
                    <a:srgbClr val="0070C0"/>
                  </a:solidFill>
                </p:grpSpPr>
                <p:sp>
                  <p:nvSpPr>
                    <p:cNvPr id="1287" name="Rectangle 3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88" name="Rectangle 4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89" name="Rectangle 5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90" name="Rectangle 6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91" name="Rectangle 7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92" name="Rectangle 8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93" name="Rectangle 9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94" name="Rectangle 10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95" name="Rectangle 11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96" name="Rectangle 12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88" name="Groupe 20"/>
                  <p:cNvGrpSpPr/>
                  <p:nvPr/>
                </p:nvGrpSpPr>
                <p:grpSpPr>
                  <a:xfrm>
                    <a:off x="2643174" y="2378012"/>
                    <a:ext cx="1008000" cy="100800"/>
                    <a:chOff x="1142976" y="5000636"/>
                    <a:chExt cx="3571900" cy="357190"/>
                  </a:xfrm>
                  <a:solidFill>
                    <a:srgbClr val="0070C0"/>
                  </a:solidFill>
                </p:grpSpPr>
                <p:sp>
                  <p:nvSpPr>
                    <p:cNvPr id="1277" name="Rectangle 1276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8" name="Rectangle 1277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9" name="Rectangle 1278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80" name="Rectangle 1279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81" name="Rectangle 1280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82" name="Rectangle 1281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83" name="Rectangle 1282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84" name="Rectangle 1283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85" name="Rectangle 1284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86" name="Rectangle 1285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89" name="Groupe 31"/>
                  <p:cNvGrpSpPr/>
                  <p:nvPr/>
                </p:nvGrpSpPr>
                <p:grpSpPr>
                  <a:xfrm>
                    <a:off x="2643174" y="2277212"/>
                    <a:ext cx="1008000" cy="100800"/>
                    <a:chOff x="1142976" y="5000636"/>
                    <a:chExt cx="3571900" cy="357190"/>
                  </a:xfrm>
                  <a:solidFill>
                    <a:srgbClr val="0070C0"/>
                  </a:solidFill>
                </p:grpSpPr>
                <p:sp>
                  <p:nvSpPr>
                    <p:cNvPr id="1267" name="Rectangle 1266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8" name="Rectangle 1267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9" name="Rectangle 1268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0" name="Rectangle 1269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1" name="Rectangle 1270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2" name="Rectangle 1271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3" name="Rectangle 1272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4" name="Rectangle 1273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5" name="Rectangle 1274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76" name="Rectangle 1275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90" name="Groupe 42"/>
                  <p:cNvGrpSpPr/>
                  <p:nvPr/>
                </p:nvGrpSpPr>
                <p:grpSpPr>
                  <a:xfrm>
                    <a:off x="2643174" y="2176412"/>
                    <a:ext cx="1008000" cy="100800"/>
                    <a:chOff x="1142976" y="5000636"/>
                    <a:chExt cx="3571900" cy="357190"/>
                  </a:xfrm>
                  <a:solidFill>
                    <a:srgbClr val="0070C0"/>
                  </a:solidFill>
                </p:grpSpPr>
                <p:sp>
                  <p:nvSpPr>
                    <p:cNvPr id="1257" name="Rectangle 1256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8" name="Rectangle 1257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9" name="Rectangle 1258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0" name="Rectangle 1259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1" name="Rectangle 1260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2" name="Rectangle 1261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3" name="Rectangle 1262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4" name="Rectangle 1263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5" name="Rectangle 1264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66" name="Rectangle 1265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91" name="Groupe 53"/>
                  <p:cNvGrpSpPr/>
                  <p:nvPr/>
                </p:nvGrpSpPr>
                <p:grpSpPr>
                  <a:xfrm>
                    <a:off x="2643174" y="2075612"/>
                    <a:ext cx="1008000" cy="100800"/>
                    <a:chOff x="1142976" y="5000636"/>
                    <a:chExt cx="3571900" cy="357190"/>
                  </a:xfrm>
                  <a:solidFill>
                    <a:schemeClr val="accent1"/>
                  </a:solidFill>
                </p:grpSpPr>
                <p:sp>
                  <p:nvSpPr>
                    <p:cNvPr id="1247" name="Rectangle 1246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48" name="Rectangle 1247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49" name="Rectangle 1248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0" name="Rectangle 1249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1" name="Rectangle 1250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2" name="Rectangle 1251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3" name="Rectangle 1252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4" name="Rectangle 1253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5" name="Rectangle 1254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56" name="Rectangle 1255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92" name="Groupe 64"/>
                  <p:cNvGrpSpPr/>
                  <p:nvPr/>
                </p:nvGrpSpPr>
                <p:grpSpPr>
                  <a:xfrm>
                    <a:off x="2643174" y="19748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1237" name="Rectangle 1236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38" name="Rectangle 1237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39" name="Rectangle 1238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40" name="Rectangle 1239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41" name="Rectangle 1240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42" name="Rectangle 1241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43" name="Rectangle 1242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44" name="Rectangle 1243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45" name="Rectangle 1244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46" name="Rectangle 1245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93" name="Groupe 75"/>
                  <p:cNvGrpSpPr/>
                  <p:nvPr/>
                </p:nvGrpSpPr>
                <p:grpSpPr>
                  <a:xfrm>
                    <a:off x="2643174" y="1874012"/>
                    <a:ext cx="1008000" cy="100800"/>
                    <a:chOff x="1142976" y="5000636"/>
                    <a:chExt cx="3571900" cy="357190"/>
                  </a:xfrm>
                  <a:solidFill>
                    <a:schemeClr val="accent1"/>
                  </a:solidFill>
                </p:grpSpPr>
                <p:sp>
                  <p:nvSpPr>
                    <p:cNvPr id="1227" name="Rectangle 224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8" name="Rectangle 225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9" name="Rectangle 226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30" name="Rectangle 227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31" name="Rectangle 228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32" name="Rectangle 229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33" name="Rectangle 230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34" name="Rectangle 231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35" name="Rectangle 1234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36" name="Rectangle 1235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94" name="Groupe 86"/>
                  <p:cNvGrpSpPr/>
                  <p:nvPr/>
                </p:nvGrpSpPr>
                <p:grpSpPr>
                  <a:xfrm>
                    <a:off x="2643174" y="17732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1217" name="Rectangle 1216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8" name="Rectangle 1217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9" name="Rectangle 1218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0" name="Rectangle 1219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1" name="Rectangle 1220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2" name="Rectangle 1221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3" name="Rectangle 1222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4" name="Rectangle 1223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5" name="Rectangle 1224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26" name="Rectangle 223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95" name="Groupe 97"/>
                  <p:cNvGrpSpPr/>
                  <p:nvPr/>
                </p:nvGrpSpPr>
                <p:grpSpPr>
                  <a:xfrm>
                    <a:off x="2643174" y="16724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1207" name="Rectangle 1206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8" name="Rectangle 1207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9" name="Rectangle 1208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0" name="Rectangle 1209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1" name="Rectangle 1210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2" name="Rectangle 1211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3" name="Rectangle 1212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4" name="Rectangle 1213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5" name="Rectangle 1214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16" name="Rectangle 1215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196" name="Groupe 108"/>
                  <p:cNvGrpSpPr/>
                  <p:nvPr/>
                </p:nvGrpSpPr>
                <p:grpSpPr>
                  <a:xfrm>
                    <a:off x="2643174" y="15716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1197" name="Rectangle 1196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98" name="Rectangle 1197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199" name="Rectangle 1198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0" name="Rectangle 1199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1" name="Rectangle 1200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2" name="Rectangle 1201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3" name="Rectangle 1202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4" name="Rectangle 1203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5" name="Rectangle 1204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206" name="Rectangle 1205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</p:grpSp>
            <p:grpSp>
              <p:nvGrpSpPr>
                <p:cNvPr id="1297" name="Groupe 1296"/>
                <p:cNvGrpSpPr/>
                <p:nvPr/>
              </p:nvGrpSpPr>
              <p:grpSpPr>
                <a:xfrm>
                  <a:off x="2786050" y="1571612"/>
                  <a:ext cx="1008248" cy="1008000"/>
                  <a:chOff x="4928942" y="4786322"/>
                  <a:chExt cx="1008248" cy="1008000"/>
                </a:xfrm>
              </p:grpSpPr>
              <p:grpSp>
                <p:nvGrpSpPr>
                  <p:cNvPr id="1298" name="Groupe 1071"/>
                  <p:cNvGrpSpPr/>
                  <p:nvPr/>
                </p:nvGrpSpPr>
                <p:grpSpPr>
                  <a:xfrm>
                    <a:off x="4929190" y="4786322"/>
                    <a:ext cx="1008000" cy="1008000"/>
                    <a:chOff x="4929190" y="4786322"/>
                    <a:chExt cx="1008000" cy="1008000"/>
                  </a:xfrm>
                </p:grpSpPr>
                <p:grpSp>
                  <p:nvGrpSpPr>
                    <p:cNvPr id="1310" name="Groupe 19"/>
                    <p:cNvGrpSpPr/>
                    <p:nvPr/>
                  </p:nvGrpSpPr>
                  <p:grpSpPr>
                    <a:xfrm>
                      <a:off x="4929190" y="5693522"/>
                      <a:ext cx="1008000" cy="100800"/>
                      <a:chOff x="1142976" y="5000636"/>
                      <a:chExt cx="3571900" cy="357190"/>
                    </a:xfrm>
                    <a:solidFill>
                      <a:srgbClr val="0070C0"/>
                    </a:solidFill>
                  </p:grpSpPr>
                  <p:sp>
                    <p:nvSpPr>
                      <p:cNvPr id="1399" name="Rectangle 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grp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400" name="Rectangle 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grp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401" name="Rectangle 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grp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402" name="Rectangle 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grp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403" name="Rectangle 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grp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404" name="Rectangle 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grp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405" name="Rectangle 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grp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406" name="Rectangle 1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grp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407" name="Rectangle 1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grp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408" name="Rectangle 1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grp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grpSp>
                  <p:nvGrpSpPr>
                    <p:cNvPr id="1311" name="Groupe 31"/>
                    <p:cNvGrpSpPr/>
                    <p:nvPr/>
                  </p:nvGrpSpPr>
                  <p:grpSpPr>
                    <a:xfrm>
                      <a:off x="4929190" y="549192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1389" name="Rectangle 138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90" name="Rectangle 138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91" name="Rectangle 139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92" name="Rectangle 139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93" name="Rectangle 139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94" name="Rectangle 139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95" name="Rectangle 139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96" name="Rectangle 139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97" name="Rectangle 139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98" name="Rectangle 139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grpSp>
                  <p:nvGrpSpPr>
                    <p:cNvPr id="1312" name="Groupe 42"/>
                    <p:cNvGrpSpPr/>
                    <p:nvPr/>
                  </p:nvGrpSpPr>
                  <p:grpSpPr>
                    <a:xfrm>
                      <a:off x="4929190" y="539112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1379" name="Rectangle 137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80" name="Rectangle 137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81" name="Rectangle 138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82" name="Rectangle 138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83" name="Rectangle 138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84" name="Rectangle 138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85" name="Rectangle 138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86" name="Rectangle 138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87" name="Rectangle 138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88" name="Rectangle 138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grpSp>
                  <p:nvGrpSpPr>
                    <p:cNvPr id="1313" name="Groupe 53"/>
                    <p:cNvGrpSpPr/>
                    <p:nvPr/>
                  </p:nvGrpSpPr>
                  <p:grpSpPr>
                    <a:xfrm>
                      <a:off x="4929190" y="529032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1369" name="Rectangle 136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70" name="Rectangle 136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71" name="Rectangle 137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72" name="Rectangle 137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73" name="Rectangle 137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74" name="Rectangle 137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75" name="Rectangle 137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76" name="Rectangle 137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77" name="Rectangle 137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78" name="Rectangle 137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grpSp>
                  <p:nvGrpSpPr>
                    <p:cNvPr id="1314" name="Groupe 64"/>
                    <p:cNvGrpSpPr/>
                    <p:nvPr/>
                  </p:nvGrpSpPr>
                  <p:grpSpPr>
                    <a:xfrm>
                      <a:off x="4929190" y="518952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1359" name="Rectangle 135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60" name="Rectangle 135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61" name="Rectangle 136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62" name="Rectangle 136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63" name="Rectangle 136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64" name="Rectangle 136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65" name="Rectangle 136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66" name="Rectangle 136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67" name="Rectangle 136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68" name="Rectangle 136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grpSp>
                  <p:nvGrpSpPr>
                    <p:cNvPr id="1315" name="Groupe 75"/>
                    <p:cNvGrpSpPr/>
                    <p:nvPr/>
                  </p:nvGrpSpPr>
                  <p:grpSpPr>
                    <a:xfrm>
                      <a:off x="4929190" y="508872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1349" name="Rectangle 134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50" name="Rectangle 134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51" name="Rectangle 135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52" name="Rectangle 135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53" name="Rectangle 135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54" name="Rectangle 135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55" name="Rectangle 135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56" name="Rectangle 135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57" name="Rectangle 135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58" name="Rectangle 135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grpSp>
                  <p:nvGrpSpPr>
                    <p:cNvPr id="1316" name="Groupe 86"/>
                    <p:cNvGrpSpPr/>
                    <p:nvPr/>
                  </p:nvGrpSpPr>
                  <p:grpSpPr>
                    <a:xfrm>
                      <a:off x="4929190" y="498792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1339" name="Rectangle 133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40" name="Rectangle 133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41" name="Rectangle 134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42" name="Rectangle 134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43" name="Rectangle 134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44" name="Rectangle 134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45" name="Rectangle 134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46" name="Rectangle 134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47" name="Rectangle 134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48" name="Rectangle 134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grpSp>
                  <p:nvGrpSpPr>
                    <p:cNvPr id="1317" name="Groupe 97"/>
                    <p:cNvGrpSpPr/>
                    <p:nvPr/>
                  </p:nvGrpSpPr>
                  <p:grpSpPr>
                    <a:xfrm>
                      <a:off x="4929190" y="488712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1329" name="Rectangle 132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30" name="Rectangle 132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31" name="Rectangle 133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32" name="Rectangle 133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33" name="Rectangle 133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34" name="Rectangle 133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35" name="Rectangle 133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36" name="Rectangle 133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37" name="Rectangle 133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38" name="Rectangle 133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  <p:grpSp>
                  <p:nvGrpSpPr>
                    <p:cNvPr id="1318" name="Groupe 108"/>
                    <p:cNvGrpSpPr/>
                    <p:nvPr/>
                  </p:nvGrpSpPr>
                  <p:grpSpPr>
                    <a:xfrm>
                      <a:off x="4929190" y="4786322"/>
                      <a:ext cx="1008000" cy="100800"/>
                      <a:chOff x="1142976" y="5000636"/>
                      <a:chExt cx="3571900" cy="357190"/>
                    </a:xfrm>
                  </p:grpSpPr>
                  <p:sp>
                    <p:nvSpPr>
                      <p:cNvPr id="1319" name="Rectangle 1318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14297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20" name="Rectangle 1319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50016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21" name="Rectangle 1320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185735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22" name="Rectangle 1321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21454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23" name="Rectangle 1322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57173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24" name="Rectangle 1323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292892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25" name="Rectangle 1324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28611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26" name="Rectangle 1325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364330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27" name="Rectangle 1326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00049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  <p:sp>
                    <p:nvSpPr>
                      <p:cNvPr id="1328" name="Rectangle 1327"/>
                      <p:cNvSpPr>
                        <a:spLocks noChangeAspect="1"/>
                      </p:cNvSpPr>
                      <p:nvPr/>
                    </p:nvSpPr>
                    <p:spPr>
                      <a:xfrm>
                        <a:off x="4357686" y="5000636"/>
                        <a:ext cx="357190" cy="35719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fr-FR"/>
                      </a:p>
                    </p:txBody>
                  </p:sp>
                </p:grpSp>
              </p:grpSp>
              <p:grpSp>
                <p:nvGrpSpPr>
                  <p:cNvPr id="1299" name="Groupe 31"/>
                  <p:cNvGrpSpPr/>
                  <p:nvPr/>
                </p:nvGrpSpPr>
                <p:grpSpPr>
                  <a:xfrm>
                    <a:off x="4928942" y="5595000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1300" name="Rectangle 1299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01" name="Rectangle 1300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02" name="Rectangle 1301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03" name="Rectangle 1302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04" name="Rectangle 1303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05" name="Rectangle 1304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06" name="Rectangle 1305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07" name="Rectangle 1306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08" name="Rectangle 1307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309" name="Rectangle 1308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</p:grpSp>
            <p:grpSp>
              <p:nvGrpSpPr>
                <p:cNvPr id="1409" name="Groupe 1408"/>
                <p:cNvGrpSpPr/>
                <p:nvPr/>
              </p:nvGrpSpPr>
              <p:grpSpPr>
                <a:xfrm>
                  <a:off x="7000892" y="4786322"/>
                  <a:ext cx="1008000" cy="1008000"/>
                  <a:chOff x="500034" y="1571612"/>
                  <a:chExt cx="1008000" cy="1008000"/>
                </a:xfrm>
              </p:grpSpPr>
              <p:grpSp>
                <p:nvGrpSpPr>
                  <p:cNvPr id="1410" name="Groupe 19"/>
                  <p:cNvGrpSpPr/>
                  <p:nvPr/>
                </p:nvGrpSpPr>
                <p:grpSpPr>
                  <a:xfrm>
                    <a:off x="500034" y="2478812"/>
                    <a:ext cx="1008000" cy="100800"/>
                    <a:chOff x="1142976" y="5000636"/>
                    <a:chExt cx="3571900" cy="357190"/>
                  </a:xfrm>
                  <a:solidFill>
                    <a:srgbClr val="0070C0"/>
                  </a:solidFill>
                </p:grpSpPr>
                <p:sp>
                  <p:nvSpPr>
                    <p:cNvPr id="1510" name="Rectangle 3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511" name="Rectangle 4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512" name="Rectangle 5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513" name="Rectangle 6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514" name="Rectangle 7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515" name="Rectangle 8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516" name="Rectangle 9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517" name="Rectangle 10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518" name="Rectangle 11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519" name="Rectangle 12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411" name="Groupe 20"/>
                  <p:cNvGrpSpPr/>
                  <p:nvPr/>
                </p:nvGrpSpPr>
                <p:grpSpPr>
                  <a:xfrm>
                    <a:off x="500034" y="2378012"/>
                    <a:ext cx="1008000" cy="100800"/>
                    <a:chOff x="1142976" y="5000636"/>
                    <a:chExt cx="3571900" cy="357190"/>
                  </a:xfrm>
                  <a:solidFill>
                    <a:schemeClr val="accent1"/>
                  </a:solidFill>
                </p:grpSpPr>
                <p:sp>
                  <p:nvSpPr>
                    <p:cNvPr id="1500" name="Rectangle 1499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501" name="Rectangle 1500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502" name="Rectangle 1501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503" name="Rectangle 1502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504" name="Rectangle 1503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505" name="Rectangle 1504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506" name="Rectangle 1505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507" name="Rectangle 1506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508" name="Rectangle 1507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509" name="Rectangle 1508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412" name="Groupe 31"/>
                  <p:cNvGrpSpPr/>
                  <p:nvPr/>
                </p:nvGrpSpPr>
                <p:grpSpPr>
                  <a:xfrm>
                    <a:off x="500034" y="22772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1490" name="Rectangle 1489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91" name="Rectangle 1490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92" name="Rectangle 1491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93" name="Rectangle 1492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94" name="Rectangle 1493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95" name="Rectangle 1494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96" name="Rectangle 1495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97" name="Rectangle 1496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98" name="Rectangle 1497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99" name="Rectangle 1498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413" name="Groupe 42"/>
                  <p:cNvGrpSpPr/>
                  <p:nvPr/>
                </p:nvGrpSpPr>
                <p:grpSpPr>
                  <a:xfrm>
                    <a:off x="500034" y="2176412"/>
                    <a:ext cx="1008000" cy="100800"/>
                    <a:chOff x="1142976" y="5000636"/>
                    <a:chExt cx="3571900" cy="357190"/>
                  </a:xfrm>
                  <a:solidFill>
                    <a:schemeClr val="accent1"/>
                  </a:solidFill>
                </p:grpSpPr>
                <p:sp>
                  <p:nvSpPr>
                    <p:cNvPr id="1480" name="Rectangle 1479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81" name="Rectangle 1480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82" name="Rectangle 1481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83" name="Rectangle 1482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84" name="Rectangle 1483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85" name="Rectangle 1484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86" name="Rectangle 1485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87" name="Rectangle 1486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88" name="Rectangle 1487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89" name="Rectangle 1488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414" name="Groupe 53"/>
                  <p:cNvGrpSpPr/>
                  <p:nvPr/>
                </p:nvGrpSpPr>
                <p:grpSpPr>
                  <a:xfrm>
                    <a:off x="500034" y="20756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1470" name="Rectangle 1469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71" name="Rectangle 1470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72" name="Rectangle 1471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73" name="Rectangle 1472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74" name="Rectangle 1473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75" name="Rectangle 1474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76" name="Rectangle 1475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77" name="Rectangle 1476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78" name="Rectangle 1477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79" name="Rectangle 1478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415" name="Groupe 64"/>
                  <p:cNvGrpSpPr/>
                  <p:nvPr/>
                </p:nvGrpSpPr>
                <p:grpSpPr>
                  <a:xfrm>
                    <a:off x="500034" y="1974812"/>
                    <a:ext cx="1008000" cy="100800"/>
                    <a:chOff x="1142976" y="5000636"/>
                    <a:chExt cx="3571900" cy="357190"/>
                  </a:xfrm>
                  <a:solidFill>
                    <a:schemeClr val="accent1"/>
                  </a:solidFill>
                </p:grpSpPr>
                <p:sp>
                  <p:nvSpPr>
                    <p:cNvPr id="1460" name="Rectangle 122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61" name="Rectangle 1460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62" name="Rectangle 1461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63" name="Rectangle 1462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64" name="Rectangle 1463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65" name="Rectangle 1464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66" name="Rectangle 1465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67" name="Rectangle 1466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68" name="Rectangle 1467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69" name="Rectangle 1468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grp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416" name="Groupe 75"/>
                  <p:cNvGrpSpPr/>
                  <p:nvPr/>
                </p:nvGrpSpPr>
                <p:grpSpPr>
                  <a:xfrm>
                    <a:off x="500034" y="18740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1450" name="Rectangle 112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51" name="Rectangle 113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52" name="Rectangle 114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53" name="Rectangle 115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54" name="Rectangle 116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55" name="Rectangle 117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56" name="Rectangle 118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57" name="Rectangle 119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58" name="Rectangle 120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59" name="Rectangle 121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417" name="Groupe 86"/>
                  <p:cNvGrpSpPr/>
                  <p:nvPr/>
                </p:nvGrpSpPr>
                <p:grpSpPr>
                  <a:xfrm>
                    <a:off x="500034" y="17732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1440" name="Rectangle 1439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41" name="Rectangle 1440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42" name="Rectangle 1441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43" name="Rectangle 1442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44" name="Rectangle 1443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45" name="Rectangle 1444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46" name="Rectangle 1445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47" name="Rectangle 1446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48" name="Rectangle 1447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49" name="Rectangle 1448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418" name="Groupe 97"/>
                  <p:cNvGrpSpPr/>
                  <p:nvPr/>
                </p:nvGrpSpPr>
                <p:grpSpPr>
                  <a:xfrm>
                    <a:off x="500034" y="1672412"/>
                    <a:ext cx="1008000" cy="100800"/>
                    <a:chOff x="1142976" y="5000636"/>
                    <a:chExt cx="3571900" cy="357190"/>
                  </a:xfrm>
                </p:grpSpPr>
                <p:sp>
                  <p:nvSpPr>
                    <p:cNvPr id="1430" name="Rectangle 1429"/>
                    <p:cNvSpPr>
                      <a:spLocks noChangeAspect="1"/>
                    </p:cNvSpPr>
                    <p:nvPr/>
                  </p:nvSpPr>
                  <p:spPr>
                    <a:xfrm>
                      <a:off x="114297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31" name="Rectangle 1430"/>
                    <p:cNvSpPr>
                      <a:spLocks noChangeAspect="1"/>
                    </p:cNvSpPr>
                    <p:nvPr/>
                  </p:nvSpPr>
                  <p:spPr>
                    <a:xfrm>
                      <a:off x="150016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32" name="Rectangle 1431"/>
                    <p:cNvSpPr>
                      <a:spLocks noChangeAspect="1"/>
                    </p:cNvSpPr>
                    <p:nvPr/>
                  </p:nvSpPr>
                  <p:spPr>
                    <a:xfrm>
                      <a:off x="185735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33" name="Rectangle 1432"/>
                    <p:cNvSpPr>
                      <a:spLocks noChangeAspect="1"/>
                    </p:cNvSpPr>
                    <p:nvPr/>
                  </p:nvSpPr>
                  <p:spPr>
                    <a:xfrm>
                      <a:off x="221454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34" name="Rectangle 1433"/>
                    <p:cNvSpPr>
                      <a:spLocks noChangeAspect="1"/>
                    </p:cNvSpPr>
                    <p:nvPr/>
                  </p:nvSpPr>
                  <p:spPr>
                    <a:xfrm>
                      <a:off x="257173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35" name="Rectangle 1434"/>
                    <p:cNvSpPr>
                      <a:spLocks noChangeAspect="1"/>
                    </p:cNvSpPr>
                    <p:nvPr/>
                  </p:nvSpPr>
                  <p:spPr>
                    <a:xfrm>
                      <a:off x="292892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36" name="Rectangle 1435"/>
                    <p:cNvSpPr>
                      <a:spLocks noChangeAspect="1"/>
                    </p:cNvSpPr>
                    <p:nvPr/>
                  </p:nvSpPr>
                  <p:spPr>
                    <a:xfrm>
                      <a:off x="328611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37" name="Rectangle 1436"/>
                    <p:cNvSpPr>
                      <a:spLocks noChangeAspect="1"/>
                    </p:cNvSpPr>
                    <p:nvPr/>
                  </p:nvSpPr>
                  <p:spPr>
                    <a:xfrm>
                      <a:off x="364330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38" name="Rectangle 1437"/>
                    <p:cNvSpPr>
                      <a:spLocks noChangeAspect="1"/>
                    </p:cNvSpPr>
                    <p:nvPr/>
                  </p:nvSpPr>
                  <p:spPr>
                    <a:xfrm>
                      <a:off x="400049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39" name="Rectangle 1438"/>
                    <p:cNvSpPr>
                      <a:spLocks noChangeAspect="1"/>
                    </p:cNvSpPr>
                    <p:nvPr/>
                  </p:nvSpPr>
                  <p:spPr>
                    <a:xfrm>
                      <a:off x="4357686" y="5000636"/>
                      <a:ext cx="357190" cy="35719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  <p:grpSp>
                <p:nvGrpSpPr>
                  <p:cNvPr id="1419" name="Groupe 1056"/>
                  <p:cNvGrpSpPr/>
                  <p:nvPr/>
                </p:nvGrpSpPr>
                <p:grpSpPr>
                  <a:xfrm>
                    <a:off x="500034" y="1571612"/>
                    <a:ext cx="1008000" cy="100800"/>
                    <a:chOff x="500034" y="1571612"/>
                    <a:chExt cx="1008000" cy="100800"/>
                  </a:xfrm>
                </p:grpSpPr>
                <p:sp>
                  <p:nvSpPr>
                    <p:cNvPr id="1420" name="Rectangle 1419"/>
                    <p:cNvSpPr>
                      <a:spLocks noChangeAspect="1"/>
                    </p:cNvSpPr>
                    <p:nvPr/>
                  </p:nvSpPr>
                  <p:spPr>
                    <a:xfrm>
                      <a:off x="500034" y="1571612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21" name="Rectangle 1420"/>
                    <p:cNvSpPr>
                      <a:spLocks noChangeAspect="1"/>
                    </p:cNvSpPr>
                    <p:nvPr/>
                  </p:nvSpPr>
                  <p:spPr>
                    <a:xfrm>
                      <a:off x="600834" y="1571612"/>
                      <a:ext cx="100800" cy="100800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22" name="Rectangle 1421"/>
                    <p:cNvSpPr>
                      <a:spLocks noChangeAspect="1"/>
                    </p:cNvSpPr>
                    <p:nvPr/>
                  </p:nvSpPr>
                  <p:spPr>
                    <a:xfrm>
                      <a:off x="701634" y="1571612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23" name="Rectangle 1422"/>
                    <p:cNvSpPr>
                      <a:spLocks noChangeAspect="1"/>
                    </p:cNvSpPr>
                    <p:nvPr/>
                  </p:nvSpPr>
                  <p:spPr>
                    <a:xfrm>
                      <a:off x="802434" y="1571612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24" name="Rectangle 1423"/>
                    <p:cNvSpPr>
                      <a:spLocks noChangeAspect="1"/>
                    </p:cNvSpPr>
                    <p:nvPr/>
                  </p:nvSpPr>
                  <p:spPr>
                    <a:xfrm>
                      <a:off x="903234" y="1571612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25" name="Rectangle 1424"/>
                    <p:cNvSpPr>
                      <a:spLocks noChangeAspect="1"/>
                    </p:cNvSpPr>
                    <p:nvPr/>
                  </p:nvSpPr>
                  <p:spPr>
                    <a:xfrm>
                      <a:off x="1004034" y="1571612"/>
                      <a:ext cx="100800" cy="100800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26" name="Rectangle 1425"/>
                    <p:cNvSpPr>
                      <a:spLocks noChangeAspect="1"/>
                    </p:cNvSpPr>
                    <p:nvPr/>
                  </p:nvSpPr>
                  <p:spPr>
                    <a:xfrm>
                      <a:off x="1104834" y="1571612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27" name="Rectangle 1426"/>
                    <p:cNvSpPr>
                      <a:spLocks noChangeAspect="1"/>
                    </p:cNvSpPr>
                    <p:nvPr/>
                  </p:nvSpPr>
                  <p:spPr>
                    <a:xfrm>
                      <a:off x="1205634" y="1571612"/>
                      <a:ext cx="100800" cy="100800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28" name="Rectangle 1427"/>
                    <p:cNvSpPr>
                      <a:spLocks noChangeAspect="1"/>
                    </p:cNvSpPr>
                    <p:nvPr/>
                  </p:nvSpPr>
                  <p:spPr>
                    <a:xfrm>
                      <a:off x="1306434" y="1571612"/>
                      <a:ext cx="100800" cy="1008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  <p:sp>
                  <p:nvSpPr>
                    <p:cNvPr id="1429" name="Rectangle 1428"/>
                    <p:cNvSpPr>
                      <a:spLocks noChangeAspect="1"/>
                    </p:cNvSpPr>
                    <p:nvPr/>
                  </p:nvSpPr>
                  <p:spPr>
                    <a:xfrm>
                      <a:off x="1407234" y="1571612"/>
                      <a:ext cx="100800" cy="100800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fr-FR"/>
                    </a:p>
                  </p:txBody>
                </p:sp>
              </p:grpSp>
            </p:grpSp>
          </p:grpSp>
        </p:grpSp>
      </p:grpSp>
      <p:sp>
        <p:nvSpPr>
          <p:cNvPr id="1059" name="ZoneTexte 1058"/>
          <p:cNvSpPr txBox="1"/>
          <p:nvPr/>
        </p:nvSpPr>
        <p:spPr>
          <a:xfrm>
            <a:off x="1754963" y="447804"/>
            <a:ext cx="571504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Comic Sans MS" pitchFamily="66" charset="0"/>
              </a:rPr>
              <a:t>9</a:t>
            </a:r>
            <a:endParaRPr lang="fr-FR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s://encrypted-tbn0.gstatic.com/images?q=tbn:ANd9GcRx5atHn_G_YrpZO6NF4qUbsYHROUi-E0p28YVUceMs5yYKwksU&amp;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628800"/>
            <a:ext cx="1887086" cy="1512168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95536" y="333216"/>
            <a:ext cx="1008112" cy="126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sz="1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03648" y="332656"/>
            <a:ext cx="1008112" cy="126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i="1" dirty="0" smtClean="0">
                <a:solidFill>
                  <a:schemeClr val="tx1"/>
                </a:solidFill>
                <a:latin typeface="Comic Sans MS" pitchFamily="66" charset="0"/>
              </a:rPr>
              <a:t>LIS LE NOMBRE</a:t>
            </a:r>
            <a:endParaRPr lang="fr-FR" sz="1400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11760" y="333216"/>
            <a:ext cx="1008112" cy="1260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19872" y="332656"/>
            <a:ext cx="1008112" cy="1260000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 rot="21166541">
            <a:off x="1318490" y="2513455"/>
            <a:ext cx="613661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8000" b="1" dirty="0" smtClean="0">
                <a:solidFill>
                  <a:srgbClr val="0B06CA"/>
                </a:solidFill>
                <a:latin typeface="Freestyle Script" pitchFamily="66" charset="0"/>
              </a:rPr>
              <a:t>Star de la numération </a:t>
            </a:r>
            <a:endParaRPr lang="fr-FR" sz="8000" dirty="0"/>
          </a:p>
        </p:txBody>
      </p:sp>
      <p:sp>
        <p:nvSpPr>
          <p:cNvPr id="26" name="Rectangle 25"/>
          <p:cNvSpPr/>
          <p:nvPr/>
        </p:nvSpPr>
        <p:spPr>
          <a:xfrm>
            <a:off x="5436096" y="334612"/>
            <a:ext cx="1008112" cy="126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sz="1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444208" y="332656"/>
            <a:ext cx="1008112" cy="126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i="1" dirty="0" smtClean="0">
                <a:solidFill>
                  <a:schemeClr val="tx1"/>
                </a:solidFill>
                <a:latin typeface="Comic Sans MS" pitchFamily="66" charset="0"/>
              </a:rPr>
              <a:t>LIS LE NOMBRE</a:t>
            </a:r>
            <a:endParaRPr lang="fr-FR" sz="1400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452320" y="334612"/>
            <a:ext cx="1008112" cy="1260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23556" name="Picture 4" descr="Chiffres, Comptage, Mathématiques, Le Nombre D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0937" y="3563465"/>
            <a:ext cx="2498602" cy="1665736"/>
          </a:xfrm>
          <a:prstGeom prst="rect">
            <a:avLst/>
          </a:prstGeom>
          <a:noFill/>
        </p:spPr>
      </p:pic>
      <p:grpSp>
        <p:nvGrpSpPr>
          <p:cNvPr id="40" name="Groupe 39"/>
          <p:cNvGrpSpPr/>
          <p:nvPr/>
        </p:nvGrpSpPr>
        <p:grpSpPr>
          <a:xfrm>
            <a:off x="4427984" y="332656"/>
            <a:ext cx="1008112" cy="1260000"/>
            <a:chOff x="4427984" y="332656"/>
            <a:chExt cx="1008112" cy="1260000"/>
          </a:xfrm>
        </p:grpSpPr>
        <p:sp>
          <p:nvSpPr>
            <p:cNvPr id="29" name="Rectangle 28"/>
            <p:cNvSpPr/>
            <p:nvPr/>
          </p:nvSpPr>
          <p:spPr>
            <a:xfrm>
              <a:off x="4427984" y="332656"/>
              <a:ext cx="1008112" cy="126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3558" name="Picture 6" descr="Dés, Red, Deux, Jeu, Roulant, Chance, Jeux De Hasar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517989" y="980728"/>
              <a:ext cx="807836" cy="504056"/>
            </a:xfrm>
            <a:prstGeom prst="rect">
              <a:avLst/>
            </a:prstGeom>
            <a:noFill/>
          </p:spPr>
        </p:pic>
        <p:sp>
          <p:nvSpPr>
            <p:cNvPr id="33" name="ZoneTexte 32"/>
            <p:cNvSpPr txBox="1"/>
            <p:nvPr/>
          </p:nvSpPr>
          <p:spPr>
            <a:xfrm>
              <a:off x="4499992" y="332656"/>
              <a:ext cx="93147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 smtClean="0"/>
                <a:t>Relance</a:t>
              </a:r>
            </a:p>
            <a:p>
              <a:r>
                <a:rPr lang="fr-FR" b="1" dirty="0" smtClean="0"/>
                <a:t> le dé !</a:t>
              </a:r>
              <a:endParaRPr lang="fr-FR" b="1" dirty="0"/>
            </a:p>
          </p:txBody>
        </p:sp>
      </p:grpSp>
      <p:sp>
        <p:nvSpPr>
          <p:cNvPr id="34" name="Rectangle 33"/>
          <p:cNvSpPr/>
          <p:nvPr/>
        </p:nvSpPr>
        <p:spPr>
          <a:xfrm>
            <a:off x="7452320" y="1556792"/>
            <a:ext cx="1008112" cy="1260000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50" name="Groupe 49"/>
          <p:cNvGrpSpPr/>
          <p:nvPr/>
        </p:nvGrpSpPr>
        <p:grpSpPr>
          <a:xfrm>
            <a:off x="4352487" y="5373216"/>
            <a:ext cx="1147109" cy="1260000"/>
            <a:chOff x="7388820" y="2851260"/>
            <a:chExt cx="1147109" cy="1260000"/>
          </a:xfrm>
        </p:grpSpPr>
        <p:sp>
          <p:nvSpPr>
            <p:cNvPr id="16" name="Rectangle 15"/>
            <p:cNvSpPr/>
            <p:nvPr/>
          </p:nvSpPr>
          <p:spPr>
            <a:xfrm>
              <a:off x="7452320" y="2851260"/>
              <a:ext cx="1008112" cy="126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7388820" y="2996952"/>
              <a:ext cx="114710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b="1" dirty="0" smtClean="0"/>
                <a:t>CHOISIS </a:t>
              </a:r>
            </a:p>
            <a:p>
              <a:pPr algn="ctr"/>
              <a:r>
                <a:rPr lang="fr-FR" b="1" dirty="0" smtClean="0"/>
                <a:t>ta </a:t>
              </a:r>
            </a:p>
            <a:p>
              <a:pPr algn="ctr"/>
              <a:r>
                <a:rPr lang="fr-FR" b="1" dirty="0" smtClean="0"/>
                <a:t>question !</a:t>
              </a:r>
              <a:endParaRPr lang="fr-FR" b="1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7452320" y="2831728"/>
            <a:ext cx="1008112" cy="126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sz="1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452320" y="4119364"/>
            <a:ext cx="1008112" cy="126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i="1" dirty="0" smtClean="0">
                <a:solidFill>
                  <a:schemeClr val="tx1"/>
                </a:solidFill>
                <a:latin typeface="Comic Sans MS" pitchFamily="66" charset="0"/>
              </a:rPr>
              <a:t>LIS LE NOMBRE</a:t>
            </a:r>
            <a:endParaRPr lang="fr-FR" sz="1400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452320" y="5373216"/>
            <a:ext cx="1008112" cy="1260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444208" y="5373216"/>
            <a:ext cx="1008112" cy="1260000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436096" y="5373216"/>
            <a:ext cx="1008112" cy="126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sz="1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419872" y="5373216"/>
            <a:ext cx="1008112" cy="126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i="1" dirty="0" smtClean="0">
                <a:solidFill>
                  <a:schemeClr val="tx1"/>
                </a:solidFill>
                <a:latin typeface="Comic Sans MS" pitchFamily="66" charset="0"/>
              </a:rPr>
              <a:t>LIS LE NOMBRE</a:t>
            </a:r>
            <a:endParaRPr lang="fr-FR" sz="1400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411760" y="5373216"/>
            <a:ext cx="1008112" cy="1260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95536" y="5373216"/>
            <a:ext cx="1008112" cy="1260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b="1" dirty="0" smtClean="0">
                <a:solidFill>
                  <a:schemeClr val="tx1"/>
                </a:solidFill>
                <a:latin typeface="Comic Sans MS" pitchFamily="66" charset="0"/>
              </a:rPr>
              <a:t>ECRIS EN CHIFFRES</a:t>
            </a:r>
            <a:endParaRPr lang="fr-FR" sz="1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403648" y="5373216"/>
            <a:ext cx="1008112" cy="1260000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95536" y="4113216"/>
            <a:ext cx="1008112" cy="1260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i="1" dirty="0" smtClean="0">
                <a:solidFill>
                  <a:schemeClr val="tx1"/>
                </a:solidFill>
                <a:latin typeface="Comic Sans MS" pitchFamily="66" charset="0"/>
              </a:rPr>
              <a:t>LIS LE NOMBRE</a:t>
            </a:r>
            <a:endParaRPr lang="fr-FR" sz="1400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95536" y="2852936"/>
            <a:ext cx="1008112" cy="1260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95536" y="1569492"/>
            <a:ext cx="1008112" cy="1260000"/>
          </a:xfrm>
          <a:prstGeom prst="rect">
            <a:avLst/>
          </a:prstGeom>
          <a:solidFill>
            <a:srgbClr val="E23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>
                <a:solidFill>
                  <a:schemeClr val="tx1"/>
                </a:solidFill>
                <a:latin typeface="Comic Sans MS" pitchFamily="66" charset="0"/>
              </a:rPr>
              <a:t>Trouve le plus GRAND</a:t>
            </a:r>
            <a:endParaRPr lang="fr-F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2"/>
          <p:cNvGrpSpPr/>
          <p:nvPr/>
        </p:nvGrpSpPr>
        <p:grpSpPr>
          <a:xfrm>
            <a:off x="285720" y="285728"/>
            <a:ext cx="8501122" cy="6286544"/>
            <a:chOff x="428596" y="357166"/>
            <a:chExt cx="8858312" cy="6286544"/>
          </a:xfrm>
        </p:grpSpPr>
        <p:sp>
          <p:nvSpPr>
            <p:cNvPr id="5" name="Rectangle 4"/>
            <p:cNvSpPr/>
            <p:nvPr/>
          </p:nvSpPr>
          <p:spPr>
            <a:xfrm>
              <a:off x="428596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28596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43174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43174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857752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7752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072330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72330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307492" y="285728"/>
            <a:ext cx="2071702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96202" y="285728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22334" y="285728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65474" y="285728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4834" y="3429000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96202" y="3429000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00562" y="3429000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37580" y="3429000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8378" y="285728"/>
            <a:ext cx="2071702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428860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54992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698132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74834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428860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29264" y="285728"/>
            <a:ext cx="2071702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39746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565878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09018" y="285728"/>
            <a:ext cx="2077824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85720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07088" y="3429000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07492" y="285728"/>
            <a:ext cx="2071702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417974" y="285728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522334" y="285728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654588" y="285728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74834" y="3429000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48" name="Groupe 47"/>
          <p:cNvGrpSpPr/>
          <p:nvPr/>
        </p:nvGrpSpPr>
        <p:grpSpPr>
          <a:xfrm>
            <a:off x="1730130" y="428604"/>
            <a:ext cx="7072362" cy="3666492"/>
            <a:chOff x="1643042" y="428604"/>
            <a:chExt cx="7072362" cy="3666492"/>
          </a:xfrm>
        </p:grpSpPr>
        <p:sp>
          <p:nvSpPr>
            <p:cNvPr id="49" name="ZoneTexte 48"/>
            <p:cNvSpPr txBox="1"/>
            <p:nvPr/>
          </p:nvSpPr>
          <p:spPr>
            <a:xfrm>
              <a:off x="1646672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17</a:t>
              </a:r>
              <a:endParaRPr lang="fr-FR" sz="2800" b="1" dirty="0"/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3857620" y="428604"/>
              <a:ext cx="57150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>
                  <a:latin typeface="Comic Sans MS" pitchFamily="66" charset="0"/>
                </a:rPr>
                <a:t>18</a:t>
              </a:r>
              <a:endParaRPr lang="fr-FR" sz="2400" b="1" dirty="0"/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5879656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19</a:t>
              </a:r>
              <a:endParaRPr lang="fr-FR" sz="2800" b="1" dirty="0"/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8078584" y="428604"/>
              <a:ext cx="636820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20</a:t>
              </a:r>
              <a:endParaRPr lang="fr-FR" sz="2800" b="1" dirty="0"/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1643042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21</a:t>
              </a:r>
              <a:endParaRPr lang="fr-FR" sz="2800" b="1" dirty="0"/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3714744" y="3571876"/>
              <a:ext cx="714380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22</a:t>
              </a:r>
              <a:endParaRPr lang="fr-FR" sz="2800" b="1" dirty="0"/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5857884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23</a:t>
              </a:r>
              <a:endParaRPr lang="fr-FR" sz="2800" b="1" dirty="0"/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8001024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24</a:t>
              </a:r>
              <a:endParaRPr lang="fr-FR" sz="2800" b="1" dirty="0"/>
            </a:p>
          </p:txBody>
        </p:sp>
      </p:grpSp>
      <p:grpSp>
        <p:nvGrpSpPr>
          <p:cNvPr id="57" name="Groupe 56"/>
          <p:cNvGrpSpPr/>
          <p:nvPr/>
        </p:nvGrpSpPr>
        <p:grpSpPr>
          <a:xfrm>
            <a:off x="1444378" y="2681962"/>
            <a:ext cx="7320065" cy="3868538"/>
            <a:chOff x="1444378" y="2703734"/>
            <a:chExt cx="7320065" cy="3868538"/>
          </a:xfrm>
        </p:grpSpPr>
        <p:pic>
          <p:nvPicPr>
            <p:cNvPr id="58" name="Picture 4" descr="http://reussir-en-famille.com/wp-content/uploads/2012/12/calculmental.jpg"/>
            <p:cNvPicPr>
              <a:picLocks noChangeAspect="1" noChangeArrowheads="1"/>
            </p:cNvPicPr>
            <p:nvPr/>
          </p:nvPicPr>
          <p:blipFill>
            <a:blip r:embed="rId2" cstate="print"/>
            <a:srcRect l="15920" r="16414" b="23529"/>
            <a:stretch>
              <a:fillRect/>
            </a:stretch>
          </p:blipFill>
          <p:spPr bwMode="auto">
            <a:xfrm>
              <a:off x="3571868" y="5857892"/>
              <a:ext cx="934189" cy="714380"/>
            </a:xfrm>
            <a:prstGeom prst="rect">
              <a:avLst/>
            </a:prstGeom>
            <a:noFill/>
          </p:spPr>
        </p:pic>
        <p:pic>
          <p:nvPicPr>
            <p:cNvPr id="59" name="Picture 4" descr="http://reussir-en-famille.com/wp-content/uploads/2012/12/calculmental.jpg"/>
            <p:cNvPicPr>
              <a:picLocks noChangeAspect="1" noChangeArrowheads="1"/>
            </p:cNvPicPr>
            <p:nvPr/>
          </p:nvPicPr>
          <p:blipFill>
            <a:blip r:embed="rId2" cstate="print"/>
            <a:srcRect l="15920" r="16414" b="23529"/>
            <a:stretch>
              <a:fillRect/>
            </a:stretch>
          </p:blipFill>
          <p:spPr bwMode="auto">
            <a:xfrm>
              <a:off x="5708886" y="5857892"/>
              <a:ext cx="934189" cy="714380"/>
            </a:xfrm>
            <a:prstGeom prst="rect">
              <a:avLst/>
            </a:prstGeom>
            <a:noFill/>
          </p:spPr>
        </p:pic>
        <p:pic>
          <p:nvPicPr>
            <p:cNvPr id="60" name="Picture 4" descr="http://reussir-en-famille.com/wp-content/uploads/2012/12/calculmental.jpg"/>
            <p:cNvPicPr>
              <a:picLocks noChangeAspect="1" noChangeArrowheads="1"/>
            </p:cNvPicPr>
            <p:nvPr/>
          </p:nvPicPr>
          <p:blipFill>
            <a:blip r:embed="rId2" cstate="print"/>
            <a:srcRect l="15920" r="16414" b="23529"/>
            <a:stretch>
              <a:fillRect/>
            </a:stretch>
          </p:blipFill>
          <p:spPr bwMode="auto">
            <a:xfrm>
              <a:off x="7830254" y="2703734"/>
              <a:ext cx="934189" cy="714380"/>
            </a:xfrm>
            <a:prstGeom prst="rect">
              <a:avLst/>
            </a:prstGeom>
            <a:noFill/>
          </p:spPr>
        </p:pic>
        <p:pic>
          <p:nvPicPr>
            <p:cNvPr id="61" name="Picture 4" descr="http://reussir-en-famille.com/wp-content/uploads/2012/12/calculmental.jpg"/>
            <p:cNvPicPr>
              <a:picLocks noChangeAspect="1" noChangeArrowheads="1"/>
            </p:cNvPicPr>
            <p:nvPr/>
          </p:nvPicPr>
          <p:blipFill>
            <a:blip r:embed="rId2" cstate="print"/>
            <a:srcRect l="15920" r="16414" b="23529"/>
            <a:stretch>
              <a:fillRect/>
            </a:stretch>
          </p:blipFill>
          <p:spPr bwMode="auto">
            <a:xfrm>
              <a:off x="7830254" y="5857892"/>
              <a:ext cx="934189" cy="714380"/>
            </a:xfrm>
            <a:prstGeom prst="rect">
              <a:avLst/>
            </a:prstGeom>
            <a:noFill/>
          </p:spPr>
        </p:pic>
        <p:pic>
          <p:nvPicPr>
            <p:cNvPr id="62" name="Picture 4" descr="http://reussir-en-famille.com/wp-content/uploads/2012/12/calculmental.jpg"/>
            <p:cNvPicPr>
              <a:picLocks noChangeAspect="1" noChangeArrowheads="1"/>
            </p:cNvPicPr>
            <p:nvPr/>
          </p:nvPicPr>
          <p:blipFill>
            <a:blip r:embed="rId2" cstate="print"/>
            <a:srcRect l="15920" r="16414" b="23529"/>
            <a:stretch>
              <a:fillRect/>
            </a:stretch>
          </p:blipFill>
          <p:spPr bwMode="auto">
            <a:xfrm>
              <a:off x="1444378" y="2703734"/>
              <a:ext cx="934189" cy="714380"/>
            </a:xfrm>
            <a:prstGeom prst="rect">
              <a:avLst/>
            </a:prstGeom>
            <a:noFill/>
          </p:spPr>
        </p:pic>
        <p:pic>
          <p:nvPicPr>
            <p:cNvPr id="63" name="Picture 4" descr="http://reussir-en-famille.com/wp-content/uploads/2012/12/calculmental.jpg"/>
            <p:cNvPicPr>
              <a:picLocks noChangeAspect="1" noChangeArrowheads="1"/>
            </p:cNvPicPr>
            <p:nvPr/>
          </p:nvPicPr>
          <p:blipFill>
            <a:blip r:embed="rId2" cstate="print"/>
            <a:srcRect l="15920" r="16414" b="23529"/>
            <a:stretch>
              <a:fillRect/>
            </a:stretch>
          </p:blipFill>
          <p:spPr bwMode="auto">
            <a:xfrm>
              <a:off x="3582754" y="2703734"/>
              <a:ext cx="934189" cy="714380"/>
            </a:xfrm>
            <a:prstGeom prst="rect">
              <a:avLst/>
            </a:prstGeom>
            <a:noFill/>
          </p:spPr>
        </p:pic>
        <p:pic>
          <p:nvPicPr>
            <p:cNvPr id="64" name="Picture 4" descr="http://reussir-en-famille.com/wp-content/uploads/2012/12/calculmental.jpg"/>
            <p:cNvPicPr>
              <a:picLocks noChangeAspect="1" noChangeArrowheads="1"/>
            </p:cNvPicPr>
            <p:nvPr/>
          </p:nvPicPr>
          <p:blipFill>
            <a:blip r:embed="rId2" cstate="print"/>
            <a:srcRect l="15920" r="16414" b="23529"/>
            <a:stretch>
              <a:fillRect/>
            </a:stretch>
          </p:blipFill>
          <p:spPr bwMode="auto">
            <a:xfrm>
              <a:off x="5719772" y="2703734"/>
              <a:ext cx="934189" cy="714380"/>
            </a:xfrm>
            <a:prstGeom prst="rect">
              <a:avLst/>
            </a:prstGeom>
            <a:noFill/>
          </p:spPr>
        </p:pic>
        <p:pic>
          <p:nvPicPr>
            <p:cNvPr id="65" name="Picture 4" descr="http://reussir-en-famille.com/wp-content/uploads/2012/12/calculmental.jpg"/>
            <p:cNvPicPr>
              <a:picLocks noChangeAspect="1" noChangeArrowheads="1"/>
            </p:cNvPicPr>
            <p:nvPr/>
          </p:nvPicPr>
          <p:blipFill>
            <a:blip r:embed="rId2" cstate="print"/>
            <a:srcRect l="15920" r="16414" b="23529"/>
            <a:stretch>
              <a:fillRect/>
            </a:stretch>
          </p:blipFill>
          <p:spPr bwMode="auto">
            <a:xfrm>
              <a:off x="1461386" y="5857892"/>
              <a:ext cx="934189" cy="714380"/>
            </a:xfrm>
            <a:prstGeom prst="rect">
              <a:avLst/>
            </a:prstGeom>
            <a:noFill/>
          </p:spPr>
        </p:pic>
      </p:grpSp>
      <p:grpSp>
        <p:nvGrpSpPr>
          <p:cNvPr id="67" name="Groupe 518"/>
          <p:cNvGrpSpPr/>
          <p:nvPr/>
        </p:nvGrpSpPr>
        <p:grpSpPr>
          <a:xfrm>
            <a:off x="214282" y="1131845"/>
            <a:ext cx="8593097" cy="318916"/>
            <a:chOff x="214282" y="1131845"/>
            <a:chExt cx="8593097" cy="318916"/>
          </a:xfrm>
        </p:grpSpPr>
        <p:sp>
          <p:nvSpPr>
            <p:cNvPr id="942" name="ZoneTexte 941"/>
            <p:cNvSpPr txBox="1"/>
            <p:nvPr/>
          </p:nvSpPr>
          <p:spPr>
            <a:xfrm>
              <a:off x="214282" y="1142984"/>
              <a:ext cx="20922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>
                  <a:latin typeface="Comic Sans MS" pitchFamily="66" charset="0"/>
                </a:rPr>
                <a:t>Le grand carré vaut 1…</a:t>
              </a:r>
              <a:endParaRPr lang="fr-FR" sz="1400" i="1" dirty="0">
                <a:latin typeface="Comic Sans MS" pitchFamily="66" charset="0"/>
              </a:endParaRPr>
            </a:p>
          </p:txBody>
        </p:sp>
        <p:sp>
          <p:nvSpPr>
            <p:cNvPr id="943" name="ZoneTexte 942"/>
            <p:cNvSpPr txBox="1"/>
            <p:nvPr/>
          </p:nvSpPr>
          <p:spPr>
            <a:xfrm>
              <a:off x="2357422" y="1142984"/>
              <a:ext cx="20922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>
                  <a:latin typeface="Comic Sans MS" pitchFamily="66" charset="0"/>
                </a:rPr>
                <a:t>Le grand carré vaut 1…</a:t>
              </a:r>
              <a:endParaRPr lang="fr-FR" sz="1400" i="1" dirty="0">
                <a:latin typeface="Comic Sans MS" pitchFamily="66" charset="0"/>
              </a:endParaRPr>
            </a:p>
          </p:txBody>
        </p:sp>
        <p:sp>
          <p:nvSpPr>
            <p:cNvPr id="944" name="ZoneTexte 943"/>
            <p:cNvSpPr txBox="1"/>
            <p:nvPr/>
          </p:nvSpPr>
          <p:spPr>
            <a:xfrm>
              <a:off x="4572000" y="1142984"/>
              <a:ext cx="20922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>
                  <a:latin typeface="Comic Sans MS" pitchFamily="66" charset="0"/>
                </a:rPr>
                <a:t>Le grand carré vaut 1…</a:t>
              </a:r>
              <a:endParaRPr lang="fr-FR" sz="1400" i="1" dirty="0">
                <a:latin typeface="Comic Sans MS" pitchFamily="66" charset="0"/>
              </a:endParaRPr>
            </a:p>
          </p:txBody>
        </p:sp>
        <p:sp>
          <p:nvSpPr>
            <p:cNvPr id="945" name="ZoneTexte 944"/>
            <p:cNvSpPr txBox="1"/>
            <p:nvPr/>
          </p:nvSpPr>
          <p:spPr>
            <a:xfrm>
              <a:off x="6715140" y="1131845"/>
              <a:ext cx="20922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>
                  <a:latin typeface="Comic Sans MS" pitchFamily="66" charset="0"/>
                </a:rPr>
                <a:t>Le grand carré vaut 1…</a:t>
              </a:r>
              <a:endParaRPr lang="fr-FR" sz="1400" i="1" dirty="0">
                <a:latin typeface="Comic Sans MS" pitchFamily="66" charset="0"/>
              </a:endParaRPr>
            </a:p>
          </p:txBody>
        </p:sp>
      </p:grpSp>
      <p:grpSp>
        <p:nvGrpSpPr>
          <p:cNvPr id="68" name="Groupe 519"/>
          <p:cNvGrpSpPr/>
          <p:nvPr/>
        </p:nvGrpSpPr>
        <p:grpSpPr>
          <a:xfrm>
            <a:off x="285720" y="4357694"/>
            <a:ext cx="8593097" cy="318916"/>
            <a:chOff x="214282" y="1131845"/>
            <a:chExt cx="8593097" cy="318916"/>
          </a:xfrm>
        </p:grpSpPr>
        <p:sp>
          <p:nvSpPr>
            <p:cNvPr id="938" name="ZoneTexte 937"/>
            <p:cNvSpPr txBox="1"/>
            <p:nvPr/>
          </p:nvSpPr>
          <p:spPr>
            <a:xfrm>
              <a:off x="214282" y="1142984"/>
              <a:ext cx="20922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>
                  <a:latin typeface="Comic Sans MS" pitchFamily="66" charset="0"/>
                </a:rPr>
                <a:t>Le grand carré vaut 1…</a:t>
              </a:r>
              <a:endParaRPr lang="fr-FR" sz="1400" i="1" dirty="0">
                <a:latin typeface="Comic Sans MS" pitchFamily="66" charset="0"/>
              </a:endParaRPr>
            </a:p>
          </p:txBody>
        </p:sp>
        <p:sp>
          <p:nvSpPr>
            <p:cNvPr id="939" name="ZoneTexte 938"/>
            <p:cNvSpPr txBox="1"/>
            <p:nvPr/>
          </p:nvSpPr>
          <p:spPr>
            <a:xfrm>
              <a:off x="2357422" y="1142984"/>
              <a:ext cx="22381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>
                  <a:latin typeface="Comic Sans MS" pitchFamily="66" charset="0"/>
                </a:rPr>
                <a:t>Le grand carré vaut 0,1…</a:t>
              </a:r>
              <a:endParaRPr lang="fr-FR" sz="1400" i="1" dirty="0">
                <a:latin typeface="Comic Sans MS" pitchFamily="66" charset="0"/>
              </a:endParaRPr>
            </a:p>
          </p:txBody>
        </p:sp>
        <p:sp>
          <p:nvSpPr>
            <p:cNvPr id="940" name="ZoneTexte 939"/>
            <p:cNvSpPr txBox="1"/>
            <p:nvPr/>
          </p:nvSpPr>
          <p:spPr>
            <a:xfrm>
              <a:off x="4405740" y="1142984"/>
              <a:ext cx="22381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>
                  <a:latin typeface="Comic Sans MS" pitchFamily="66" charset="0"/>
                </a:rPr>
                <a:t>Le grand carré vaut 0,1…</a:t>
              </a:r>
              <a:endParaRPr lang="fr-FR" sz="1400" i="1" dirty="0">
                <a:latin typeface="Comic Sans MS" pitchFamily="66" charset="0"/>
              </a:endParaRPr>
            </a:p>
          </p:txBody>
        </p:sp>
        <p:sp>
          <p:nvSpPr>
            <p:cNvPr id="941" name="ZoneTexte 940"/>
            <p:cNvSpPr txBox="1"/>
            <p:nvPr/>
          </p:nvSpPr>
          <p:spPr>
            <a:xfrm>
              <a:off x="6715140" y="1131845"/>
              <a:ext cx="20922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>
                  <a:latin typeface="Comic Sans MS" pitchFamily="66" charset="0"/>
                </a:rPr>
                <a:t>Le grand carré vaut 1…</a:t>
              </a:r>
              <a:endParaRPr lang="fr-FR" sz="1400" i="1" dirty="0">
                <a:latin typeface="Comic Sans MS" pitchFamily="66" charset="0"/>
              </a:endParaRPr>
            </a:p>
          </p:txBody>
        </p:sp>
      </p:grpSp>
      <p:grpSp>
        <p:nvGrpSpPr>
          <p:cNvPr id="2723" name="Groupe 2722"/>
          <p:cNvGrpSpPr/>
          <p:nvPr/>
        </p:nvGrpSpPr>
        <p:grpSpPr>
          <a:xfrm>
            <a:off x="500034" y="1500174"/>
            <a:ext cx="7849400" cy="4920442"/>
            <a:chOff x="500034" y="1500174"/>
            <a:chExt cx="7849400" cy="4920442"/>
          </a:xfrm>
        </p:grpSpPr>
        <p:grpSp>
          <p:nvGrpSpPr>
            <p:cNvPr id="70" name="Groupe 71"/>
            <p:cNvGrpSpPr>
              <a:grpSpLocks noChangeAspect="1"/>
            </p:cNvGrpSpPr>
            <p:nvPr/>
          </p:nvGrpSpPr>
          <p:grpSpPr>
            <a:xfrm>
              <a:off x="500036" y="1571614"/>
              <a:ext cx="705600" cy="705600"/>
              <a:chOff x="1295376" y="1938326"/>
              <a:chExt cx="3571900" cy="3571900"/>
            </a:xfrm>
            <a:solidFill>
              <a:schemeClr val="accent1"/>
            </a:solidFill>
          </p:grpSpPr>
          <p:grpSp>
            <p:nvGrpSpPr>
              <p:cNvPr id="828" name="Groupe 19"/>
              <p:cNvGrpSpPr/>
              <p:nvPr/>
            </p:nvGrpSpPr>
            <p:grpSpPr>
              <a:xfrm>
                <a:off x="1295376" y="515303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928" name="Rectangle 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29" name="Rectangle 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30" name="Rectangle 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31" name="Rectangle 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32" name="Rectangle 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33" name="Rectangle 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34" name="Rectangle 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35" name="Rectangle 1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36" name="Rectangle 1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37" name="Rectangle 1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829" name="Groupe 20"/>
              <p:cNvGrpSpPr/>
              <p:nvPr/>
            </p:nvGrpSpPr>
            <p:grpSpPr>
              <a:xfrm>
                <a:off x="1295376" y="479584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918" name="Rectangle 91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19" name="Rectangle 91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20" name="Rectangle 91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21" name="Rectangle 92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22" name="Rectangle 92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23" name="Rectangle 92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24" name="Rectangle 92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25" name="Rectangle 92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26" name="Rectangle 92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27" name="Rectangle 92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830" name="Groupe 31"/>
              <p:cNvGrpSpPr/>
              <p:nvPr/>
            </p:nvGrpSpPr>
            <p:grpSpPr>
              <a:xfrm>
                <a:off x="1295376" y="443865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908" name="Rectangle 90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09" name="Rectangle 90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10" name="Rectangle 90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11" name="Rectangle 91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12" name="Rectangle 91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13" name="Rectangle 91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14" name="Rectangle 91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15" name="Rectangle 91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16" name="Rectangle 91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17" name="Rectangle 91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831" name="Groupe 42"/>
              <p:cNvGrpSpPr/>
              <p:nvPr/>
            </p:nvGrpSpPr>
            <p:grpSpPr>
              <a:xfrm>
                <a:off x="1295376" y="408146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898" name="Rectangle 89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99" name="Rectangle 89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00" name="Rectangle 89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01" name="Rectangle 90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02" name="Rectangle 90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03" name="Rectangle 90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04" name="Rectangle 90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05" name="Rectangle 90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06" name="Rectangle 90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07" name="Rectangle 90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832" name="Groupe 53"/>
              <p:cNvGrpSpPr/>
              <p:nvPr/>
            </p:nvGrpSpPr>
            <p:grpSpPr>
              <a:xfrm>
                <a:off x="1295376" y="372427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888" name="Rectangle 88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89" name="Rectangle 88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90" name="Rectangle 88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91" name="Rectangle 89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92" name="Rectangle 89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93" name="Rectangle 89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94" name="Rectangle 89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95" name="Rectangle 89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96" name="Rectangle 89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97" name="Rectangle 89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833" name="Groupe 64"/>
              <p:cNvGrpSpPr/>
              <p:nvPr/>
            </p:nvGrpSpPr>
            <p:grpSpPr>
              <a:xfrm>
                <a:off x="1295376" y="336708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878" name="Rectangle 12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79" name="Rectangle 87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80" name="Rectangle 87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81" name="Rectangle 88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82" name="Rectangle 88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83" name="Rectangle 88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84" name="Rectangle 88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85" name="Rectangle 88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86" name="Rectangle 88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87" name="Rectangle 88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834" name="Groupe 75"/>
              <p:cNvGrpSpPr/>
              <p:nvPr/>
            </p:nvGrpSpPr>
            <p:grpSpPr>
              <a:xfrm>
                <a:off x="1295376" y="300989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868" name="Rectangle 11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69" name="Rectangle 113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70" name="Rectangle 114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71" name="Rectangle 115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72" name="Rectangle 116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73" name="Rectangle 117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74" name="Rectangle 118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75" name="Rectangle 119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76" name="Rectangle 120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77" name="Rectangle 121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835" name="Groupe 86"/>
              <p:cNvGrpSpPr/>
              <p:nvPr/>
            </p:nvGrpSpPr>
            <p:grpSpPr>
              <a:xfrm>
                <a:off x="1295376" y="265270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858" name="Rectangle 85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59" name="Rectangle 85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60" name="Rectangle 85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61" name="Rectangle 86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62" name="Rectangle 86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63" name="Rectangle 86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64" name="Rectangle 86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65" name="Rectangle 86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66" name="Rectangle 86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67" name="Rectangle 86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836" name="Groupe 97"/>
              <p:cNvGrpSpPr/>
              <p:nvPr/>
            </p:nvGrpSpPr>
            <p:grpSpPr>
              <a:xfrm>
                <a:off x="1295376" y="229551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848" name="Rectangle 84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49" name="Rectangle 84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50" name="Rectangle 84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51" name="Rectangle 85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52" name="Rectangle 85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53" name="Rectangle 85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54" name="Rectangle 85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55" name="Rectangle 85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56" name="Rectangle 85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57" name="Rectangle 85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837" name="Groupe 108"/>
              <p:cNvGrpSpPr/>
              <p:nvPr/>
            </p:nvGrpSpPr>
            <p:grpSpPr>
              <a:xfrm>
                <a:off x="1295376" y="193832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838" name="Rectangle 83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39" name="Rectangle 83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40" name="Rectangle 83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41" name="Rectangle 84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42" name="Rectangle 84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43" name="Rectangle 84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44" name="Rectangle 84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45" name="Rectangle 84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46" name="Rectangle 84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47" name="Rectangle 84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71" name="Groupe 970"/>
            <p:cNvGrpSpPr>
              <a:grpSpLocks noChangeAspect="1"/>
            </p:cNvGrpSpPr>
            <p:nvPr/>
          </p:nvGrpSpPr>
          <p:grpSpPr>
            <a:xfrm>
              <a:off x="4714876" y="5715016"/>
              <a:ext cx="705600" cy="705600"/>
              <a:chOff x="2643174" y="1571612"/>
              <a:chExt cx="1008000" cy="1008000"/>
            </a:xfrm>
          </p:grpSpPr>
          <p:grpSp>
            <p:nvGrpSpPr>
              <p:cNvPr id="718" name="Groupe 19"/>
              <p:cNvGrpSpPr/>
              <p:nvPr/>
            </p:nvGrpSpPr>
            <p:grpSpPr>
              <a:xfrm>
                <a:off x="2643174" y="2478812"/>
                <a:ext cx="1008000" cy="10080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818" name="Rectangle 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19" name="Rectangle 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20" name="Rectangle 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21" name="Rectangle 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22" name="Rectangle 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23" name="Rectangle 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24" name="Rectangle 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25" name="Rectangle 1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26" name="Rectangle 1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27" name="Rectangle 1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719" name="Groupe 20"/>
              <p:cNvGrpSpPr/>
              <p:nvPr/>
            </p:nvGrpSpPr>
            <p:grpSpPr>
              <a:xfrm>
                <a:off x="2643174" y="2378012"/>
                <a:ext cx="1008000" cy="10080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808" name="Rectangle 80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09" name="Rectangle 80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10" name="Rectangle 80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11" name="Rectangle 81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12" name="Rectangle 81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13" name="Rectangle 81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14" name="Rectangle 81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15" name="Rectangle 81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16" name="Rectangle 81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17" name="Rectangle 81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720" name="Groupe 31"/>
              <p:cNvGrpSpPr/>
              <p:nvPr/>
            </p:nvGrpSpPr>
            <p:grpSpPr>
              <a:xfrm>
                <a:off x="2643174" y="2277212"/>
                <a:ext cx="1008000" cy="10080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798" name="Rectangle 79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99" name="Rectangle 79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00" name="Rectangle 79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01" name="Rectangle 80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02" name="Rectangle 80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03" name="Rectangle 80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04" name="Rectangle 80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05" name="Rectangle 80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06" name="Rectangle 80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07" name="Rectangle 80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721" name="Groupe 42"/>
              <p:cNvGrpSpPr/>
              <p:nvPr/>
            </p:nvGrpSpPr>
            <p:grpSpPr>
              <a:xfrm>
                <a:off x="2643174" y="2176412"/>
                <a:ext cx="1008000" cy="10080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788" name="Rectangle 78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89" name="Rectangle 78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90" name="Rectangle 78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91" name="Rectangle 79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92" name="Rectangle 79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93" name="Rectangle 79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94" name="Rectangle 79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95" name="Rectangle 79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96" name="Rectangle 79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97" name="Rectangle 79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722" name="Groupe 53"/>
              <p:cNvGrpSpPr/>
              <p:nvPr/>
            </p:nvGrpSpPr>
            <p:grpSpPr>
              <a:xfrm>
                <a:off x="2643174" y="20756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778" name="Rectangle 77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79" name="Rectangle 77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80" name="Rectangle 77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81" name="Rectangle 78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82" name="Rectangle 78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83" name="Rectangle 78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84" name="Rectangle 78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85" name="Rectangle 78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86" name="Rectangle 78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87" name="Rectangle 78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723" name="Groupe 64"/>
              <p:cNvGrpSpPr/>
              <p:nvPr/>
            </p:nvGrpSpPr>
            <p:grpSpPr>
              <a:xfrm>
                <a:off x="2643174" y="19748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768" name="Rectangle 76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69" name="Rectangle 76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70" name="Rectangle 76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71" name="Rectangle 77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72" name="Rectangle 77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73" name="Rectangle 77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74" name="Rectangle 77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75" name="Rectangle 77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76" name="Rectangle 77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77" name="Rectangle 77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724" name="Groupe 75"/>
              <p:cNvGrpSpPr/>
              <p:nvPr/>
            </p:nvGrpSpPr>
            <p:grpSpPr>
              <a:xfrm>
                <a:off x="2643174" y="18740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758" name="Rectangle 224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59" name="Rectangle 225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60" name="Rectangle 226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61" name="Rectangle 227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62" name="Rectangle 228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63" name="Rectangle 229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64" name="Rectangle 230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65" name="Rectangle 231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66" name="Rectangle 76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67" name="Rectangle 76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725" name="Groupe 86"/>
              <p:cNvGrpSpPr/>
              <p:nvPr/>
            </p:nvGrpSpPr>
            <p:grpSpPr>
              <a:xfrm>
                <a:off x="2643174" y="17732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748" name="Rectangle 74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49" name="Rectangle 74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50" name="Rectangle 74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51" name="Rectangle 75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52" name="Rectangle 75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53" name="Rectangle 75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54" name="Rectangle 75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55" name="Rectangle 75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56" name="Rectangle 75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57" name="Rectangle 223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726" name="Groupe 97"/>
              <p:cNvGrpSpPr/>
              <p:nvPr/>
            </p:nvGrpSpPr>
            <p:grpSpPr>
              <a:xfrm>
                <a:off x="2643174" y="16724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738" name="Rectangle 73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39" name="Rectangle 73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40" name="Rectangle 73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41" name="Rectangle 74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42" name="Rectangle 74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43" name="Rectangle 74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44" name="Rectangle 74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45" name="Rectangle 74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46" name="Rectangle 74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47" name="Rectangle 74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727" name="Groupe 108"/>
              <p:cNvGrpSpPr/>
              <p:nvPr/>
            </p:nvGrpSpPr>
            <p:grpSpPr>
              <a:xfrm>
                <a:off x="2643174" y="15716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728" name="Rectangle 72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29" name="Rectangle 72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30" name="Rectangle 72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31" name="Rectangle 73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32" name="Rectangle 73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33" name="Rectangle 73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34" name="Rectangle 73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35" name="Rectangle 73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36" name="Rectangle 73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37" name="Rectangle 73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72" name="Groupe 1176"/>
            <p:cNvGrpSpPr>
              <a:grpSpLocks noChangeAspect="1"/>
            </p:cNvGrpSpPr>
            <p:nvPr/>
          </p:nvGrpSpPr>
          <p:grpSpPr>
            <a:xfrm>
              <a:off x="5643570" y="1500174"/>
              <a:ext cx="705600" cy="707713"/>
              <a:chOff x="6858016" y="1500174"/>
              <a:chExt cx="1008000" cy="1011018"/>
            </a:xfrm>
          </p:grpSpPr>
          <p:grpSp>
            <p:nvGrpSpPr>
              <p:cNvPr id="607" name="Groupe 1074"/>
              <p:cNvGrpSpPr/>
              <p:nvPr/>
            </p:nvGrpSpPr>
            <p:grpSpPr>
              <a:xfrm>
                <a:off x="6858016" y="2410392"/>
                <a:ext cx="1008000" cy="100800"/>
                <a:chOff x="6786578" y="2478812"/>
                <a:chExt cx="1008000" cy="100800"/>
              </a:xfrm>
            </p:grpSpPr>
            <p:sp>
              <p:nvSpPr>
                <p:cNvPr id="708" name="Rectangle 3"/>
                <p:cNvSpPr>
                  <a:spLocks noChangeAspect="1"/>
                </p:cNvSpPr>
                <p:nvPr/>
              </p:nvSpPr>
              <p:spPr>
                <a:xfrm>
                  <a:off x="6786578" y="2478812"/>
                  <a:ext cx="100800" cy="100800"/>
                </a:xfrm>
                <a:prstGeom prst="rect">
                  <a:avLst/>
                </a:prstGeom>
                <a:solidFill>
                  <a:srgbClr val="0070C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09" name="Rectangle 4"/>
                <p:cNvSpPr>
                  <a:spLocks noChangeAspect="1"/>
                </p:cNvSpPr>
                <p:nvPr/>
              </p:nvSpPr>
              <p:spPr>
                <a:xfrm>
                  <a:off x="6887378" y="2478812"/>
                  <a:ext cx="100800" cy="10080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10" name="Rectangle 5"/>
                <p:cNvSpPr>
                  <a:spLocks noChangeAspect="1"/>
                </p:cNvSpPr>
                <p:nvPr/>
              </p:nvSpPr>
              <p:spPr>
                <a:xfrm>
                  <a:off x="6988178" y="2478812"/>
                  <a:ext cx="100800" cy="10080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11" name="Rectangle 6"/>
                <p:cNvSpPr>
                  <a:spLocks noChangeAspect="1"/>
                </p:cNvSpPr>
                <p:nvPr/>
              </p:nvSpPr>
              <p:spPr>
                <a:xfrm>
                  <a:off x="7088978" y="2478812"/>
                  <a:ext cx="100800" cy="10080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12" name="Rectangle 7"/>
                <p:cNvSpPr>
                  <a:spLocks noChangeAspect="1"/>
                </p:cNvSpPr>
                <p:nvPr/>
              </p:nvSpPr>
              <p:spPr>
                <a:xfrm>
                  <a:off x="7189778" y="2478812"/>
                  <a:ext cx="100800" cy="10080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13" name="Rectangle 8"/>
                <p:cNvSpPr>
                  <a:spLocks noChangeAspect="1"/>
                </p:cNvSpPr>
                <p:nvPr/>
              </p:nvSpPr>
              <p:spPr>
                <a:xfrm>
                  <a:off x="7290578" y="2478812"/>
                  <a:ext cx="100800" cy="10080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14" name="Rectangle 9"/>
                <p:cNvSpPr>
                  <a:spLocks noChangeAspect="1"/>
                </p:cNvSpPr>
                <p:nvPr/>
              </p:nvSpPr>
              <p:spPr>
                <a:xfrm>
                  <a:off x="7391378" y="2478812"/>
                  <a:ext cx="100800" cy="10080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15" name="Rectangle 10"/>
                <p:cNvSpPr>
                  <a:spLocks noChangeAspect="1"/>
                </p:cNvSpPr>
                <p:nvPr/>
              </p:nvSpPr>
              <p:spPr>
                <a:xfrm>
                  <a:off x="7492178" y="2478812"/>
                  <a:ext cx="100800" cy="10080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16" name="Rectangle 11"/>
                <p:cNvSpPr>
                  <a:spLocks noChangeAspect="1"/>
                </p:cNvSpPr>
                <p:nvPr/>
              </p:nvSpPr>
              <p:spPr>
                <a:xfrm>
                  <a:off x="7592978" y="2478812"/>
                  <a:ext cx="100800" cy="10080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17" name="Rectangle 12"/>
                <p:cNvSpPr>
                  <a:spLocks noChangeAspect="1"/>
                </p:cNvSpPr>
                <p:nvPr/>
              </p:nvSpPr>
              <p:spPr>
                <a:xfrm>
                  <a:off x="7693778" y="2478812"/>
                  <a:ext cx="100800" cy="10080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608" name="Groupe 1075"/>
              <p:cNvGrpSpPr/>
              <p:nvPr/>
            </p:nvGrpSpPr>
            <p:grpSpPr>
              <a:xfrm>
                <a:off x="6858016" y="1500174"/>
                <a:ext cx="1008000" cy="907200"/>
                <a:chOff x="6786578" y="1571612"/>
                <a:chExt cx="1008000" cy="907200"/>
              </a:xfrm>
            </p:grpSpPr>
            <p:grpSp>
              <p:nvGrpSpPr>
                <p:cNvPr id="609" name="Groupe 20"/>
                <p:cNvGrpSpPr/>
                <p:nvPr/>
              </p:nvGrpSpPr>
              <p:grpSpPr>
                <a:xfrm>
                  <a:off x="6786578" y="23780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698" name="Rectangle 697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99" name="Rectangle 698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00" name="Rectangle 699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01" name="Rectangle 700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02" name="Rectangle 701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03" name="Rectangle 702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04" name="Rectangle 703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05" name="Rectangle 704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06" name="Rectangle 705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707" name="Rectangle 706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610" name="Groupe 31"/>
                <p:cNvGrpSpPr/>
                <p:nvPr/>
              </p:nvGrpSpPr>
              <p:grpSpPr>
                <a:xfrm>
                  <a:off x="6786578" y="22772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688" name="Rectangle 687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89" name="Rectangle 688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90" name="Rectangle 689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91" name="Rectangle 690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92" name="Rectangle 691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93" name="Rectangle 692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94" name="Rectangle 693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95" name="Rectangle 694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96" name="Rectangle 695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97" name="Rectangle 696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611" name="Groupe 42"/>
                <p:cNvGrpSpPr/>
                <p:nvPr/>
              </p:nvGrpSpPr>
              <p:grpSpPr>
                <a:xfrm>
                  <a:off x="6786578" y="21764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678" name="Rectangle 677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79" name="Rectangle 678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80" name="Rectangle 679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81" name="Rectangle 680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82" name="Rectangle 681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83" name="Rectangle 682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84" name="Rectangle 683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85" name="Rectangle 684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86" name="Rectangle 685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87" name="Rectangle 686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612" name="Groupe 53"/>
                <p:cNvGrpSpPr/>
                <p:nvPr/>
              </p:nvGrpSpPr>
              <p:grpSpPr>
                <a:xfrm>
                  <a:off x="6786578" y="20756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668" name="Rectangle 667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69" name="Rectangle 668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70" name="Rectangle 669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71" name="Rectangle 670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72" name="Rectangle 671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73" name="Rectangle 672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74" name="Rectangle 673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75" name="Rectangle 674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76" name="Rectangle 675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77" name="Rectangle 676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613" name="Groupe 64"/>
                <p:cNvGrpSpPr/>
                <p:nvPr/>
              </p:nvGrpSpPr>
              <p:grpSpPr>
                <a:xfrm>
                  <a:off x="6786578" y="19748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658" name="Rectangle 657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59" name="Rectangle 658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60" name="Rectangle 659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61" name="Rectangle 660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62" name="Rectangle 661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63" name="Rectangle 662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64" name="Rectangle 663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65" name="Rectangle 664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66" name="Rectangle 665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67" name="Rectangle 666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614" name="Groupe 75"/>
                <p:cNvGrpSpPr/>
                <p:nvPr/>
              </p:nvGrpSpPr>
              <p:grpSpPr>
                <a:xfrm>
                  <a:off x="6786578" y="18740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648" name="Rectangle 647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49" name="Rectangle 648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50" name="Rectangle 649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51" name="Rectangle 650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52" name="Rectangle 651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53" name="Rectangle 652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54" name="Rectangle 653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55" name="Rectangle 654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56" name="Rectangle 655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57" name="Rectangle 656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615" name="Groupe 86"/>
                <p:cNvGrpSpPr/>
                <p:nvPr/>
              </p:nvGrpSpPr>
              <p:grpSpPr>
                <a:xfrm>
                  <a:off x="6786578" y="17732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638" name="Rectangle 326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39" name="Rectangle 327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40" name="Rectangle 328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41" name="Rectangle 329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42" name="Rectangle 330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43" name="Rectangle 331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44" name="Rectangle 643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45" name="Rectangle 644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46" name="Rectangle 645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47" name="Rectangle 646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616" name="Groupe 97"/>
                <p:cNvGrpSpPr/>
                <p:nvPr/>
              </p:nvGrpSpPr>
              <p:grpSpPr>
                <a:xfrm>
                  <a:off x="6786578" y="16724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628" name="Rectangle 627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29" name="Rectangle 628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30" name="Rectangle 629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31" name="Rectangle 630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32" name="Rectangle 631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33" name="Rectangle 632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34" name="Rectangle 322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35" name="Rectangle 323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36" name="Rectangle 324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37" name="Rectangle 325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617" name="Groupe 108"/>
                <p:cNvGrpSpPr/>
                <p:nvPr/>
              </p:nvGrpSpPr>
              <p:grpSpPr>
                <a:xfrm>
                  <a:off x="6786578" y="15716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618" name="Rectangle 617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19" name="Rectangle 618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20" name="Rectangle 619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21" name="Rectangle 620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22" name="Rectangle 621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23" name="Rectangle 622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24" name="Rectangle 623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25" name="Rectangle 624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26" name="Rectangle 625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627" name="Rectangle 626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</p:grpSp>
        <p:grpSp>
          <p:nvGrpSpPr>
            <p:cNvPr id="73" name="Groupe 971"/>
            <p:cNvGrpSpPr>
              <a:grpSpLocks noChangeAspect="1"/>
            </p:cNvGrpSpPr>
            <p:nvPr/>
          </p:nvGrpSpPr>
          <p:grpSpPr>
            <a:xfrm>
              <a:off x="6786578" y="2500306"/>
              <a:ext cx="705600" cy="705600"/>
              <a:chOff x="4857752" y="1571612"/>
              <a:chExt cx="1008000" cy="1008000"/>
            </a:xfrm>
          </p:grpSpPr>
          <p:grpSp>
            <p:nvGrpSpPr>
              <p:cNvPr id="497" name="Groupe 19"/>
              <p:cNvGrpSpPr/>
              <p:nvPr/>
            </p:nvGrpSpPr>
            <p:grpSpPr>
              <a:xfrm>
                <a:off x="4857752" y="2478812"/>
                <a:ext cx="1008000" cy="10080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597" name="Rectangle 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98" name="Rectangle 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99" name="Rectangle 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00" name="Rectangle 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01" name="Rectangle 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02" name="Rectangle 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03" name="Rectangle 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04" name="Rectangle 1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05" name="Rectangle 1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06" name="Rectangle 1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98" name="Groupe 20"/>
              <p:cNvGrpSpPr/>
              <p:nvPr/>
            </p:nvGrpSpPr>
            <p:grpSpPr>
              <a:xfrm>
                <a:off x="4857752" y="23780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587" name="Rectangle 58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88" name="Rectangle 58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89" name="Rectangle 58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90" name="Rectangle 58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91" name="Rectangle 59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92" name="Rectangle 59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93" name="Rectangle 59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94" name="Rectangle 59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95" name="Rectangle 59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96" name="Rectangle 59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99" name="Groupe 31"/>
              <p:cNvGrpSpPr/>
              <p:nvPr/>
            </p:nvGrpSpPr>
            <p:grpSpPr>
              <a:xfrm>
                <a:off x="4857752" y="2277212"/>
                <a:ext cx="1008000" cy="10080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577" name="Rectangle 57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8" name="Rectangle 57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9" name="Rectangle 57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80" name="Rectangle 57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81" name="Rectangle 58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82" name="Rectangle 58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83" name="Rectangle 58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84" name="Rectangle 58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85" name="Rectangle 58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86" name="Rectangle 58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500" name="Groupe 42"/>
              <p:cNvGrpSpPr/>
              <p:nvPr/>
            </p:nvGrpSpPr>
            <p:grpSpPr>
              <a:xfrm>
                <a:off x="4857752" y="21764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567" name="Rectangle 56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68" name="Rectangle 56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69" name="Rectangle 56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0" name="Rectangle 56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1" name="Rectangle 57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2" name="Rectangle 57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3" name="Rectangle 57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4" name="Rectangle 57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5" name="Rectangle 57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6" name="Rectangle 57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501" name="Groupe 53"/>
              <p:cNvGrpSpPr/>
              <p:nvPr/>
            </p:nvGrpSpPr>
            <p:grpSpPr>
              <a:xfrm>
                <a:off x="4857752" y="2075612"/>
                <a:ext cx="1008000" cy="10080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557" name="Rectangle 55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58" name="Rectangle 55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59" name="Rectangle 55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60" name="Rectangle 55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61" name="Rectangle 56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62" name="Rectangle 56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63" name="Rectangle 56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64" name="Rectangle 56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65" name="Rectangle 56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66" name="Rectangle 56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502" name="Groupe 64"/>
              <p:cNvGrpSpPr/>
              <p:nvPr/>
            </p:nvGrpSpPr>
            <p:grpSpPr>
              <a:xfrm>
                <a:off x="4857752" y="19748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547" name="Rectangle 54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8" name="Rectangle 54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9" name="Rectangle 54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50" name="Rectangle 54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51" name="Rectangle 55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52" name="Rectangle 55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53" name="Rectangle 55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54" name="Rectangle 55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55" name="Rectangle 55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56" name="Rectangle 55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503" name="Groupe 75"/>
              <p:cNvGrpSpPr/>
              <p:nvPr/>
            </p:nvGrpSpPr>
            <p:grpSpPr>
              <a:xfrm>
                <a:off x="4857752" y="1874012"/>
                <a:ext cx="1008000" cy="10080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537" name="Rectangle 53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38" name="Rectangle 53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39" name="Rectangle 53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0" name="Rectangle 53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1" name="Rectangle 54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2" name="Rectangle 54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3" name="Rectangle 54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4" name="Rectangle 54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5" name="Rectangle 54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46" name="Rectangle 54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504" name="Groupe 86"/>
              <p:cNvGrpSpPr/>
              <p:nvPr/>
            </p:nvGrpSpPr>
            <p:grpSpPr>
              <a:xfrm>
                <a:off x="4857752" y="17732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527" name="Rectangle 438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8" name="Rectangle 439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9" name="Rectangle 440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30" name="Rectangle 441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31" name="Rectangle 53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32" name="Rectangle 53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33" name="Rectangle 53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34" name="Rectangle 53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35" name="Rectangle 53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36" name="Rectangle 53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505" name="Groupe 97"/>
              <p:cNvGrpSpPr/>
              <p:nvPr/>
            </p:nvGrpSpPr>
            <p:grpSpPr>
              <a:xfrm>
                <a:off x="4857752" y="16724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517" name="Rectangle 51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18" name="Rectangle 51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19" name="Rectangle 51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0" name="Rectangle 51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1" name="Rectangle 432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2" name="Rectangle 433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3" name="Rectangle 434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4" name="Rectangle 435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5" name="Rectangle 436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26" name="Rectangle 437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506" name="Groupe 108"/>
              <p:cNvGrpSpPr/>
              <p:nvPr/>
            </p:nvGrpSpPr>
            <p:grpSpPr>
              <a:xfrm>
                <a:off x="4857752" y="1571612"/>
                <a:ext cx="1008000" cy="10080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507" name="Rectangle 50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08" name="Rectangle 50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09" name="Rectangle 50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10" name="Rectangle 50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11" name="Rectangle 51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12" name="Rectangle 51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13" name="Rectangle 51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14" name="Rectangle 51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15" name="Rectangle 51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16" name="Rectangle 51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74" name="Groupe 1291"/>
            <p:cNvGrpSpPr>
              <a:grpSpLocks noChangeAspect="1"/>
            </p:cNvGrpSpPr>
            <p:nvPr/>
          </p:nvGrpSpPr>
          <p:grpSpPr>
            <a:xfrm>
              <a:off x="6786578" y="5715016"/>
              <a:ext cx="705600" cy="705600"/>
              <a:chOff x="2714612" y="4786322"/>
              <a:chExt cx="1008000" cy="1008000"/>
            </a:xfrm>
          </p:grpSpPr>
          <p:grpSp>
            <p:nvGrpSpPr>
              <p:cNvPr id="387" name="Groupe 19"/>
              <p:cNvGrpSpPr/>
              <p:nvPr/>
            </p:nvGrpSpPr>
            <p:grpSpPr>
              <a:xfrm>
                <a:off x="2714612" y="5693522"/>
                <a:ext cx="1008000" cy="10080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487" name="Rectangle 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8" name="Rectangle 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9" name="Rectangle 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90" name="Rectangle 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91" name="Rectangle 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92" name="Rectangle 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93" name="Rectangle 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94" name="Rectangle 1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95" name="Rectangle 1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96" name="Rectangle 1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8" name="Groupe 20"/>
              <p:cNvGrpSpPr/>
              <p:nvPr/>
            </p:nvGrpSpPr>
            <p:grpSpPr>
              <a:xfrm>
                <a:off x="2714612" y="5592722"/>
                <a:ext cx="1008000" cy="10080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477" name="Rectangle 47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78" name="Rectangle 47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79" name="Rectangle 47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0" name="Rectangle 47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1" name="Rectangle 48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2" name="Rectangle 48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3" name="Rectangle 48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4" name="Rectangle 48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5" name="Rectangle 48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86" name="Rectangle 48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89" name="Groupe 31"/>
              <p:cNvGrpSpPr/>
              <p:nvPr/>
            </p:nvGrpSpPr>
            <p:grpSpPr>
              <a:xfrm>
                <a:off x="2714612" y="5491922"/>
                <a:ext cx="1008000" cy="10080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467" name="Rectangle 46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8" name="Rectangle 46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9" name="Rectangle 46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70" name="Rectangle 46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71" name="Rectangle 47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72" name="Rectangle 47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73" name="Rectangle 47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74" name="Rectangle 47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75" name="Rectangle 47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76" name="Rectangle 47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90" name="Groupe 42"/>
              <p:cNvGrpSpPr/>
              <p:nvPr/>
            </p:nvGrpSpPr>
            <p:grpSpPr>
              <a:xfrm>
                <a:off x="2714612" y="5391122"/>
                <a:ext cx="1008000" cy="10080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457" name="Rectangle 45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58" name="Rectangle 45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59" name="Rectangle 45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0" name="Rectangle 45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1" name="Rectangle 46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2" name="Rectangle 46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3" name="Rectangle 46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4" name="Rectangle 46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5" name="Rectangle 46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66" name="Rectangle 46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91" name="Groupe 53"/>
              <p:cNvGrpSpPr/>
              <p:nvPr/>
            </p:nvGrpSpPr>
            <p:grpSpPr>
              <a:xfrm>
                <a:off x="2714612" y="5290322"/>
                <a:ext cx="1008000" cy="10080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447" name="Rectangle 44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8" name="Rectangle 44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9" name="Rectangle 44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50" name="Rectangle 44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51" name="Rectangle 45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52" name="Rectangle 45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53" name="Rectangle 45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54" name="Rectangle 45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55" name="Rectangle 45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56" name="Rectangle 45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92" name="Groupe 64"/>
              <p:cNvGrpSpPr/>
              <p:nvPr/>
            </p:nvGrpSpPr>
            <p:grpSpPr>
              <a:xfrm>
                <a:off x="2714612" y="5189522"/>
                <a:ext cx="1008000" cy="10080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437" name="Rectangle 234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8" name="Rectangle 235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9" name="Rectangle 43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0" name="Rectangle 43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1" name="Rectangle 44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2" name="Rectangle 44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3" name="Rectangle 44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4" name="Rectangle 44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5" name="Rectangle 44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46" name="Rectangle 44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93" name="Groupe 75"/>
              <p:cNvGrpSpPr/>
              <p:nvPr/>
            </p:nvGrpSpPr>
            <p:grpSpPr>
              <a:xfrm>
                <a:off x="2714612" y="5088722"/>
                <a:ext cx="1008000" cy="10080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427" name="Rectangle 42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28" name="Rectangle 42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29" name="Rectangle 226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0" name="Rectangle 227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1" name="Rectangle 228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2" name="Rectangle 229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3" name="Rectangle 230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4" name="Rectangle 231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5" name="Rectangle 232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36" name="Rectangle 233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94" name="Groupe 86"/>
              <p:cNvGrpSpPr/>
              <p:nvPr/>
            </p:nvGrpSpPr>
            <p:grpSpPr>
              <a:xfrm>
                <a:off x="2714612" y="4987922"/>
                <a:ext cx="1008000" cy="10080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417" name="Rectangle 41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8" name="Rectangle 41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9" name="Rectangle 41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20" name="Rectangle 41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21" name="Rectangle 42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22" name="Rectangle 42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23" name="Rectangle 42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24" name="Rectangle 42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25" name="Rectangle 42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26" name="Rectangle 42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95" name="Groupe 97"/>
              <p:cNvGrpSpPr/>
              <p:nvPr/>
            </p:nvGrpSpPr>
            <p:grpSpPr>
              <a:xfrm>
                <a:off x="2714612" y="4887122"/>
                <a:ext cx="1008000" cy="10080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407" name="Rectangle 40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08" name="Rectangle 40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09" name="Rectangle 40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0" name="Rectangle 40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1" name="Rectangle 41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2" name="Rectangle 41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3" name="Rectangle 41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4" name="Rectangle 41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5" name="Rectangle 41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16" name="Rectangle 41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396" name="Groupe 108"/>
              <p:cNvGrpSpPr/>
              <p:nvPr/>
            </p:nvGrpSpPr>
            <p:grpSpPr>
              <a:xfrm>
                <a:off x="2714612" y="4786322"/>
                <a:ext cx="1008000" cy="100800"/>
                <a:chOff x="1142976" y="5000636"/>
                <a:chExt cx="3571900" cy="357190"/>
              </a:xfrm>
              <a:solidFill>
                <a:schemeClr val="bg1"/>
              </a:solidFill>
            </p:grpSpPr>
            <p:sp>
              <p:nvSpPr>
                <p:cNvPr id="397" name="Rectangle 39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8" name="Rectangle 39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9" name="Rectangle 39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00" name="Rectangle 39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01" name="Rectangle 40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02" name="Rectangle 40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03" name="Rectangle 40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04" name="Rectangle 40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05" name="Rectangle 40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406" name="Rectangle 40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76" name="Groupe 1290"/>
            <p:cNvGrpSpPr>
              <a:grpSpLocks noChangeAspect="1"/>
            </p:cNvGrpSpPr>
            <p:nvPr/>
          </p:nvGrpSpPr>
          <p:grpSpPr>
            <a:xfrm>
              <a:off x="1500166" y="4786322"/>
              <a:ext cx="705600" cy="707713"/>
              <a:chOff x="500034" y="4857760"/>
              <a:chExt cx="1008000" cy="1011018"/>
            </a:xfrm>
          </p:grpSpPr>
          <p:grpSp>
            <p:nvGrpSpPr>
              <p:cNvPr id="177" name="Groupe 1289"/>
              <p:cNvGrpSpPr/>
              <p:nvPr/>
            </p:nvGrpSpPr>
            <p:grpSpPr>
              <a:xfrm>
                <a:off x="500034" y="5767978"/>
                <a:ext cx="1008000" cy="100800"/>
                <a:chOff x="500034" y="5767978"/>
                <a:chExt cx="1008000" cy="100800"/>
              </a:xfrm>
            </p:grpSpPr>
            <p:sp>
              <p:nvSpPr>
                <p:cNvPr id="278" name="Rectangle 3"/>
                <p:cNvSpPr>
                  <a:spLocks noChangeAspect="1"/>
                </p:cNvSpPr>
                <p:nvPr/>
              </p:nvSpPr>
              <p:spPr>
                <a:xfrm>
                  <a:off x="500034" y="5767978"/>
                  <a:ext cx="100800" cy="100800"/>
                </a:xfrm>
                <a:prstGeom prst="rect">
                  <a:avLst/>
                </a:prstGeom>
                <a:solidFill>
                  <a:srgbClr val="0070C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9" name="Rectangle 4"/>
                <p:cNvSpPr>
                  <a:spLocks noChangeAspect="1"/>
                </p:cNvSpPr>
                <p:nvPr/>
              </p:nvSpPr>
              <p:spPr>
                <a:xfrm>
                  <a:off x="600834" y="5767978"/>
                  <a:ext cx="100800" cy="100800"/>
                </a:xfrm>
                <a:prstGeom prst="rect">
                  <a:avLst/>
                </a:prstGeom>
                <a:solidFill>
                  <a:srgbClr val="0070C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80" name="Rectangle 5"/>
                <p:cNvSpPr>
                  <a:spLocks noChangeAspect="1"/>
                </p:cNvSpPr>
                <p:nvPr/>
              </p:nvSpPr>
              <p:spPr>
                <a:xfrm>
                  <a:off x="701634" y="5767978"/>
                  <a:ext cx="100800" cy="10080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81" name="Rectangle 6"/>
                <p:cNvSpPr>
                  <a:spLocks noChangeAspect="1"/>
                </p:cNvSpPr>
                <p:nvPr/>
              </p:nvSpPr>
              <p:spPr>
                <a:xfrm>
                  <a:off x="802434" y="5767978"/>
                  <a:ext cx="100800" cy="100800"/>
                </a:xfrm>
                <a:prstGeom prst="rect">
                  <a:avLst/>
                </a:prstGeom>
                <a:solidFill>
                  <a:srgbClr val="0070C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82" name="Rectangle 7"/>
                <p:cNvSpPr>
                  <a:spLocks noChangeAspect="1"/>
                </p:cNvSpPr>
                <p:nvPr/>
              </p:nvSpPr>
              <p:spPr>
                <a:xfrm>
                  <a:off x="903234" y="5767978"/>
                  <a:ext cx="100800" cy="10080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83" name="Rectangle 8"/>
                <p:cNvSpPr>
                  <a:spLocks noChangeAspect="1"/>
                </p:cNvSpPr>
                <p:nvPr/>
              </p:nvSpPr>
              <p:spPr>
                <a:xfrm>
                  <a:off x="1004034" y="5767978"/>
                  <a:ext cx="100800" cy="100800"/>
                </a:xfrm>
                <a:prstGeom prst="rect">
                  <a:avLst/>
                </a:prstGeom>
                <a:solidFill>
                  <a:srgbClr val="0070C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84" name="Rectangle 9"/>
                <p:cNvSpPr>
                  <a:spLocks noChangeAspect="1"/>
                </p:cNvSpPr>
                <p:nvPr/>
              </p:nvSpPr>
              <p:spPr>
                <a:xfrm>
                  <a:off x="1104834" y="5767978"/>
                  <a:ext cx="100800" cy="10080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85" name="Rectangle 10"/>
                <p:cNvSpPr>
                  <a:spLocks noChangeAspect="1"/>
                </p:cNvSpPr>
                <p:nvPr/>
              </p:nvSpPr>
              <p:spPr>
                <a:xfrm>
                  <a:off x="1205634" y="5767978"/>
                  <a:ext cx="100800" cy="10080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86" name="Rectangle 11"/>
                <p:cNvSpPr>
                  <a:spLocks noChangeAspect="1"/>
                </p:cNvSpPr>
                <p:nvPr/>
              </p:nvSpPr>
              <p:spPr>
                <a:xfrm>
                  <a:off x="1306434" y="5767978"/>
                  <a:ext cx="100800" cy="10080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87" name="Rectangle 12"/>
                <p:cNvSpPr>
                  <a:spLocks noChangeAspect="1"/>
                </p:cNvSpPr>
                <p:nvPr/>
              </p:nvSpPr>
              <p:spPr>
                <a:xfrm>
                  <a:off x="1407234" y="5767978"/>
                  <a:ext cx="100800" cy="10080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78" name="Groupe 1075"/>
              <p:cNvGrpSpPr/>
              <p:nvPr/>
            </p:nvGrpSpPr>
            <p:grpSpPr>
              <a:xfrm>
                <a:off x="500034" y="4857760"/>
                <a:ext cx="1008000" cy="907200"/>
                <a:chOff x="6786578" y="1571612"/>
                <a:chExt cx="1008000" cy="907200"/>
              </a:xfrm>
            </p:grpSpPr>
            <p:grpSp>
              <p:nvGrpSpPr>
                <p:cNvPr id="179" name="Groupe 20"/>
                <p:cNvGrpSpPr/>
                <p:nvPr/>
              </p:nvGrpSpPr>
              <p:grpSpPr>
                <a:xfrm>
                  <a:off x="6786578" y="23780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268" name="Rectangle 267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69" name="Rectangle 268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70" name="Rectangle 269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71" name="Rectangle 270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72" name="Rectangle 271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73" name="Rectangle 272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74" name="Rectangle 273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75" name="Rectangle 274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76" name="Rectangle 275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77" name="Rectangle 276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80" name="Groupe 31"/>
                <p:cNvGrpSpPr/>
                <p:nvPr/>
              </p:nvGrpSpPr>
              <p:grpSpPr>
                <a:xfrm>
                  <a:off x="6786578" y="22772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258" name="Rectangle 257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59" name="Rectangle 258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60" name="Rectangle 259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61" name="Rectangle 260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62" name="Rectangle 261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63" name="Rectangle 262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64" name="Rectangle 263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65" name="Rectangle 264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66" name="Rectangle 265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67" name="Rectangle 266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81" name="Groupe 42"/>
                <p:cNvGrpSpPr/>
                <p:nvPr/>
              </p:nvGrpSpPr>
              <p:grpSpPr>
                <a:xfrm>
                  <a:off x="6786578" y="21764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248" name="Rectangle 247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49" name="Rectangle 248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50" name="Rectangle 249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51" name="Rectangle 250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52" name="Rectangle 251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53" name="Rectangle 252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54" name="Rectangle 253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55" name="Rectangle 254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56" name="Rectangle 255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57" name="Rectangle 256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82" name="Groupe 53"/>
                <p:cNvGrpSpPr/>
                <p:nvPr/>
              </p:nvGrpSpPr>
              <p:grpSpPr>
                <a:xfrm>
                  <a:off x="6786578" y="20756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238" name="Rectangle 237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39" name="Rectangle 238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40" name="Rectangle 239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41" name="Rectangle 240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42" name="Rectangle 241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43" name="Rectangle 242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44" name="Rectangle 243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45" name="Rectangle 244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46" name="Rectangle 245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47" name="Rectangle 246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83" name="Groupe 64"/>
                <p:cNvGrpSpPr/>
                <p:nvPr/>
              </p:nvGrpSpPr>
              <p:grpSpPr>
                <a:xfrm>
                  <a:off x="6786578" y="19748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228" name="Rectangle 227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29" name="Rectangle 228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30" name="Rectangle 229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31" name="Rectangle 230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32" name="Rectangle 231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33" name="Rectangle 232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34" name="Rectangle 233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35" name="Rectangle 234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36" name="Rectangle 235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37" name="Rectangle 236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84" name="Groupe 75"/>
                <p:cNvGrpSpPr/>
                <p:nvPr/>
              </p:nvGrpSpPr>
              <p:grpSpPr>
                <a:xfrm>
                  <a:off x="6786578" y="18740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218" name="Rectangle 217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19" name="Rectangle 218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20" name="Rectangle 219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21" name="Rectangle 220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22" name="Rectangle 221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23" name="Rectangle 222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24" name="Rectangle 223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25" name="Rectangle 224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26" name="Rectangle 225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27" name="Rectangle 226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85" name="Groupe 86"/>
                <p:cNvGrpSpPr/>
                <p:nvPr/>
              </p:nvGrpSpPr>
              <p:grpSpPr>
                <a:xfrm>
                  <a:off x="6786578" y="17732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208" name="Rectangle 207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09" name="Rectangle 208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10" name="Rectangle 209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11" name="Rectangle 210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12" name="Rectangle 211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13" name="Rectangle 212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14" name="Rectangle 213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15" name="Rectangle 214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16" name="Rectangle 215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17" name="Rectangle 216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86" name="Groupe 97"/>
                <p:cNvGrpSpPr/>
                <p:nvPr/>
              </p:nvGrpSpPr>
              <p:grpSpPr>
                <a:xfrm>
                  <a:off x="6786578" y="16724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198" name="Rectangle 197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99" name="Rectangle 198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00" name="Rectangle 199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01" name="Rectangle 200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02" name="Rectangle 201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03" name="Rectangle 202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04" name="Rectangle 203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05" name="Rectangle 204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06" name="Rectangle 205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207" name="Rectangle 206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87" name="Groupe 108"/>
                <p:cNvGrpSpPr/>
                <p:nvPr/>
              </p:nvGrpSpPr>
              <p:grpSpPr>
                <a:xfrm>
                  <a:off x="6786578" y="1571612"/>
                  <a:ext cx="1008000" cy="100800"/>
                  <a:chOff x="1142976" y="5000636"/>
                  <a:chExt cx="3571900" cy="357190"/>
                </a:xfrm>
              </p:grpSpPr>
              <p:sp>
                <p:nvSpPr>
                  <p:cNvPr id="188" name="Rectangle 187"/>
                  <p:cNvSpPr>
                    <a:spLocks noChangeAspect="1"/>
                  </p:cNvSpPr>
                  <p:nvPr/>
                </p:nvSpPr>
                <p:spPr>
                  <a:xfrm>
                    <a:off x="114297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89" name="Rectangle 188"/>
                  <p:cNvSpPr>
                    <a:spLocks noChangeAspect="1"/>
                  </p:cNvSpPr>
                  <p:nvPr/>
                </p:nvSpPr>
                <p:spPr>
                  <a:xfrm>
                    <a:off x="150016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90" name="Rectangle 189"/>
                  <p:cNvSpPr>
                    <a:spLocks noChangeAspect="1"/>
                  </p:cNvSpPr>
                  <p:nvPr/>
                </p:nvSpPr>
                <p:spPr>
                  <a:xfrm>
                    <a:off x="185735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91" name="Rectangle 190"/>
                  <p:cNvSpPr>
                    <a:spLocks noChangeAspect="1"/>
                  </p:cNvSpPr>
                  <p:nvPr/>
                </p:nvSpPr>
                <p:spPr>
                  <a:xfrm>
                    <a:off x="221454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92" name="Rectangle 191"/>
                  <p:cNvSpPr>
                    <a:spLocks noChangeAspect="1"/>
                  </p:cNvSpPr>
                  <p:nvPr/>
                </p:nvSpPr>
                <p:spPr>
                  <a:xfrm>
                    <a:off x="257173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93" name="Rectangle 192"/>
                  <p:cNvSpPr>
                    <a:spLocks noChangeAspect="1"/>
                  </p:cNvSpPr>
                  <p:nvPr/>
                </p:nvSpPr>
                <p:spPr>
                  <a:xfrm>
                    <a:off x="292892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94" name="Rectangle 193"/>
                  <p:cNvSpPr>
                    <a:spLocks noChangeAspect="1"/>
                  </p:cNvSpPr>
                  <p:nvPr/>
                </p:nvSpPr>
                <p:spPr>
                  <a:xfrm>
                    <a:off x="328611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95" name="Rectangle 194"/>
                  <p:cNvSpPr>
                    <a:spLocks noChangeAspect="1"/>
                  </p:cNvSpPr>
                  <p:nvPr/>
                </p:nvSpPr>
                <p:spPr>
                  <a:xfrm>
                    <a:off x="364330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96" name="Rectangle 195"/>
                  <p:cNvSpPr>
                    <a:spLocks noChangeAspect="1"/>
                  </p:cNvSpPr>
                  <p:nvPr/>
                </p:nvSpPr>
                <p:spPr>
                  <a:xfrm>
                    <a:off x="400049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97" name="Rectangle 196"/>
                  <p:cNvSpPr>
                    <a:spLocks noChangeAspect="1"/>
                  </p:cNvSpPr>
                  <p:nvPr/>
                </p:nvSpPr>
                <p:spPr>
                  <a:xfrm>
                    <a:off x="4357686" y="5000636"/>
                    <a:ext cx="357190" cy="35719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</p:grpSp>
        </p:grpSp>
        <p:grpSp>
          <p:nvGrpSpPr>
            <p:cNvPr id="946" name="Groupe 71"/>
            <p:cNvGrpSpPr>
              <a:grpSpLocks noChangeAspect="1"/>
            </p:cNvGrpSpPr>
            <p:nvPr/>
          </p:nvGrpSpPr>
          <p:grpSpPr>
            <a:xfrm>
              <a:off x="1357290" y="1571612"/>
              <a:ext cx="705600" cy="705600"/>
              <a:chOff x="1295376" y="1938326"/>
              <a:chExt cx="3571900" cy="3571900"/>
            </a:xfrm>
          </p:grpSpPr>
          <p:grpSp>
            <p:nvGrpSpPr>
              <p:cNvPr id="947" name="Groupe 19"/>
              <p:cNvGrpSpPr/>
              <p:nvPr/>
            </p:nvGrpSpPr>
            <p:grpSpPr>
              <a:xfrm>
                <a:off x="1295376" y="5153036"/>
                <a:ext cx="3571900" cy="35719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1047" name="Rectangle 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48" name="Rectangle 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49" name="Rectangle 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50" name="Rectangle 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51" name="Rectangle 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52" name="Rectangle 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53" name="Rectangle 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54" name="Rectangle 1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55" name="Rectangle 1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56" name="Rectangle 1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948" name="Groupe 20"/>
              <p:cNvGrpSpPr/>
              <p:nvPr/>
            </p:nvGrpSpPr>
            <p:grpSpPr>
              <a:xfrm>
                <a:off x="1295376" y="4795846"/>
                <a:ext cx="3571900" cy="357190"/>
                <a:chOff x="1142976" y="5000636"/>
                <a:chExt cx="3571900" cy="357190"/>
              </a:xfrm>
            </p:grpSpPr>
            <p:sp>
              <p:nvSpPr>
                <p:cNvPr id="1037" name="Rectangle 103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38" name="Rectangle 103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39" name="Rectangle 103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40" name="Rectangle 103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41" name="Rectangle 104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42" name="Rectangle 104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43" name="Rectangle 104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44" name="Rectangle 104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45" name="Rectangle 104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46" name="Rectangle 104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949" name="Groupe 31"/>
              <p:cNvGrpSpPr/>
              <p:nvPr/>
            </p:nvGrpSpPr>
            <p:grpSpPr>
              <a:xfrm>
                <a:off x="1295376" y="4438656"/>
                <a:ext cx="3571900" cy="357190"/>
                <a:chOff x="1142976" y="5000636"/>
                <a:chExt cx="3571900" cy="357190"/>
              </a:xfrm>
            </p:grpSpPr>
            <p:sp>
              <p:nvSpPr>
                <p:cNvPr id="1027" name="Rectangle 102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28" name="Rectangle 102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29" name="Rectangle 102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30" name="Rectangle 102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31" name="Rectangle 103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32" name="Rectangle 103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33" name="Rectangle 103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34" name="Rectangle 103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35" name="Rectangle 103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36" name="Rectangle 103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950" name="Groupe 42"/>
              <p:cNvGrpSpPr/>
              <p:nvPr/>
            </p:nvGrpSpPr>
            <p:grpSpPr>
              <a:xfrm>
                <a:off x="1295376" y="4081466"/>
                <a:ext cx="3571900" cy="357190"/>
                <a:chOff x="1142976" y="5000636"/>
                <a:chExt cx="3571900" cy="357190"/>
              </a:xfrm>
            </p:grpSpPr>
            <p:sp>
              <p:nvSpPr>
                <p:cNvPr id="1017" name="Rectangle 101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18" name="Rectangle 101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19" name="Rectangle 101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20" name="Rectangle 101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21" name="Rectangle 102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22" name="Rectangle 102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23" name="Rectangle 102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24" name="Rectangle 102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25" name="Rectangle 102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26" name="Rectangle 102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951" name="Groupe 53"/>
              <p:cNvGrpSpPr/>
              <p:nvPr/>
            </p:nvGrpSpPr>
            <p:grpSpPr>
              <a:xfrm>
                <a:off x="1295376" y="3724276"/>
                <a:ext cx="3571900" cy="357190"/>
                <a:chOff x="1142976" y="5000636"/>
                <a:chExt cx="3571900" cy="357190"/>
              </a:xfrm>
            </p:grpSpPr>
            <p:sp>
              <p:nvSpPr>
                <p:cNvPr id="1007" name="Rectangle 100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08" name="Rectangle 100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09" name="Rectangle 100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10" name="Rectangle 100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11" name="Rectangle 101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12" name="Rectangle 101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13" name="Rectangle 101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14" name="Rectangle 101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15" name="Rectangle 101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16" name="Rectangle 101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952" name="Groupe 64"/>
              <p:cNvGrpSpPr/>
              <p:nvPr/>
            </p:nvGrpSpPr>
            <p:grpSpPr>
              <a:xfrm>
                <a:off x="1295376" y="3367086"/>
                <a:ext cx="3571900" cy="357190"/>
                <a:chOff x="1142976" y="5000636"/>
                <a:chExt cx="3571900" cy="357190"/>
              </a:xfrm>
            </p:grpSpPr>
            <p:sp>
              <p:nvSpPr>
                <p:cNvPr id="997" name="Rectangle 12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98" name="Rectangle 99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99" name="Rectangle 99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00" name="Rectangle 99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01" name="Rectangle 100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02" name="Rectangle 100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03" name="Rectangle 100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04" name="Rectangle 100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05" name="Rectangle 100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06" name="Rectangle 100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953" name="Groupe 75"/>
              <p:cNvGrpSpPr/>
              <p:nvPr/>
            </p:nvGrpSpPr>
            <p:grpSpPr>
              <a:xfrm>
                <a:off x="1295376" y="3009896"/>
                <a:ext cx="3571900" cy="357190"/>
                <a:chOff x="1142976" y="5000636"/>
                <a:chExt cx="3571900" cy="357190"/>
              </a:xfrm>
            </p:grpSpPr>
            <p:sp>
              <p:nvSpPr>
                <p:cNvPr id="987" name="Rectangle 11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88" name="Rectangle 113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89" name="Rectangle 114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90" name="Rectangle 115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91" name="Rectangle 116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92" name="Rectangle 117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93" name="Rectangle 118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94" name="Rectangle 119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95" name="Rectangle 120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96" name="Rectangle 121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954" name="Groupe 86"/>
              <p:cNvGrpSpPr/>
              <p:nvPr/>
            </p:nvGrpSpPr>
            <p:grpSpPr>
              <a:xfrm>
                <a:off x="1295376" y="2652706"/>
                <a:ext cx="3571900" cy="357190"/>
                <a:chOff x="1142976" y="5000636"/>
                <a:chExt cx="3571900" cy="357190"/>
              </a:xfrm>
            </p:grpSpPr>
            <p:sp>
              <p:nvSpPr>
                <p:cNvPr id="977" name="Rectangle 97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78" name="Rectangle 97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79" name="Rectangle 97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80" name="Rectangle 97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81" name="Rectangle 98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82" name="Rectangle 98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83" name="Rectangle 98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84" name="Rectangle 98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85" name="Rectangle 98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86" name="Rectangle 98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955" name="Groupe 97"/>
              <p:cNvGrpSpPr/>
              <p:nvPr/>
            </p:nvGrpSpPr>
            <p:grpSpPr>
              <a:xfrm>
                <a:off x="1295376" y="2295516"/>
                <a:ext cx="3571900" cy="357190"/>
                <a:chOff x="1142976" y="5000636"/>
                <a:chExt cx="3571900" cy="357190"/>
              </a:xfrm>
            </p:grpSpPr>
            <p:sp>
              <p:nvSpPr>
                <p:cNvPr id="967" name="Rectangle 96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68" name="Rectangle 96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69" name="Rectangle 96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70" name="Rectangle 96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71" name="Rectangle 97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72" name="Rectangle 97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73" name="Rectangle 97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74" name="Rectangle 97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75" name="Rectangle 97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76" name="Rectangle 97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956" name="Groupe 108"/>
              <p:cNvGrpSpPr/>
              <p:nvPr/>
            </p:nvGrpSpPr>
            <p:grpSpPr>
              <a:xfrm>
                <a:off x="1295376" y="1938326"/>
                <a:ext cx="3571900" cy="357190"/>
                <a:chOff x="1142976" y="5000636"/>
                <a:chExt cx="3571900" cy="357190"/>
              </a:xfrm>
            </p:grpSpPr>
            <p:sp>
              <p:nvSpPr>
                <p:cNvPr id="957" name="Rectangle 95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58" name="Rectangle 95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59" name="Rectangle 95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60" name="Rectangle 95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61" name="Rectangle 96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62" name="Rectangle 96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63" name="Rectangle 96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64" name="Rectangle 96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65" name="Rectangle 96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66" name="Rectangle 96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057" name="Groupe 71"/>
            <p:cNvGrpSpPr>
              <a:grpSpLocks noChangeAspect="1"/>
            </p:cNvGrpSpPr>
            <p:nvPr/>
          </p:nvGrpSpPr>
          <p:grpSpPr>
            <a:xfrm>
              <a:off x="2500298" y="1500174"/>
              <a:ext cx="705600" cy="705600"/>
              <a:chOff x="1295376" y="1938326"/>
              <a:chExt cx="3571900" cy="3571900"/>
            </a:xfrm>
            <a:solidFill>
              <a:schemeClr val="accent1"/>
            </a:solidFill>
          </p:grpSpPr>
          <p:grpSp>
            <p:nvGrpSpPr>
              <p:cNvPr id="1058" name="Groupe 19"/>
              <p:cNvGrpSpPr/>
              <p:nvPr/>
            </p:nvGrpSpPr>
            <p:grpSpPr>
              <a:xfrm>
                <a:off x="1295376" y="515303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158" name="Rectangle 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59" name="Rectangle 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60" name="Rectangle 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61" name="Rectangle 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62" name="Rectangle 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63" name="Rectangle 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64" name="Rectangle 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65" name="Rectangle 1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66" name="Rectangle 1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67" name="Rectangle 1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059" name="Groupe 20"/>
              <p:cNvGrpSpPr/>
              <p:nvPr/>
            </p:nvGrpSpPr>
            <p:grpSpPr>
              <a:xfrm>
                <a:off x="1295376" y="479584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148" name="Rectangle 114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49" name="Rectangle 114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50" name="Rectangle 114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51" name="Rectangle 115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52" name="Rectangle 115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53" name="Rectangle 115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54" name="Rectangle 115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55" name="Rectangle 115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56" name="Rectangle 115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57" name="Rectangle 115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060" name="Groupe 31"/>
              <p:cNvGrpSpPr/>
              <p:nvPr/>
            </p:nvGrpSpPr>
            <p:grpSpPr>
              <a:xfrm>
                <a:off x="1295376" y="443865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138" name="Rectangle 113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39" name="Rectangle 113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40" name="Rectangle 113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41" name="Rectangle 114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42" name="Rectangle 114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43" name="Rectangle 114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44" name="Rectangle 114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45" name="Rectangle 114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46" name="Rectangle 114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47" name="Rectangle 114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061" name="Groupe 42"/>
              <p:cNvGrpSpPr/>
              <p:nvPr/>
            </p:nvGrpSpPr>
            <p:grpSpPr>
              <a:xfrm>
                <a:off x="1295376" y="408146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128" name="Rectangle 112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29" name="Rectangle 112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30" name="Rectangle 112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31" name="Rectangle 113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32" name="Rectangle 113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33" name="Rectangle 113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34" name="Rectangle 113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35" name="Rectangle 113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36" name="Rectangle 113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37" name="Rectangle 113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062" name="Groupe 53"/>
              <p:cNvGrpSpPr/>
              <p:nvPr/>
            </p:nvGrpSpPr>
            <p:grpSpPr>
              <a:xfrm>
                <a:off x="1295376" y="372427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118" name="Rectangle 111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19" name="Rectangle 111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20" name="Rectangle 111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21" name="Rectangle 112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22" name="Rectangle 112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23" name="Rectangle 112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24" name="Rectangle 112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25" name="Rectangle 112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26" name="Rectangle 112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27" name="Rectangle 112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063" name="Groupe 64"/>
              <p:cNvGrpSpPr/>
              <p:nvPr/>
            </p:nvGrpSpPr>
            <p:grpSpPr>
              <a:xfrm>
                <a:off x="1295376" y="336708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108" name="Rectangle 12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09" name="Rectangle 110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10" name="Rectangle 110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11" name="Rectangle 111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12" name="Rectangle 111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13" name="Rectangle 111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14" name="Rectangle 111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15" name="Rectangle 111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16" name="Rectangle 111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17" name="Rectangle 111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064" name="Groupe 75"/>
              <p:cNvGrpSpPr/>
              <p:nvPr/>
            </p:nvGrpSpPr>
            <p:grpSpPr>
              <a:xfrm>
                <a:off x="1295376" y="300989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098" name="Rectangle 11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99" name="Rectangle 113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00" name="Rectangle 114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01" name="Rectangle 115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02" name="Rectangle 116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03" name="Rectangle 117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04" name="Rectangle 118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05" name="Rectangle 119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06" name="Rectangle 120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07" name="Rectangle 121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065" name="Groupe 86"/>
              <p:cNvGrpSpPr/>
              <p:nvPr/>
            </p:nvGrpSpPr>
            <p:grpSpPr>
              <a:xfrm>
                <a:off x="1295376" y="265270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088" name="Rectangle 108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89" name="Rectangle 108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90" name="Rectangle 108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91" name="Rectangle 109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92" name="Rectangle 109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93" name="Rectangle 109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94" name="Rectangle 109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95" name="Rectangle 109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96" name="Rectangle 109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97" name="Rectangle 109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066" name="Groupe 97"/>
              <p:cNvGrpSpPr/>
              <p:nvPr/>
            </p:nvGrpSpPr>
            <p:grpSpPr>
              <a:xfrm>
                <a:off x="1295376" y="229551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078" name="Rectangle 107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79" name="Rectangle 107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80" name="Rectangle 107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81" name="Rectangle 108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82" name="Rectangle 108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83" name="Rectangle 108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84" name="Rectangle 108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85" name="Rectangle 108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86" name="Rectangle 108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87" name="Rectangle 108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067" name="Groupe 108"/>
              <p:cNvGrpSpPr/>
              <p:nvPr/>
            </p:nvGrpSpPr>
            <p:grpSpPr>
              <a:xfrm>
                <a:off x="1295376" y="193832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068" name="Rectangle 106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69" name="Rectangle 106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70" name="Rectangle 106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71" name="Rectangle 107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72" name="Rectangle 107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73" name="Rectangle 107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74" name="Rectangle 107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75" name="Rectangle 107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76" name="Rectangle 107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077" name="Rectangle 107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168" name="Groupe 71"/>
            <p:cNvGrpSpPr>
              <a:grpSpLocks noChangeAspect="1"/>
            </p:cNvGrpSpPr>
            <p:nvPr/>
          </p:nvGrpSpPr>
          <p:grpSpPr>
            <a:xfrm>
              <a:off x="3357554" y="1500174"/>
              <a:ext cx="705600" cy="705600"/>
              <a:chOff x="1295376" y="1938326"/>
              <a:chExt cx="3571900" cy="3571900"/>
            </a:xfrm>
            <a:solidFill>
              <a:schemeClr val="accent1"/>
            </a:solidFill>
          </p:grpSpPr>
          <p:grpSp>
            <p:nvGrpSpPr>
              <p:cNvPr id="1169" name="Groupe 19"/>
              <p:cNvGrpSpPr/>
              <p:nvPr/>
            </p:nvGrpSpPr>
            <p:grpSpPr>
              <a:xfrm>
                <a:off x="1295376" y="515303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269" name="Rectangle 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70" name="Rectangle 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71" name="Rectangle 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72" name="Rectangle 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73" name="Rectangle 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74" name="Rectangle 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75" name="Rectangle 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76" name="Rectangle 1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77" name="Rectangle 1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78" name="Rectangle 1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170" name="Groupe 20"/>
              <p:cNvGrpSpPr/>
              <p:nvPr/>
            </p:nvGrpSpPr>
            <p:grpSpPr>
              <a:xfrm>
                <a:off x="1295376" y="479584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259" name="Rectangle 1258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60" name="Rectangle 1259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61" name="Rectangle 1260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62" name="Rectangle 1261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63" name="Rectangle 1262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64" name="Rectangle 1263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65" name="Rectangle 1264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66" name="Rectangle 1265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67" name="Rectangle 1266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68" name="Rectangle 1267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171" name="Groupe 31"/>
              <p:cNvGrpSpPr/>
              <p:nvPr/>
            </p:nvGrpSpPr>
            <p:grpSpPr>
              <a:xfrm>
                <a:off x="1295376" y="443865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249" name="Rectangle 1248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50" name="Rectangle 1249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51" name="Rectangle 1250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52" name="Rectangle 1251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53" name="Rectangle 1252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54" name="Rectangle 1253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55" name="Rectangle 1254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56" name="Rectangle 1255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57" name="Rectangle 1256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58" name="Rectangle 1257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172" name="Groupe 42"/>
              <p:cNvGrpSpPr/>
              <p:nvPr/>
            </p:nvGrpSpPr>
            <p:grpSpPr>
              <a:xfrm>
                <a:off x="1295376" y="408146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239" name="Rectangle 1238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40" name="Rectangle 1239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41" name="Rectangle 1240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42" name="Rectangle 1241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43" name="Rectangle 1242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44" name="Rectangle 1243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45" name="Rectangle 1244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46" name="Rectangle 1245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47" name="Rectangle 1246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48" name="Rectangle 1247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173" name="Groupe 53"/>
              <p:cNvGrpSpPr/>
              <p:nvPr/>
            </p:nvGrpSpPr>
            <p:grpSpPr>
              <a:xfrm>
                <a:off x="1295376" y="372427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229" name="Rectangle 1228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30" name="Rectangle 1229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31" name="Rectangle 1230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32" name="Rectangle 1231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33" name="Rectangle 1232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34" name="Rectangle 1233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35" name="Rectangle 1234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36" name="Rectangle 1235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37" name="Rectangle 1236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38" name="Rectangle 1237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174" name="Groupe 64"/>
              <p:cNvGrpSpPr/>
              <p:nvPr/>
            </p:nvGrpSpPr>
            <p:grpSpPr>
              <a:xfrm>
                <a:off x="1295376" y="336708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219" name="Rectangle 12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20" name="Rectangle 1219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21" name="Rectangle 1220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22" name="Rectangle 1221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23" name="Rectangle 1222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24" name="Rectangle 1223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25" name="Rectangle 1224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26" name="Rectangle 1225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27" name="Rectangle 1226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28" name="Rectangle 1227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175" name="Groupe 75"/>
              <p:cNvGrpSpPr/>
              <p:nvPr/>
            </p:nvGrpSpPr>
            <p:grpSpPr>
              <a:xfrm>
                <a:off x="1295376" y="300989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209" name="Rectangle 11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10" name="Rectangle 113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11" name="Rectangle 114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12" name="Rectangle 115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13" name="Rectangle 116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14" name="Rectangle 117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15" name="Rectangle 118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16" name="Rectangle 119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17" name="Rectangle 120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18" name="Rectangle 121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176" name="Groupe 86"/>
              <p:cNvGrpSpPr/>
              <p:nvPr/>
            </p:nvGrpSpPr>
            <p:grpSpPr>
              <a:xfrm>
                <a:off x="1295376" y="265270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199" name="Rectangle 1198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00" name="Rectangle 1199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01" name="Rectangle 1200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02" name="Rectangle 1201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03" name="Rectangle 1202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04" name="Rectangle 1203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05" name="Rectangle 1204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06" name="Rectangle 1205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07" name="Rectangle 1206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08" name="Rectangle 1207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177" name="Groupe 97"/>
              <p:cNvGrpSpPr/>
              <p:nvPr/>
            </p:nvGrpSpPr>
            <p:grpSpPr>
              <a:xfrm>
                <a:off x="1295376" y="229551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189" name="Rectangle 1188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90" name="Rectangle 1189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91" name="Rectangle 1190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92" name="Rectangle 1191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93" name="Rectangle 1192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94" name="Rectangle 1193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95" name="Rectangle 1194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96" name="Rectangle 1195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97" name="Rectangle 1196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98" name="Rectangle 1197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178" name="Groupe 108"/>
              <p:cNvGrpSpPr/>
              <p:nvPr/>
            </p:nvGrpSpPr>
            <p:grpSpPr>
              <a:xfrm>
                <a:off x="1295376" y="193832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179" name="Rectangle 1178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80" name="Rectangle 1179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81" name="Rectangle 1180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82" name="Rectangle 1181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83" name="Rectangle 1182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84" name="Rectangle 1183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85" name="Rectangle 1184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86" name="Rectangle 1185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87" name="Rectangle 1186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188" name="Rectangle 1187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279" name="Groupe 971"/>
            <p:cNvGrpSpPr>
              <a:grpSpLocks noChangeAspect="1"/>
            </p:cNvGrpSpPr>
            <p:nvPr/>
          </p:nvGrpSpPr>
          <p:grpSpPr>
            <a:xfrm>
              <a:off x="2643174" y="2357430"/>
              <a:ext cx="705600" cy="705600"/>
              <a:chOff x="4857752" y="1571612"/>
              <a:chExt cx="1008000" cy="1008000"/>
            </a:xfrm>
          </p:grpSpPr>
          <p:grpSp>
            <p:nvGrpSpPr>
              <p:cNvPr id="1280" name="Groupe 19"/>
              <p:cNvGrpSpPr/>
              <p:nvPr/>
            </p:nvGrpSpPr>
            <p:grpSpPr>
              <a:xfrm>
                <a:off x="4857752" y="2478812"/>
                <a:ext cx="1008000" cy="10080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1380" name="Rectangle 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81" name="Rectangle 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82" name="Rectangle 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83" name="Rectangle 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84" name="Rectangle 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85" name="Rectangle 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86" name="Rectangle 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87" name="Rectangle 1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88" name="Rectangle 1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89" name="Rectangle 1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81" name="Groupe 20"/>
              <p:cNvGrpSpPr/>
              <p:nvPr/>
            </p:nvGrpSpPr>
            <p:grpSpPr>
              <a:xfrm>
                <a:off x="4857752" y="23780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370" name="Rectangle 1369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71" name="Rectangle 1370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72" name="Rectangle 1371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73" name="Rectangle 1372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74" name="Rectangle 1373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75" name="Rectangle 1374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76" name="Rectangle 1375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77" name="Rectangle 1376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78" name="Rectangle 1377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79" name="Rectangle 1378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82" name="Groupe 31"/>
              <p:cNvGrpSpPr/>
              <p:nvPr/>
            </p:nvGrpSpPr>
            <p:grpSpPr>
              <a:xfrm>
                <a:off x="4857752" y="2277212"/>
                <a:ext cx="1008000" cy="10080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1360" name="Rectangle 1359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61" name="Rectangle 1360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62" name="Rectangle 1361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63" name="Rectangle 1362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64" name="Rectangle 1363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65" name="Rectangle 1364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66" name="Rectangle 1365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67" name="Rectangle 1366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68" name="Rectangle 1367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69" name="Rectangle 1368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83" name="Groupe 42"/>
              <p:cNvGrpSpPr/>
              <p:nvPr/>
            </p:nvGrpSpPr>
            <p:grpSpPr>
              <a:xfrm>
                <a:off x="4857752" y="21764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350" name="Rectangle 1349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51" name="Rectangle 1350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52" name="Rectangle 1351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53" name="Rectangle 1352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54" name="Rectangle 1353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55" name="Rectangle 1354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56" name="Rectangle 1355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57" name="Rectangle 1356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58" name="Rectangle 1357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59" name="Rectangle 1358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84" name="Groupe 53"/>
              <p:cNvGrpSpPr/>
              <p:nvPr/>
            </p:nvGrpSpPr>
            <p:grpSpPr>
              <a:xfrm>
                <a:off x="4857752" y="2075612"/>
                <a:ext cx="1008000" cy="10080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1340" name="Rectangle 1339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41" name="Rectangle 1340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42" name="Rectangle 1341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43" name="Rectangle 1342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44" name="Rectangle 1343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45" name="Rectangle 1344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46" name="Rectangle 1345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47" name="Rectangle 1346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48" name="Rectangle 1347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49" name="Rectangle 1348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85" name="Groupe 64"/>
              <p:cNvGrpSpPr/>
              <p:nvPr/>
            </p:nvGrpSpPr>
            <p:grpSpPr>
              <a:xfrm>
                <a:off x="4857752" y="19748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330" name="Rectangle 1329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31" name="Rectangle 1330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32" name="Rectangle 1331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33" name="Rectangle 1332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34" name="Rectangle 1333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35" name="Rectangle 1334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36" name="Rectangle 1335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37" name="Rectangle 1336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38" name="Rectangle 1337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39" name="Rectangle 1338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86" name="Groupe 75"/>
              <p:cNvGrpSpPr/>
              <p:nvPr/>
            </p:nvGrpSpPr>
            <p:grpSpPr>
              <a:xfrm>
                <a:off x="4857752" y="1874012"/>
                <a:ext cx="1008000" cy="10080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1320" name="Rectangle 1319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21" name="Rectangle 1320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22" name="Rectangle 1321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23" name="Rectangle 1322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24" name="Rectangle 1323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25" name="Rectangle 1324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26" name="Rectangle 1325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27" name="Rectangle 1326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28" name="Rectangle 1327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29" name="Rectangle 1328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87" name="Groupe 86"/>
              <p:cNvGrpSpPr/>
              <p:nvPr/>
            </p:nvGrpSpPr>
            <p:grpSpPr>
              <a:xfrm>
                <a:off x="4857752" y="17732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310" name="Rectangle 438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11" name="Rectangle 439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12" name="Rectangle 440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13" name="Rectangle 441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14" name="Rectangle 1313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15" name="Rectangle 1314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16" name="Rectangle 1315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17" name="Rectangle 1316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18" name="Rectangle 1317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19" name="Rectangle 1318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88" name="Groupe 97"/>
              <p:cNvGrpSpPr/>
              <p:nvPr/>
            </p:nvGrpSpPr>
            <p:grpSpPr>
              <a:xfrm>
                <a:off x="4857752" y="16724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300" name="Rectangle 1299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01" name="Rectangle 1300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02" name="Rectangle 1301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03" name="Rectangle 1302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04" name="Rectangle 432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05" name="Rectangle 433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06" name="Rectangle 434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07" name="Rectangle 435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08" name="Rectangle 436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09" name="Rectangle 437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89" name="Groupe 108"/>
              <p:cNvGrpSpPr/>
              <p:nvPr/>
            </p:nvGrpSpPr>
            <p:grpSpPr>
              <a:xfrm>
                <a:off x="4857752" y="1571612"/>
                <a:ext cx="1008000" cy="10080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1290" name="Rectangle 1289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91" name="Rectangle 1290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92" name="Rectangle 1291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93" name="Rectangle 1292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94" name="Rectangle 1293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95" name="Rectangle 1294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96" name="Rectangle 1295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97" name="Rectangle 1296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98" name="Rectangle 1297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99" name="Rectangle 1298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390" name="Groupe 71"/>
            <p:cNvGrpSpPr>
              <a:grpSpLocks noChangeAspect="1"/>
            </p:cNvGrpSpPr>
            <p:nvPr/>
          </p:nvGrpSpPr>
          <p:grpSpPr>
            <a:xfrm>
              <a:off x="4643438" y="1500174"/>
              <a:ext cx="705600" cy="705600"/>
              <a:chOff x="1295376" y="1938326"/>
              <a:chExt cx="3571900" cy="3571900"/>
            </a:xfrm>
            <a:solidFill>
              <a:schemeClr val="accent1"/>
            </a:solidFill>
          </p:grpSpPr>
          <p:grpSp>
            <p:nvGrpSpPr>
              <p:cNvPr id="1391" name="Groupe 19"/>
              <p:cNvGrpSpPr/>
              <p:nvPr/>
            </p:nvGrpSpPr>
            <p:grpSpPr>
              <a:xfrm>
                <a:off x="1295376" y="515303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491" name="Rectangle 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92" name="Rectangle 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93" name="Rectangle 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94" name="Rectangle 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95" name="Rectangle 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96" name="Rectangle 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97" name="Rectangle 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98" name="Rectangle 1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99" name="Rectangle 1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500" name="Rectangle 1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392" name="Groupe 20"/>
              <p:cNvGrpSpPr/>
              <p:nvPr/>
            </p:nvGrpSpPr>
            <p:grpSpPr>
              <a:xfrm>
                <a:off x="1295376" y="479584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481" name="Rectangle 1480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82" name="Rectangle 1481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83" name="Rectangle 1482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84" name="Rectangle 1483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85" name="Rectangle 1484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86" name="Rectangle 1485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87" name="Rectangle 1486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88" name="Rectangle 1487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89" name="Rectangle 1488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90" name="Rectangle 1489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393" name="Groupe 31"/>
              <p:cNvGrpSpPr/>
              <p:nvPr/>
            </p:nvGrpSpPr>
            <p:grpSpPr>
              <a:xfrm>
                <a:off x="1295376" y="443865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471" name="Rectangle 1470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72" name="Rectangle 1471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73" name="Rectangle 1472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74" name="Rectangle 1473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75" name="Rectangle 1474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76" name="Rectangle 1475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77" name="Rectangle 1476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78" name="Rectangle 1477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79" name="Rectangle 1478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80" name="Rectangle 1479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394" name="Groupe 42"/>
              <p:cNvGrpSpPr/>
              <p:nvPr/>
            </p:nvGrpSpPr>
            <p:grpSpPr>
              <a:xfrm>
                <a:off x="1295376" y="408146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461" name="Rectangle 1460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62" name="Rectangle 1461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63" name="Rectangle 1462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64" name="Rectangle 1463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65" name="Rectangle 1464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66" name="Rectangle 1465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67" name="Rectangle 1466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68" name="Rectangle 1467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69" name="Rectangle 1468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70" name="Rectangle 1469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395" name="Groupe 53"/>
              <p:cNvGrpSpPr/>
              <p:nvPr/>
            </p:nvGrpSpPr>
            <p:grpSpPr>
              <a:xfrm>
                <a:off x="1295376" y="372427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451" name="Rectangle 1450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52" name="Rectangle 1451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53" name="Rectangle 1452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54" name="Rectangle 1453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55" name="Rectangle 1454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56" name="Rectangle 1455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57" name="Rectangle 1456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58" name="Rectangle 1457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59" name="Rectangle 1458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60" name="Rectangle 1459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396" name="Groupe 64"/>
              <p:cNvGrpSpPr/>
              <p:nvPr/>
            </p:nvGrpSpPr>
            <p:grpSpPr>
              <a:xfrm>
                <a:off x="1295376" y="336708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441" name="Rectangle 12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42" name="Rectangle 1441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43" name="Rectangle 1442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44" name="Rectangle 1443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45" name="Rectangle 1444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46" name="Rectangle 1445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47" name="Rectangle 1446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48" name="Rectangle 1447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49" name="Rectangle 1448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50" name="Rectangle 1449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397" name="Groupe 75"/>
              <p:cNvGrpSpPr/>
              <p:nvPr/>
            </p:nvGrpSpPr>
            <p:grpSpPr>
              <a:xfrm>
                <a:off x="1295376" y="300989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431" name="Rectangle 11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32" name="Rectangle 113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33" name="Rectangle 114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34" name="Rectangle 115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35" name="Rectangle 116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36" name="Rectangle 117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37" name="Rectangle 118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38" name="Rectangle 119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39" name="Rectangle 120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40" name="Rectangle 121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398" name="Groupe 86"/>
              <p:cNvGrpSpPr/>
              <p:nvPr/>
            </p:nvGrpSpPr>
            <p:grpSpPr>
              <a:xfrm>
                <a:off x="1295376" y="265270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421" name="Rectangle 1420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22" name="Rectangle 1421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23" name="Rectangle 1422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24" name="Rectangle 1423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25" name="Rectangle 1424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26" name="Rectangle 1425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27" name="Rectangle 1426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28" name="Rectangle 1427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29" name="Rectangle 1428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30" name="Rectangle 1429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399" name="Groupe 97"/>
              <p:cNvGrpSpPr/>
              <p:nvPr/>
            </p:nvGrpSpPr>
            <p:grpSpPr>
              <a:xfrm>
                <a:off x="1295376" y="229551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411" name="Rectangle 1410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12" name="Rectangle 1411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13" name="Rectangle 1412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14" name="Rectangle 1413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15" name="Rectangle 1414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16" name="Rectangle 1415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17" name="Rectangle 1416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18" name="Rectangle 1417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19" name="Rectangle 1418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20" name="Rectangle 1419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400" name="Groupe 108"/>
              <p:cNvGrpSpPr/>
              <p:nvPr/>
            </p:nvGrpSpPr>
            <p:grpSpPr>
              <a:xfrm>
                <a:off x="1295376" y="193832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401" name="Rectangle 1400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02" name="Rectangle 1401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03" name="Rectangle 1402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04" name="Rectangle 1403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05" name="Rectangle 1404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06" name="Rectangle 1405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07" name="Rectangle 1406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08" name="Rectangle 1407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09" name="Rectangle 1408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410" name="Rectangle 1409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613" name="Groupe 71"/>
            <p:cNvGrpSpPr>
              <a:grpSpLocks noChangeAspect="1"/>
            </p:cNvGrpSpPr>
            <p:nvPr/>
          </p:nvGrpSpPr>
          <p:grpSpPr>
            <a:xfrm>
              <a:off x="6786578" y="1500174"/>
              <a:ext cx="705600" cy="705600"/>
              <a:chOff x="1295376" y="1938326"/>
              <a:chExt cx="3571900" cy="3571900"/>
            </a:xfrm>
            <a:solidFill>
              <a:schemeClr val="accent1"/>
            </a:solidFill>
          </p:grpSpPr>
          <p:grpSp>
            <p:nvGrpSpPr>
              <p:cNvPr id="1614" name="Groupe 19"/>
              <p:cNvGrpSpPr/>
              <p:nvPr/>
            </p:nvGrpSpPr>
            <p:grpSpPr>
              <a:xfrm>
                <a:off x="1295376" y="515303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714" name="Rectangle 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15" name="Rectangle 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16" name="Rectangle 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17" name="Rectangle 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18" name="Rectangle 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19" name="Rectangle 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20" name="Rectangle 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21" name="Rectangle 1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22" name="Rectangle 1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23" name="Rectangle 1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15" name="Groupe 20"/>
              <p:cNvGrpSpPr/>
              <p:nvPr/>
            </p:nvGrpSpPr>
            <p:grpSpPr>
              <a:xfrm>
                <a:off x="1295376" y="479584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704" name="Rectangle 170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05" name="Rectangle 170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06" name="Rectangle 170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07" name="Rectangle 170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08" name="Rectangle 170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09" name="Rectangle 170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10" name="Rectangle 170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11" name="Rectangle 171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12" name="Rectangle 171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13" name="Rectangle 171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16" name="Groupe 31"/>
              <p:cNvGrpSpPr/>
              <p:nvPr/>
            </p:nvGrpSpPr>
            <p:grpSpPr>
              <a:xfrm>
                <a:off x="1295376" y="443865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694" name="Rectangle 169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95" name="Rectangle 169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96" name="Rectangle 169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97" name="Rectangle 169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98" name="Rectangle 169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99" name="Rectangle 169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00" name="Rectangle 169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01" name="Rectangle 170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02" name="Rectangle 170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03" name="Rectangle 170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17" name="Groupe 42"/>
              <p:cNvGrpSpPr/>
              <p:nvPr/>
            </p:nvGrpSpPr>
            <p:grpSpPr>
              <a:xfrm>
                <a:off x="1295376" y="408146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684" name="Rectangle 168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85" name="Rectangle 168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86" name="Rectangle 168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87" name="Rectangle 168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88" name="Rectangle 168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89" name="Rectangle 168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90" name="Rectangle 168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91" name="Rectangle 169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92" name="Rectangle 169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93" name="Rectangle 169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18" name="Groupe 53"/>
              <p:cNvGrpSpPr/>
              <p:nvPr/>
            </p:nvGrpSpPr>
            <p:grpSpPr>
              <a:xfrm>
                <a:off x="1295376" y="372427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674" name="Rectangle 167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75" name="Rectangle 167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76" name="Rectangle 167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77" name="Rectangle 167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78" name="Rectangle 167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79" name="Rectangle 167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80" name="Rectangle 167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81" name="Rectangle 168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82" name="Rectangle 168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83" name="Rectangle 168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19" name="Groupe 64"/>
              <p:cNvGrpSpPr/>
              <p:nvPr/>
            </p:nvGrpSpPr>
            <p:grpSpPr>
              <a:xfrm>
                <a:off x="1295376" y="336708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664" name="Rectangle 12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65" name="Rectangle 166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66" name="Rectangle 166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67" name="Rectangle 166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68" name="Rectangle 166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69" name="Rectangle 166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70" name="Rectangle 166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71" name="Rectangle 167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72" name="Rectangle 167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73" name="Rectangle 167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20" name="Groupe 75"/>
              <p:cNvGrpSpPr/>
              <p:nvPr/>
            </p:nvGrpSpPr>
            <p:grpSpPr>
              <a:xfrm>
                <a:off x="1295376" y="300989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654" name="Rectangle 11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55" name="Rectangle 113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56" name="Rectangle 114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57" name="Rectangle 115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58" name="Rectangle 116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59" name="Rectangle 117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60" name="Rectangle 118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61" name="Rectangle 119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62" name="Rectangle 120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63" name="Rectangle 121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21" name="Groupe 86"/>
              <p:cNvGrpSpPr/>
              <p:nvPr/>
            </p:nvGrpSpPr>
            <p:grpSpPr>
              <a:xfrm>
                <a:off x="1295376" y="265270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644" name="Rectangle 164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45" name="Rectangle 164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46" name="Rectangle 164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47" name="Rectangle 164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48" name="Rectangle 164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49" name="Rectangle 164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50" name="Rectangle 164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51" name="Rectangle 165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52" name="Rectangle 165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53" name="Rectangle 165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22" name="Groupe 97"/>
              <p:cNvGrpSpPr/>
              <p:nvPr/>
            </p:nvGrpSpPr>
            <p:grpSpPr>
              <a:xfrm>
                <a:off x="1295376" y="229551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634" name="Rectangle 163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35" name="Rectangle 163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36" name="Rectangle 163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37" name="Rectangle 163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38" name="Rectangle 163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39" name="Rectangle 163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40" name="Rectangle 163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41" name="Rectangle 164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42" name="Rectangle 164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43" name="Rectangle 164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623" name="Groupe 108"/>
              <p:cNvGrpSpPr/>
              <p:nvPr/>
            </p:nvGrpSpPr>
            <p:grpSpPr>
              <a:xfrm>
                <a:off x="1295376" y="193832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624" name="Rectangle 162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25" name="Rectangle 162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26" name="Rectangle 162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27" name="Rectangle 162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28" name="Rectangle 162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29" name="Rectangle 162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30" name="Rectangle 162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31" name="Rectangle 163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32" name="Rectangle 163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33" name="Rectangle 163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724" name="Groupe 71"/>
            <p:cNvGrpSpPr>
              <a:grpSpLocks noChangeAspect="1"/>
            </p:cNvGrpSpPr>
            <p:nvPr/>
          </p:nvGrpSpPr>
          <p:grpSpPr>
            <a:xfrm>
              <a:off x="7572396" y="1500174"/>
              <a:ext cx="705600" cy="705600"/>
              <a:chOff x="1295376" y="1938326"/>
              <a:chExt cx="3571900" cy="3571900"/>
            </a:xfrm>
            <a:solidFill>
              <a:schemeClr val="accent1"/>
            </a:solidFill>
          </p:grpSpPr>
          <p:grpSp>
            <p:nvGrpSpPr>
              <p:cNvPr id="1725" name="Groupe 19"/>
              <p:cNvGrpSpPr/>
              <p:nvPr/>
            </p:nvGrpSpPr>
            <p:grpSpPr>
              <a:xfrm>
                <a:off x="1295376" y="515303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825" name="Rectangle 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26" name="Rectangle 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27" name="Rectangle 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28" name="Rectangle 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29" name="Rectangle 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30" name="Rectangle 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31" name="Rectangle 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32" name="Rectangle 1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33" name="Rectangle 1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34" name="Rectangle 1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726" name="Groupe 20"/>
              <p:cNvGrpSpPr/>
              <p:nvPr/>
            </p:nvGrpSpPr>
            <p:grpSpPr>
              <a:xfrm>
                <a:off x="1295376" y="479584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815" name="Rectangle 1814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16" name="Rectangle 1815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17" name="Rectangle 1816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18" name="Rectangle 1817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19" name="Rectangle 1818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20" name="Rectangle 1819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21" name="Rectangle 1820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22" name="Rectangle 1821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23" name="Rectangle 1822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24" name="Rectangle 1823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727" name="Groupe 31"/>
              <p:cNvGrpSpPr/>
              <p:nvPr/>
            </p:nvGrpSpPr>
            <p:grpSpPr>
              <a:xfrm>
                <a:off x="1295376" y="443865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805" name="Rectangle 1804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06" name="Rectangle 1805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07" name="Rectangle 1806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08" name="Rectangle 1807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09" name="Rectangle 1808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10" name="Rectangle 1809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11" name="Rectangle 1810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12" name="Rectangle 1811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13" name="Rectangle 1812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14" name="Rectangle 1813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728" name="Groupe 42"/>
              <p:cNvGrpSpPr/>
              <p:nvPr/>
            </p:nvGrpSpPr>
            <p:grpSpPr>
              <a:xfrm>
                <a:off x="1295376" y="408146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795" name="Rectangle 1794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96" name="Rectangle 1795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97" name="Rectangle 1796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98" name="Rectangle 1797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99" name="Rectangle 1798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00" name="Rectangle 1799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01" name="Rectangle 1800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02" name="Rectangle 1801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03" name="Rectangle 1802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04" name="Rectangle 1803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729" name="Groupe 53"/>
              <p:cNvGrpSpPr/>
              <p:nvPr/>
            </p:nvGrpSpPr>
            <p:grpSpPr>
              <a:xfrm>
                <a:off x="1295376" y="372427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785" name="Rectangle 1784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86" name="Rectangle 1785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87" name="Rectangle 1786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88" name="Rectangle 1787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89" name="Rectangle 1788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90" name="Rectangle 1789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91" name="Rectangle 1790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92" name="Rectangle 1791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93" name="Rectangle 1792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94" name="Rectangle 1793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730" name="Groupe 64"/>
              <p:cNvGrpSpPr/>
              <p:nvPr/>
            </p:nvGrpSpPr>
            <p:grpSpPr>
              <a:xfrm>
                <a:off x="1295376" y="336708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775" name="Rectangle 12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76" name="Rectangle 1775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77" name="Rectangle 1776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78" name="Rectangle 1777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79" name="Rectangle 1778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80" name="Rectangle 1779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81" name="Rectangle 1780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82" name="Rectangle 1781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83" name="Rectangle 1782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84" name="Rectangle 1783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731" name="Groupe 75"/>
              <p:cNvGrpSpPr/>
              <p:nvPr/>
            </p:nvGrpSpPr>
            <p:grpSpPr>
              <a:xfrm>
                <a:off x="1295376" y="300989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765" name="Rectangle 11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66" name="Rectangle 113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67" name="Rectangle 114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68" name="Rectangle 115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69" name="Rectangle 116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70" name="Rectangle 117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71" name="Rectangle 118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72" name="Rectangle 119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73" name="Rectangle 120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74" name="Rectangle 121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732" name="Groupe 86"/>
              <p:cNvGrpSpPr/>
              <p:nvPr/>
            </p:nvGrpSpPr>
            <p:grpSpPr>
              <a:xfrm>
                <a:off x="1295376" y="265270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755" name="Rectangle 1754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56" name="Rectangle 1755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57" name="Rectangle 1756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58" name="Rectangle 1757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59" name="Rectangle 1758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60" name="Rectangle 1759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61" name="Rectangle 1760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62" name="Rectangle 1761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63" name="Rectangle 1762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64" name="Rectangle 1763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733" name="Groupe 97"/>
              <p:cNvGrpSpPr/>
              <p:nvPr/>
            </p:nvGrpSpPr>
            <p:grpSpPr>
              <a:xfrm>
                <a:off x="1295376" y="229551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745" name="Rectangle 1744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46" name="Rectangle 1745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47" name="Rectangle 1746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48" name="Rectangle 1747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49" name="Rectangle 1748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50" name="Rectangle 1749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51" name="Rectangle 1750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52" name="Rectangle 1751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53" name="Rectangle 1752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54" name="Rectangle 1753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734" name="Groupe 108"/>
              <p:cNvGrpSpPr/>
              <p:nvPr/>
            </p:nvGrpSpPr>
            <p:grpSpPr>
              <a:xfrm>
                <a:off x="1295376" y="193832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735" name="Rectangle 1734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36" name="Rectangle 1735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37" name="Rectangle 1736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38" name="Rectangle 1737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39" name="Rectangle 1738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40" name="Rectangle 1739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41" name="Rectangle 1740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42" name="Rectangle 1741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43" name="Rectangle 1742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44" name="Rectangle 1743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1835" name="Groupe 71"/>
            <p:cNvGrpSpPr>
              <a:grpSpLocks noChangeAspect="1"/>
            </p:cNvGrpSpPr>
            <p:nvPr/>
          </p:nvGrpSpPr>
          <p:grpSpPr>
            <a:xfrm>
              <a:off x="500034" y="4786322"/>
              <a:ext cx="705600" cy="705600"/>
              <a:chOff x="1295376" y="1938326"/>
              <a:chExt cx="3571900" cy="3571900"/>
            </a:xfrm>
            <a:solidFill>
              <a:schemeClr val="accent1"/>
            </a:solidFill>
          </p:grpSpPr>
          <p:grpSp>
            <p:nvGrpSpPr>
              <p:cNvPr id="1836" name="Groupe 19"/>
              <p:cNvGrpSpPr/>
              <p:nvPr/>
            </p:nvGrpSpPr>
            <p:grpSpPr>
              <a:xfrm>
                <a:off x="1295376" y="515303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936" name="Rectangle 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37" name="Rectangle 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38" name="Rectangle 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39" name="Rectangle 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40" name="Rectangle 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41" name="Rectangle 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42" name="Rectangle 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43" name="Rectangle 1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44" name="Rectangle 1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45" name="Rectangle 1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37" name="Groupe 20"/>
              <p:cNvGrpSpPr/>
              <p:nvPr/>
            </p:nvGrpSpPr>
            <p:grpSpPr>
              <a:xfrm>
                <a:off x="1295376" y="479584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926" name="Rectangle 1925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27" name="Rectangle 1926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28" name="Rectangle 1927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29" name="Rectangle 1928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30" name="Rectangle 1929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31" name="Rectangle 1930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32" name="Rectangle 1931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33" name="Rectangle 1932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34" name="Rectangle 1933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35" name="Rectangle 1934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38" name="Groupe 31"/>
              <p:cNvGrpSpPr/>
              <p:nvPr/>
            </p:nvGrpSpPr>
            <p:grpSpPr>
              <a:xfrm>
                <a:off x="1295376" y="443865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916" name="Rectangle 1915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17" name="Rectangle 1916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18" name="Rectangle 1917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19" name="Rectangle 1918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20" name="Rectangle 1919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21" name="Rectangle 1920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22" name="Rectangle 1921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23" name="Rectangle 1922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24" name="Rectangle 1923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25" name="Rectangle 1924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39" name="Groupe 42"/>
              <p:cNvGrpSpPr/>
              <p:nvPr/>
            </p:nvGrpSpPr>
            <p:grpSpPr>
              <a:xfrm>
                <a:off x="1295376" y="408146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906" name="Rectangle 1905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07" name="Rectangle 1906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08" name="Rectangle 1907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09" name="Rectangle 1908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10" name="Rectangle 1909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11" name="Rectangle 1910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12" name="Rectangle 1911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13" name="Rectangle 1912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14" name="Rectangle 1913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15" name="Rectangle 1914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40" name="Groupe 53"/>
              <p:cNvGrpSpPr/>
              <p:nvPr/>
            </p:nvGrpSpPr>
            <p:grpSpPr>
              <a:xfrm>
                <a:off x="1295376" y="372427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896" name="Rectangle 1895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97" name="Rectangle 1896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98" name="Rectangle 1897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99" name="Rectangle 1898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00" name="Rectangle 1899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01" name="Rectangle 1900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02" name="Rectangle 1901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03" name="Rectangle 1902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04" name="Rectangle 1903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05" name="Rectangle 1904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41" name="Groupe 64"/>
              <p:cNvGrpSpPr/>
              <p:nvPr/>
            </p:nvGrpSpPr>
            <p:grpSpPr>
              <a:xfrm>
                <a:off x="1295376" y="336708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886" name="Rectangle 12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87" name="Rectangle 1886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88" name="Rectangle 1887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89" name="Rectangle 1888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90" name="Rectangle 1889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91" name="Rectangle 1890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92" name="Rectangle 1891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93" name="Rectangle 1892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94" name="Rectangle 1893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95" name="Rectangle 1894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42" name="Groupe 75"/>
              <p:cNvGrpSpPr/>
              <p:nvPr/>
            </p:nvGrpSpPr>
            <p:grpSpPr>
              <a:xfrm>
                <a:off x="1295376" y="300989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876" name="Rectangle 11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77" name="Rectangle 113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78" name="Rectangle 114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79" name="Rectangle 115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80" name="Rectangle 116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81" name="Rectangle 117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82" name="Rectangle 118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83" name="Rectangle 119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84" name="Rectangle 120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85" name="Rectangle 121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43" name="Groupe 86"/>
              <p:cNvGrpSpPr/>
              <p:nvPr/>
            </p:nvGrpSpPr>
            <p:grpSpPr>
              <a:xfrm>
                <a:off x="1295376" y="265270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866" name="Rectangle 1865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67" name="Rectangle 1866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68" name="Rectangle 1867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69" name="Rectangle 1868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70" name="Rectangle 1869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71" name="Rectangle 1870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72" name="Rectangle 1871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73" name="Rectangle 1872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74" name="Rectangle 1873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75" name="Rectangle 1874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44" name="Groupe 97"/>
              <p:cNvGrpSpPr/>
              <p:nvPr/>
            </p:nvGrpSpPr>
            <p:grpSpPr>
              <a:xfrm>
                <a:off x="1295376" y="229551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856" name="Rectangle 1855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57" name="Rectangle 1856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58" name="Rectangle 1857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59" name="Rectangle 1858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60" name="Rectangle 1859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61" name="Rectangle 1860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62" name="Rectangle 1861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63" name="Rectangle 1862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64" name="Rectangle 1863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65" name="Rectangle 1864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45" name="Groupe 108"/>
              <p:cNvGrpSpPr/>
              <p:nvPr/>
            </p:nvGrpSpPr>
            <p:grpSpPr>
              <a:xfrm>
                <a:off x="1295376" y="193832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1846" name="Rectangle 1845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47" name="Rectangle 1846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48" name="Rectangle 1847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49" name="Rectangle 1848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50" name="Rectangle 1849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51" name="Rectangle 1850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52" name="Rectangle 1851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53" name="Rectangle 1852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54" name="Rectangle 1853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55" name="Rectangle 1854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2057" name="Groupe 71"/>
            <p:cNvGrpSpPr>
              <a:grpSpLocks noChangeAspect="1"/>
            </p:cNvGrpSpPr>
            <p:nvPr/>
          </p:nvGrpSpPr>
          <p:grpSpPr>
            <a:xfrm>
              <a:off x="2643174" y="4786322"/>
              <a:ext cx="705600" cy="705600"/>
              <a:chOff x="1295376" y="1938326"/>
              <a:chExt cx="3571900" cy="3571900"/>
            </a:xfrm>
            <a:solidFill>
              <a:schemeClr val="accent1"/>
            </a:solidFill>
          </p:grpSpPr>
          <p:grpSp>
            <p:nvGrpSpPr>
              <p:cNvPr id="2058" name="Groupe 19"/>
              <p:cNvGrpSpPr/>
              <p:nvPr/>
            </p:nvGrpSpPr>
            <p:grpSpPr>
              <a:xfrm>
                <a:off x="1295376" y="515303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158" name="Rectangle 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59" name="Rectangle 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60" name="Rectangle 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61" name="Rectangle 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62" name="Rectangle 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63" name="Rectangle 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64" name="Rectangle 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65" name="Rectangle 1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66" name="Rectangle 1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67" name="Rectangle 1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059" name="Groupe 20"/>
              <p:cNvGrpSpPr/>
              <p:nvPr/>
            </p:nvGrpSpPr>
            <p:grpSpPr>
              <a:xfrm>
                <a:off x="1295376" y="479584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148" name="Rectangle 214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49" name="Rectangle 214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50" name="Rectangle 214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51" name="Rectangle 215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52" name="Rectangle 215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53" name="Rectangle 215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54" name="Rectangle 215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55" name="Rectangle 215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56" name="Rectangle 215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57" name="Rectangle 215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060" name="Groupe 31"/>
              <p:cNvGrpSpPr/>
              <p:nvPr/>
            </p:nvGrpSpPr>
            <p:grpSpPr>
              <a:xfrm>
                <a:off x="1295376" y="443865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138" name="Rectangle 213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39" name="Rectangle 213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40" name="Rectangle 213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41" name="Rectangle 214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42" name="Rectangle 214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43" name="Rectangle 214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44" name="Rectangle 214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45" name="Rectangle 214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46" name="Rectangle 214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47" name="Rectangle 214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061" name="Groupe 42"/>
              <p:cNvGrpSpPr/>
              <p:nvPr/>
            </p:nvGrpSpPr>
            <p:grpSpPr>
              <a:xfrm>
                <a:off x="1295376" y="408146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128" name="Rectangle 212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29" name="Rectangle 212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30" name="Rectangle 212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31" name="Rectangle 213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32" name="Rectangle 213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33" name="Rectangle 213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34" name="Rectangle 213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35" name="Rectangle 213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36" name="Rectangle 213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37" name="Rectangle 213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062" name="Groupe 53"/>
              <p:cNvGrpSpPr/>
              <p:nvPr/>
            </p:nvGrpSpPr>
            <p:grpSpPr>
              <a:xfrm>
                <a:off x="1295376" y="372427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118" name="Rectangle 211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19" name="Rectangle 211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20" name="Rectangle 211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21" name="Rectangle 212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22" name="Rectangle 212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23" name="Rectangle 212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24" name="Rectangle 212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25" name="Rectangle 212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26" name="Rectangle 212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27" name="Rectangle 212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063" name="Groupe 64"/>
              <p:cNvGrpSpPr/>
              <p:nvPr/>
            </p:nvGrpSpPr>
            <p:grpSpPr>
              <a:xfrm>
                <a:off x="1295376" y="336708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108" name="Rectangle 12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09" name="Rectangle 210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10" name="Rectangle 210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11" name="Rectangle 211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12" name="Rectangle 211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13" name="Rectangle 211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14" name="Rectangle 211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15" name="Rectangle 211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16" name="Rectangle 211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17" name="Rectangle 211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064" name="Groupe 75"/>
              <p:cNvGrpSpPr/>
              <p:nvPr/>
            </p:nvGrpSpPr>
            <p:grpSpPr>
              <a:xfrm>
                <a:off x="1295376" y="300989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098" name="Rectangle 11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99" name="Rectangle 113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00" name="Rectangle 114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01" name="Rectangle 115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02" name="Rectangle 116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03" name="Rectangle 117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04" name="Rectangle 118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05" name="Rectangle 119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06" name="Rectangle 120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07" name="Rectangle 121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065" name="Groupe 86"/>
              <p:cNvGrpSpPr/>
              <p:nvPr/>
            </p:nvGrpSpPr>
            <p:grpSpPr>
              <a:xfrm>
                <a:off x="1295376" y="265270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088" name="Rectangle 208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89" name="Rectangle 208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90" name="Rectangle 208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91" name="Rectangle 209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92" name="Rectangle 209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93" name="Rectangle 209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94" name="Rectangle 209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95" name="Rectangle 209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96" name="Rectangle 209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97" name="Rectangle 209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066" name="Groupe 97"/>
              <p:cNvGrpSpPr/>
              <p:nvPr/>
            </p:nvGrpSpPr>
            <p:grpSpPr>
              <a:xfrm>
                <a:off x="1295376" y="229551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078" name="Rectangle 207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79" name="Rectangle 207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80" name="Rectangle 207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81" name="Rectangle 208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82" name="Rectangle 208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83" name="Rectangle 208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84" name="Rectangle 208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85" name="Rectangle 208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86" name="Rectangle 208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87" name="Rectangle 208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067" name="Groupe 108"/>
              <p:cNvGrpSpPr/>
              <p:nvPr/>
            </p:nvGrpSpPr>
            <p:grpSpPr>
              <a:xfrm>
                <a:off x="1295376" y="193832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068" name="Rectangle 206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69" name="Rectangle 206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70" name="Rectangle 206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71" name="Rectangle 207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72" name="Rectangle 207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73" name="Rectangle 207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74" name="Rectangle 207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75" name="Rectangle 207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76" name="Rectangle 207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77" name="Rectangle 207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2168" name="Groupe 71"/>
            <p:cNvGrpSpPr>
              <a:grpSpLocks noChangeAspect="1"/>
            </p:cNvGrpSpPr>
            <p:nvPr/>
          </p:nvGrpSpPr>
          <p:grpSpPr>
            <a:xfrm>
              <a:off x="4643438" y="4786322"/>
              <a:ext cx="705600" cy="705600"/>
              <a:chOff x="1295376" y="1938326"/>
              <a:chExt cx="3571900" cy="3571900"/>
            </a:xfrm>
            <a:solidFill>
              <a:schemeClr val="accent1"/>
            </a:solidFill>
          </p:grpSpPr>
          <p:grpSp>
            <p:nvGrpSpPr>
              <p:cNvPr id="2169" name="Groupe 19"/>
              <p:cNvGrpSpPr/>
              <p:nvPr/>
            </p:nvGrpSpPr>
            <p:grpSpPr>
              <a:xfrm>
                <a:off x="1295376" y="515303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269" name="Rectangle 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70" name="Rectangle 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71" name="Rectangle 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72" name="Rectangle 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73" name="Rectangle 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74" name="Rectangle 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75" name="Rectangle 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76" name="Rectangle 1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77" name="Rectangle 1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78" name="Rectangle 1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170" name="Groupe 20"/>
              <p:cNvGrpSpPr/>
              <p:nvPr/>
            </p:nvGrpSpPr>
            <p:grpSpPr>
              <a:xfrm>
                <a:off x="1295376" y="479584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259" name="Rectangle 2258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60" name="Rectangle 2259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61" name="Rectangle 2260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62" name="Rectangle 2261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63" name="Rectangle 2262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64" name="Rectangle 2263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65" name="Rectangle 2264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66" name="Rectangle 2265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67" name="Rectangle 2266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68" name="Rectangle 2267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171" name="Groupe 31"/>
              <p:cNvGrpSpPr/>
              <p:nvPr/>
            </p:nvGrpSpPr>
            <p:grpSpPr>
              <a:xfrm>
                <a:off x="1295376" y="443865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249" name="Rectangle 2248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50" name="Rectangle 2249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51" name="Rectangle 2250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52" name="Rectangle 2251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53" name="Rectangle 2252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54" name="Rectangle 2253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55" name="Rectangle 2254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56" name="Rectangle 2255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57" name="Rectangle 2256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58" name="Rectangle 2257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172" name="Groupe 42"/>
              <p:cNvGrpSpPr/>
              <p:nvPr/>
            </p:nvGrpSpPr>
            <p:grpSpPr>
              <a:xfrm>
                <a:off x="1295376" y="408146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239" name="Rectangle 2238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40" name="Rectangle 2239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41" name="Rectangle 2240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42" name="Rectangle 2241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43" name="Rectangle 2242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44" name="Rectangle 2243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45" name="Rectangle 2244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46" name="Rectangle 2245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47" name="Rectangle 2246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48" name="Rectangle 2247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173" name="Groupe 53"/>
              <p:cNvGrpSpPr/>
              <p:nvPr/>
            </p:nvGrpSpPr>
            <p:grpSpPr>
              <a:xfrm>
                <a:off x="1295376" y="372427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229" name="Rectangle 2228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30" name="Rectangle 2229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31" name="Rectangle 2230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32" name="Rectangle 2231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33" name="Rectangle 2232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34" name="Rectangle 2233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35" name="Rectangle 2234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36" name="Rectangle 2235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37" name="Rectangle 2236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38" name="Rectangle 2237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174" name="Groupe 64"/>
              <p:cNvGrpSpPr/>
              <p:nvPr/>
            </p:nvGrpSpPr>
            <p:grpSpPr>
              <a:xfrm>
                <a:off x="1295376" y="336708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219" name="Rectangle 12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20" name="Rectangle 2219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21" name="Rectangle 2220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22" name="Rectangle 2221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23" name="Rectangle 2222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24" name="Rectangle 2223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25" name="Rectangle 2224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26" name="Rectangle 2225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27" name="Rectangle 2226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28" name="Rectangle 2227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175" name="Groupe 75"/>
              <p:cNvGrpSpPr/>
              <p:nvPr/>
            </p:nvGrpSpPr>
            <p:grpSpPr>
              <a:xfrm>
                <a:off x="1295376" y="300989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209" name="Rectangle 11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10" name="Rectangle 113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11" name="Rectangle 114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12" name="Rectangle 115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13" name="Rectangle 116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14" name="Rectangle 117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15" name="Rectangle 118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16" name="Rectangle 119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17" name="Rectangle 120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18" name="Rectangle 121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176" name="Groupe 86"/>
              <p:cNvGrpSpPr/>
              <p:nvPr/>
            </p:nvGrpSpPr>
            <p:grpSpPr>
              <a:xfrm>
                <a:off x="1295376" y="265270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199" name="Rectangle 2198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00" name="Rectangle 2199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01" name="Rectangle 2200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02" name="Rectangle 2201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03" name="Rectangle 2202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04" name="Rectangle 2203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05" name="Rectangle 2204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06" name="Rectangle 2205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07" name="Rectangle 2206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08" name="Rectangle 2207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177" name="Groupe 97"/>
              <p:cNvGrpSpPr/>
              <p:nvPr/>
            </p:nvGrpSpPr>
            <p:grpSpPr>
              <a:xfrm>
                <a:off x="1295376" y="229551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189" name="Rectangle 2188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90" name="Rectangle 2189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91" name="Rectangle 2190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92" name="Rectangle 2191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93" name="Rectangle 2192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94" name="Rectangle 2193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95" name="Rectangle 2194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96" name="Rectangle 2195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97" name="Rectangle 2196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98" name="Rectangle 2197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178" name="Groupe 108"/>
              <p:cNvGrpSpPr/>
              <p:nvPr/>
            </p:nvGrpSpPr>
            <p:grpSpPr>
              <a:xfrm>
                <a:off x="1295376" y="193832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179" name="Rectangle 2178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80" name="Rectangle 2179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81" name="Rectangle 2180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82" name="Rectangle 2181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83" name="Rectangle 2182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84" name="Rectangle 2183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85" name="Rectangle 2184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86" name="Rectangle 2185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87" name="Rectangle 2186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88" name="Rectangle 2187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2279" name="Groupe 71"/>
            <p:cNvGrpSpPr>
              <a:grpSpLocks noChangeAspect="1"/>
            </p:cNvGrpSpPr>
            <p:nvPr/>
          </p:nvGrpSpPr>
          <p:grpSpPr>
            <a:xfrm>
              <a:off x="3571868" y="4786322"/>
              <a:ext cx="705600" cy="705600"/>
              <a:chOff x="1295376" y="1938326"/>
              <a:chExt cx="3571900" cy="3571900"/>
            </a:xfrm>
          </p:grpSpPr>
          <p:grpSp>
            <p:nvGrpSpPr>
              <p:cNvPr id="2280" name="Groupe 19"/>
              <p:cNvGrpSpPr/>
              <p:nvPr/>
            </p:nvGrpSpPr>
            <p:grpSpPr>
              <a:xfrm>
                <a:off x="1295376" y="5153036"/>
                <a:ext cx="3571900" cy="357190"/>
                <a:chOff x="1142976" y="5000636"/>
                <a:chExt cx="3571900" cy="357190"/>
              </a:xfrm>
              <a:solidFill>
                <a:srgbClr val="0070C0"/>
              </a:solidFill>
            </p:grpSpPr>
            <p:sp>
              <p:nvSpPr>
                <p:cNvPr id="2380" name="Rectangle 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81" name="Rectangle 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82" name="Rectangle 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83" name="Rectangle 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84" name="Rectangle 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85" name="Rectangle 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86" name="Rectangle 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87" name="Rectangle 1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88" name="Rectangle 1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89" name="Rectangle 1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281" name="Groupe 20"/>
              <p:cNvGrpSpPr/>
              <p:nvPr/>
            </p:nvGrpSpPr>
            <p:grpSpPr>
              <a:xfrm>
                <a:off x="1295376" y="4795846"/>
                <a:ext cx="3571900" cy="357190"/>
                <a:chOff x="1142976" y="5000636"/>
                <a:chExt cx="3571900" cy="357190"/>
              </a:xfrm>
            </p:grpSpPr>
            <p:sp>
              <p:nvSpPr>
                <p:cNvPr id="2370" name="Rectangle 2369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71" name="Rectangle 2370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72" name="Rectangle 2371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73" name="Rectangle 2372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74" name="Rectangle 2373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75" name="Rectangle 2374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76" name="Rectangle 2375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77" name="Rectangle 2376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78" name="Rectangle 2377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79" name="Rectangle 2378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282" name="Groupe 31"/>
              <p:cNvGrpSpPr/>
              <p:nvPr/>
            </p:nvGrpSpPr>
            <p:grpSpPr>
              <a:xfrm>
                <a:off x="1295376" y="4438656"/>
                <a:ext cx="3571900" cy="357190"/>
                <a:chOff x="1142976" y="5000636"/>
                <a:chExt cx="3571900" cy="357190"/>
              </a:xfrm>
            </p:grpSpPr>
            <p:sp>
              <p:nvSpPr>
                <p:cNvPr id="2360" name="Rectangle 2359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61" name="Rectangle 2360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62" name="Rectangle 2361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63" name="Rectangle 2362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64" name="Rectangle 2363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65" name="Rectangle 2364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66" name="Rectangle 2365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67" name="Rectangle 2366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68" name="Rectangle 2367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69" name="Rectangle 2368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283" name="Groupe 42"/>
              <p:cNvGrpSpPr/>
              <p:nvPr/>
            </p:nvGrpSpPr>
            <p:grpSpPr>
              <a:xfrm>
                <a:off x="1295376" y="4081466"/>
                <a:ext cx="3571900" cy="357190"/>
                <a:chOff x="1142976" y="5000636"/>
                <a:chExt cx="3571900" cy="357190"/>
              </a:xfrm>
            </p:grpSpPr>
            <p:sp>
              <p:nvSpPr>
                <p:cNvPr id="2350" name="Rectangle 2349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51" name="Rectangle 2350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52" name="Rectangle 2351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53" name="Rectangle 2352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54" name="Rectangle 2353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55" name="Rectangle 2354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56" name="Rectangle 2355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57" name="Rectangle 2356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58" name="Rectangle 2357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59" name="Rectangle 2358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284" name="Groupe 53"/>
              <p:cNvGrpSpPr/>
              <p:nvPr/>
            </p:nvGrpSpPr>
            <p:grpSpPr>
              <a:xfrm>
                <a:off x="1295376" y="3724276"/>
                <a:ext cx="3571900" cy="357190"/>
                <a:chOff x="1142976" y="5000636"/>
                <a:chExt cx="3571900" cy="357190"/>
              </a:xfrm>
            </p:grpSpPr>
            <p:sp>
              <p:nvSpPr>
                <p:cNvPr id="2340" name="Rectangle 2339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41" name="Rectangle 2340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42" name="Rectangle 2341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43" name="Rectangle 2342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44" name="Rectangle 2343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45" name="Rectangle 2344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46" name="Rectangle 2345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47" name="Rectangle 2346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48" name="Rectangle 2347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49" name="Rectangle 2348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285" name="Groupe 64"/>
              <p:cNvGrpSpPr/>
              <p:nvPr/>
            </p:nvGrpSpPr>
            <p:grpSpPr>
              <a:xfrm>
                <a:off x="1295376" y="3367086"/>
                <a:ext cx="3571900" cy="357190"/>
                <a:chOff x="1142976" y="5000636"/>
                <a:chExt cx="3571900" cy="357190"/>
              </a:xfrm>
            </p:grpSpPr>
            <p:sp>
              <p:nvSpPr>
                <p:cNvPr id="2330" name="Rectangle 12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31" name="Rectangle 2330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32" name="Rectangle 2331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33" name="Rectangle 2332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34" name="Rectangle 2333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35" name="Rectangle 2334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36" name="Rectangle 2335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37" name="Rectangle 2336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38" name="Rectangle 2337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39" name="Rectangle 2338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286" name="Groupe 75"/>
              <p:cNvGrpSpPr/>
              <p:nvPr/>
            </p:nvGrpSpPr>
            <p:grpSpPr>
              <a:xfrm>
                <a:off x="1295376" y="3009896"/>
                <a:ext cx="3571900" cy="357190"/>
                <a:chOff x="1142976" y="5000636"/>
                <a:chExt cx="3571900" cy="357190"/>
              </a:xfrm>
            </p:grpSpPr>
            <p:sp>
              <p:nvSpPr>
                <p:cNvPr id="2320" name="Rectangle 11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21" name="Rectangle 113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22" name="Rectangle 114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23" name="Rectangle 115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24" name="Rectangle 116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25" name="Rectangle 117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26" name="Rectangle 118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27" name="Rectangle 119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28" name="Rectangle 120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29" name="Rectangle 121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287" name="Groupe 86"/>
              <p:cNvGrpSpPr/>
              <p:nvPr/>
            </p:nvGrpSpPr>
            <p:grpSpPr>
              <a:xfrm>
                <a:off x="1295376" y="2652706"/>
                <a:ext cx="3571900" cy="357190"/>
                <a:chOff x="1142976" y="5000636"/>
                <a:chExt cx="3571900" cy="357190"/>
              </a:xfrm>
            </p:grpSpPr>
            <p:sp>
              <p:nvSpPr>
                <p:cNvPr id="2310" name="Rectangle 2309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11" name="Rectangle 2310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12" name="Rectangle 2311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13" name="Rectangle 2312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14" name="Rectangle 2313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15" name="Rectangle 2314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16" name="Rectangle 2315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17" name="Rectangle 2316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18" name="Rectangle 2317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19" name="Rectangle 2318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288" name="Groupe 97"/>
              <p:cNvGrpSpPr/>
              <p:nvPr/>
            </p:nvGrpSpPr>
            <p:grpSpPr>
              <a:xfrm>
                <a:off x="1295376" y="2295516"/>
                <a:ext cx="3571900" cy="357190"/>
                <a:chOff x="1142976" y="5000636"/>
                <a:chExt cx="3571900" cy="357190"/>
              </a:xfrm>
            </p:grpSpPr>
            <p:sp>
              <p:nvSpPr>
                <p:cNvPr id="2300" name="Rectangle 2299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01" name="Rectangle 2300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02" name="Rectangle 2301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03" name="Rectangle 2302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04" name="Rectangle 2303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05" name="Rectangle 2304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06" name="Rectangle 2305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07" name="Rectangle 2306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08" name="Rectangle 2307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09" name="Rectangle 2308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289" name="Groupe 108"/>
              <p:cNvGrpSpPr/>
              <p:nvPr/>
            </p:nvGrpSpPr>
            <p:grpSpPr>
              <a:xfrm>
                <a:off x="1295376" y="1938326"/>
                <a:ext cx="3571900" cy="357190"/>
                <a:chOff x="1142976" y="5000636"/>
                <a:chExt cx="3571900" cy="357190"/>
              </a:xfrm>
            </p:grpSpPr>
            <p:sp>
              <p:nvSpPr>
                <p:cNvPr id="2290" name="Rectangle 2289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91" name="Rectangle 2290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92" name="Rectangle 2291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93" name="Rectangle 2292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94" name="Rectangle 2293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95" name="Rectangle 2294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96" name="Rectangle 2295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97" name="Rectangle 2296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98" name="Rectangle 2297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99" name="Rectangle 2298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2390" name="Groupe 71"/>
            <p:cNvGrpSpPr>
              <a:grpSpLocks noChangeAspect="1"/>
            </p:cNvGrpSpPr>
            <p:nvPr/>
          </p:nvGrpSpPr>
          <p:grpSpPr>
            <a:xfrm>
              <a:off x="5500694" y="4786322"/>
              <a:ext cx="705600" cy="705600"/>
              <a:chOff x="1295376" y="1938326"/>
              <a:chExt cx="3571900" cy="3571900"/>
            </a:xfrm>
            <a:solidFill>
              <a:schemeClr val="accent1"/>
            </a:solidFill>
          </p:grpSpPr>
          <p:grpSp>
            <p:nvGrpSpPr>
              <p:cNvPr id="2391" name="Groupe 19"/>
              <p:cNvGrpSpPr/>
              <p:nvPr/>
            </p:nvGrpSpPr>
            <p:grpSpPr>
              <a:xfrm>
                <a:off x="1295376" y="515303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491" name="Rectangle 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92" name="Rectangle 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93" name="Rectangle 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94" name="Rectangle 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95" name="Rectangle 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96" name="Rectangle 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97" name="Rectangle 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98" name="Rectangle 1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99" name="Rectangle 1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00" name="Rectangle 1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392" name="Groupe 20"/>
              <p:cNvGrpSpPr/>
              <p:nvPr/>
            </p:nvGrpSpPr>
            <p:grpSpPr>
              <a:xfrm>
                <a:off x="1295376" y="479584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481" name="Rectangle 2480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82" name="Rectangle 2481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83" name="Rectangle 2482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84" name="Rectangle 2483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85" name="Rectangle 2484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86" name="Rectangle 2485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87" name="Rectangle 2486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88" name="Rectangle 2487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89" name="Rectangle 2488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90" name="Rectangle 2489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393" name="Groupe 31"/>
              <p:cNvGrpSpPr/>
              <p:nvPr/>
            </p:nvGrpSpPr>
            <p:grpSpPr>
              <a:xfrm>
                <a:off x="1295376" y="443865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471" name="Rectangle 2470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72" name="Rectangle 2471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73" name="Rectangle 2472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74" name="Rectangle 2473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75" name="Rectangle 2474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76" name="Rectangle 2475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77" name="Rectangle 2476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78" name="Rectangle 2477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79" name="Rectangle 2478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80" name="Rectangle 2479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394" name="Groupe 42"/>
              <p:cNvGrpSpPr/>
              <p:nvPr/>
            </p:nvGrpSpPr>
            <p:grpSpPr>
              <a:xfrm>
                <a:off x="1295376" y="408146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461" name="Rectangle 2460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62" name="Rectangle 2461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63" name="Rectangle 2462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64" name="Rectangle 2463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65" name="Rectangle 2464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66" name="Rectangle 2465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67" name="Rectangle 2466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68" name="Rectangle 2467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69" name="Rectangle 2468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70" name="Rectangle 2469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395" name="Groupe 53"/>
              <p:cNvGrpSpPr/>
              <p:nvPr/>
            </p:nvGrpSpPr>
            <p:grpSpPr>
              <a:xfrm>
                <a:off x="1295376" y="372427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451" name="Rectangle 2450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52" name="Rectangle 2451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53" name="Rectangle 2452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54" name="Rectangle 2453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55" name="Rectangle 2454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56" name="Rectangle 2455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57" name="Rectangle 2456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58" name="Rectangle 2457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59" name="Rectangle 2458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60" name="Rectangle 2459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396" name="Groupe 64"/>
              <p:cNvGrpSpPr/>
              <p:nvPr/>
            </p:nvGrpSpPr>
            <p:grpSpPr>
              <a:xfrm>
                <a:off x="1295376" y="336708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441" name="Rectangle 12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42" name="Rectangle 2441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43" name="Rectangle 2442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44" name="Rectangle 2443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45" name="Rectangle 2444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46" name="Rectangle 2445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47" name="Rectangle 2446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48" name="Rectangle 2447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49" name="Rectangle 2448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50" name="Rectangle 2449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397" name="Groupe 75"/>
              <p:cNvGrpSpPr/>
              <p:nvPr/>
            </p:nvGrpSpPr>
            <p:grpSpPr>
              <a:xfrm>
                <a:off x="1295376" y="300989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431" name="Rectangle 11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32" name="Rectangle 113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33" name="Rectangle 114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34" name="Rectangle 115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35" name="Rectangle 116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36" name="Rectangle 117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37" name="Rectangle 118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38" name="Rectangle 119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39" name="Rectangle 120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40" name="Rectangle 121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398" name="Groupe 86"/>
              <p:cNvGrpSpPr/>
              <p:nvPr/>
            </p:nvGrpSpPr>
            <p:grpSpPr>
              <a:xfrm>
                <a:off x="1295376" y="265270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421" name="Rectangle 2420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22" name="Rectangle 2421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23" name="Rectangle 2422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24" name="Rectangle 2423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25" name="Rectangle 2424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26" name="Rectangle 2425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27" name="Rectangle 2426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28" name="Rectangle 2427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29" name="Rectangle 2428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30" name="Rectangle 2429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399" name="Groupe 97"/>
              <p:cNvGrpSpPr/>
              <p:nvPr/>
            </p:nvGrpSpPr>
            <p:grpSpPr>
              <a:xfrm>
                <a:off x="1295376" y="229551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411" name="Rectangle 2410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12" name="Rectangle 2411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13" name="Rectangle 2412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14" name="Rectangle 2413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15" name="Rectangle 2414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16" name="Rectangle 2415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17" name="Rectangle 2416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18" name="Rectangle 2417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19" name="Rectangle 2418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20" name="Rectangle 2419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400" name="Groupe 108"/>
              <p:cNvGrpSpPr/>
              <p:nvPr/>
            </p:nvGrpSpPr>
            <p:grpSpPr>
              <a:xfrm>
                <a:off x="1295376" y="193832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401" name="Rectangle 2400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02" name="Rectangle 2401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03" name="Rectangle 2402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04" name="Rectangle 2403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05" name="Rectangle 2404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06" name="Rectangle 2405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07" name="Rectangle 2406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08" name="Rectangle 2407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09" name="Rectangle 2408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10" name="Rectangle 2409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2501" name="Groupe 71"/>
            <p:cNvGrpSpPr>
              <a:grpSpLocks noChangeAspect="1"/>
            </p:cNvGrpSpPr>
            <p:nvPr/>
          </p:nvGrpSpPr>
          <p:grpSpPr>
            <a:xfrm>
              <a:off x="6786578" y="4714884"/>
              <a:ext cx="705600" cy="705600"/>
              <a:chOff x="1295376" y="1938326"/>
              <a:chExt cx="3571900" cy="3571900"/>
            </a:xfrm>
            <a:solidFill>
              <a:schemeClr val="accent1"/>
            </a:solidFill>
          </p:grpSpPr>
          <p:grpSp>
            <p:nvGrpSpPr>
              <p:cNvPr id="2502" name="Groupe 19"/>
              <p:cNvGrpSpPr/>
              <p:nvPr/>
            </p:nvGrpSpPr>
            <p:grpSpPr>
              <a:xfrm>
                <a:off x="1295376" y="515303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602" name="Rectangle 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03" name="Rectangle 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04" name="Rectangle 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05" name="Rectangle 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06" name="Rectangle 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07" name="Rectangle 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08" name="Rectangle 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09" name="Rectangle 1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10" name="Rectangle 1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11" name="Rectangle 1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503" name="Groupe 20"/>
              <p:cNvGrpSpPr/>
              <p:nvPr/>
            </p:nvGrpSpPr>
            <p:grpSpPr>
              <a:xfrm>
                <a:off x="1295376" y="479584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592" name="Rectangle 2591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93" name="Rectangle 2592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94" name="Rectangle 2593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95" name="Rectangle 2594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96" name="Rectangle 2595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97" name="Rectangle 2596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98" name="Rectangle 2597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99" name="Rectangle 2598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00" name="Rectangle 2599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01" name="Rectangle 2600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504" name="Groupe 31"/>
              <p:cNvGrpSpPr/>
              <p:nvPr/>
            </p:nvGrpSpPr>
            <p:grpSpPr>
              <a:xfrm>
                <a:off x="1295376" y="443865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582" name="Rectangle 2581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83" name="Rectangle 2582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84" name="Rectangle 2583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85" name="Rectangle 2584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86" name="Rectangle 2585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87" name="Rectangle 2586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88" name="Rectangle 2587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89" name="Rectangle 2588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90" name="Rectangle 2589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91" name="Rectangle 2590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505" name="Groupe 42"/>
              <p:cNvGrpSpPr/>
              <p:nvPr/>
            </p:nvGrpSpPr>
            <p:grpSpPr>
              <a:xfrm>
                <a:off x="1295376" y="408146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572" name="Rectangle 2571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73" name="Rectangle 2572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74" name="Rectangle 2573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75" name="Rectangle 2574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76" name="Rectangle 2575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77" name="Rectangle 2576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78" name="Rectangle 2577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79" name="Rectangle 2578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80" name="Rectangle 2579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81" name="Rectangle 2580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506" name="Groupe 53"/>
              <p:cNvGrpSpPr/>
              <p:nvPr/>
            </p:nvGrpSpPr>
            <p:grpSpPr>
              <a:xfrm>
                <a:off x="1295376" y="372427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562" name="Rectangle 2561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63" name="Rectangle 2562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64" name="Rectangle 2563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65" name="Rectangle 2564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66" name="Rectangle 2565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67" name="Rectangle 2566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68" name="Rectangle 2567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69" name="Rectangle 2568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70" name="Rectangle 2569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71" name="Rectangle 2570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507" name="Groupe 64"/>
              <p:cNvGrpSpPr/>
              <p:nvPr/>
            </p:nvGrpSpPr>
            <p:grpSpPr>
              <a:xfrm>
                <a:off x="1295376" y="336708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552" name="Rectangle 12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53" name="Rectangle 2552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54" name="Rectangle 2553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55" name="Rectangle 2554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56" name="Rectangle 2555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57" name="Rectangle 2556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58" name="Rectangle 2557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59" name="Rectangle 2558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60" name="Rectangle 2559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61" name="Rectangle 2560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508" name="Groupe 75"/>
              <p:cNvGrpSpPr/>
              <p:nvPr/>
            </p:nvGrpSpPr>
            <p:grpSpPr>
              <a:xfrm>
                <a:off x="1295376" y="300989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542" name="Rectangle 11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43" name="Rectangle 113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44" name="Rectangle 114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45" name="Rectangle 115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46" name="Rectangle 116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47" name="Rectangle 117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48" name="Rectangle 118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49" name="Rectangle 119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50" name="Rectangle 120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51" name="Rectangle 121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509" name="Groupe 86"/>
              <p:cNvGrpSpPr/>
              <p:nvPr/>
            </p:nvGrpSpPr>
            <p:grpSpPr>
              <a:xfrm>
                <a:off x="1295376" y="265270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532" name="Rectangle 2531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33" name="Rectangle 2532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34" name="Rectangle 2533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35" name="Rectangle 2534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36" name="Rectangle 2535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37" name="Rectangle 2536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38" name="Rectangle 2537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39" name="Rectangle 2538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40" name="Rectangle 2539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41" name="Rectangle 2540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510" name="Groupe 97"/>
              <p:cNvGrpSpPr/>
              <p:nvPr/>
            </p:nvGrpSpPr>
            <p:grpSpPr>
              <a:xfrm>
                <a:off x="1295376" y="229551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522" name="Rectangle 2521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23" name="Rectangle 2522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24" name="Rectangle 2523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25" name="Rectangle 2524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26" name="Rectangle 2525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27" name="Rectangle 2526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28" name="Rectangle 2527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29" name="Rectangle 2528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30" name="Rectangle 2529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31" name="Rectangle 2530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511" name="Groupe 108"/>
              <p:cNvGrpSpPr/>
              <p:nvPr/>
            </p:nvGrpSpPr>
            <p:grpSpPr>
              <a:xfrm>
                <a:off x="1295376" y="193832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512" name="Rectangle 2511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13" name="Rectangle 2512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14" name="Rectangle 2513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15" name="Rectangle 2514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16" name="Rectangle 2515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17" name="Rectangle 2516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18" name="Rectangle 2517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19" name="Rectangle 2518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20" name="Rectangle 2519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21" name="Rectangle 2520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grpSp>
          <p:nvGrpSpPr>
            <p:cNvPr id="2612" name="Groupe 71"/>
            <p:cNvGrpSpPr>
              <a:grpSpLocks noChangeAspect="1"/>
            </p:cNvGrpSpPr>
            <p:nvPr/>
          </p:nvGrpSpPr>
          <p:grpSpPr>
            <a:xfrm>
              <a:off x="7643834" y="4714884"/>
              <a:ext cx="705600" cy="705600"/>
              <a:chOff x="1295376" y="1938326"/>
              <a:chExt cx="3571900" cy="3571900"/>
            </a:xfrm>
            <a:solidFill>
              <a:schemeClr val="accent1"/>
            </a:solidFill>
          </p:grpSpPr>
          <p:grpSp>
            <p:nvGrpSpPr>
              <p:cNvPr id="2613" name="Groupe 19"/>
              <p:cNvGrpSpPr/>
              <p:nvPr/>
            </p:nvGrpSpPr>
            <p:grpSpPr>
              <a:xfrm>
                <a:off x="1295376" y="515303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713" name="Rectangle 3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14" name="Rectangle 4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15" name="Rectangle 5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16" name="Rectangle 6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17" name="Rectangle 7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18" name="Rectangle 8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19" name="Rectangle 9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20" name="Rectangle 10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21" name="Rectangle 11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22" name="Rectangle 12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614" name="Groupe 20"/>
              <p:cNvGrpSpPr/>
              <p:nvPr/>
            </p:nvGrpSpPr>
            <p:grpSpPr>
              <a:xfrm>
                <a:off x="1295376" y="479584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703" name="Rectangle 270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04" name="Rectangle 2703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05" name="Rectangle 2704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06" name="Rectangle 2705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07" name="Rectangle 2706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08" name="Rectangle 2707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09" name="Rectangle 2708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10" name="Rectangle 2709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11" name="Rectangle 2710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12" name="Rectangle 2711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615" name="Groupe 31"/>
              <p:cNvGrpSpPr/>
              <p:nvPr/>
            </p:nvGrpSpPr>
            <p:grpSpPr>
              <a:xfrm>
                <a:off x="1295376" y="443865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693" name="Rectangle 269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94" name="Rectangle 2693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95" name="Rectangle 2694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96" name="Rectangle 2695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97" name="Rectangle 2696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98" name="Rectangle 2697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99" name="Rectangle 2698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00" name="Rectangle 2699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01" name="Rectangle 2700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02" name="Rectangle 2701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616" name="Groupe 42"/>
              <p:cNvGrpSpPr/>
              <p:nvPr/>
            </p:nvGrpSpPr>
            <p:grpSpPr>
              <a:xfrm>
                <a:off x="1295376" y="408146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683" name="Rectangle 268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84" name="Rectangle 2683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85" name="Rectangle 2684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86" name="Rectangle 2685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87" name="Rectangle 2686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88" name="Rectangle 2687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89" name="Rectangle 2688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90" name="Rectangle 2689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91" name="Rectangle 2690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92" name="Rectangle 2691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617" name="Groupe 53"/>
              <p:cNvGrpSpPr/>
              <p:nvPr/>
            </p:nvGrpSpPr>
            <p:grpSpPr>
              <a:xfrm>
                <a:off x="1295376" y="372427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673" name="Rectangle 267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74" name="Rectangle 2673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75" name="Rectangle 2674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76" name="Rectangle 2675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77" name="Rectangle 2676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78" name="Rectangle 2677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79" name="Rectangle 2678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80" name="Rectangle 2679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81" name="Rectangle 2680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82" name="Rectangle 2681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618" name="Groupe 64"/>
              <p:cNvGrpSpPr/>
              <p:nvPr/>
            </p:nvGrpSpPr>
            <p:grpSpPr>
              <a:xfrm>
                <a:off x="1295376" y="336708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663" name="Rectangle 12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64" name="Rectangle 2663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65" name="Rectangle 2664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66" name="Rectangle 2665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67" name="Rectangle 2666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68" name="Rectangle 2667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69" name="Rectangle 2668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70" name="Rectangle 2669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71" name="Rectangle 2670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72" name="Rectangle 2671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619" name="Groupe 75"/>
              <p:cNvGrpSpPr/>
              <p:nvPr/>
            </p:nvGrpSpPr>
            <p:grpSpPr>
              <a:xfrm>
                <a:off x="1295376" y="300989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653" name="Rectangle 11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54" name="Rectangle 113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55" name="Rectangle 114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56" name="Rectangle 115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57" name="Rectangle 116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58" name="Rectangle 117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59" name="Rectangle 118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60" name="Rectangle 119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61" name="Rectangle 120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62" name="Rectangle 121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620" name="Groupe 86"/>
              <p:cNvGrpSpPr/>
              <p:nvPr/>
            </p:nvGrpSpPr>
            <p:grpSpPr>
              <a:xfrm>
                <a:off x="1295376" y="265270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643" name="Rectangle 264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44" name="Rectangle 2643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45" name="Rectangle 2644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46" name="Rectangle 2645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47" name="Rectangle 2646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48" name="Rectangle 2647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49" name="Rectangle 2648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50" name="Rectangle 2649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51" name="Rectangle 2650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52" name="Rectangle 2651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621" name="Groupe 97"/>
              <p:cNvGrpSpPr/>
              <p:nvPr/>
            </p:nvGrpSpPr>
            <p:grpSpPr>
              <a:xfrm>
                <a:off x="1295376" y="229551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633" name="Rectangle 263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34" name="Rectangle 2633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35" name="Rectangle 2634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36" name="Rectangle 2635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37" name="Rectangle 2636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38" name="Rectangle 2637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39" name="Rectangle 2638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40" name="Rectangle 2639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41" name="Rectangle 2640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42" name="Rectangle 2641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622" name="Groupe 108"/>
              <p:cNvGrpSpPr/>
              <p:nvPr/>
            </p:nvGrpSpPr>
            <p:grpSpPr>
              <a:xfrm>
                <a:off x="1295376" y="1938326"/>
                <a:ext cx="3571900" cy="357190"/>
                <a:chOff x="1142976" y="5000636"/>
                <a:chExt cx="3571900" cy="357190"/>
              </a:xfrm>
              <a:grpFill/>
            </p:grpSpPr>
            <p:sp>
              <p:nvSpPr>
                <p:cNvPr id="2623" name="Rectangle 2622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24" name="Rectangle 2623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25" name="Rectangle 2624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26" name="Rectangle 2625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27" name="Rectangle 2626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28" name="Rectangle 2627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29" name="Rectangle 2628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30" name="Rectangle 2629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31" name="Rectangle 2630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32" name="Rectangle 2631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grp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2"/>
          <p:cNvGrpSpPr/>
          <p:nvPr/>
        </p:nvGrpSpPr>
        <p:grpSpPr>
          <a:xfrm>
            <a:off x="285720" y="285728"/>
            <a:ext cx="8501122" cy="6286544"/>
            <a:chOff x="428596" y="357166"/>
            <a:chExt cx="8858312" cy="6286544"/>
          </a:xfrm>
        </p:grpSpPr>
        <p:sp>
          <p:nvSpPr>
            <p:cNvPr id="5" name="Rectangle 4"/>
            <p:cNvSpPr/>
            <p:nvPr/>
          </p:nvSpPr>
          <p:spPr>
            <a:xfrm>
              <a:off x="428596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28596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43174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43174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857752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7752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072330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72330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60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307492" y="285728"/>
            <a:ext cx="2071702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96202" y="285728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22334" y="285728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65474" y="285728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4834" y="3429000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96202" y="3429000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00562" y="3429000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37580" y="3429000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8378" y="285728"/>
            <a:ext cx="2071702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428860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54992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698132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74834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428860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29264" y="285728"/>
            <a:ext cx="2071702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39746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565878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09018" y="285728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85720" y="3429000"/>
            <a:ext cx="2143140" cy="7858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07088" y="3429000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07492" y="285728"/>
            <a:ext cx="2071702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417974" y="285728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565878" y="285728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665474" y="285728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74834" y="3429000"/>
            <a:ext cx="2143140" cy="78581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Trouve le </a:t>
            </a:r>
          </a:p>
          <a:p>
            <a:r>
              <a:rPr lang="fr-FR" sz="1600" b="1" dirty="0" smtClean="0">
                <a:solidFill>
                  <a:schemeClr val="tx1"/>
                </a:solidFill>
                <a:latin typeface="Comic Sans MS" pitchFamily="66" charset="0"/>
              </a:rPr>
              <a:t>nombre caché</a:t>
            </a:r>
            <a:endParaRPr lang="fr-FR" sz="1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48" name="Groupe 47"/>
          <p:cNvGrpSpPr/>
          <p:nvPr/>
        </p:nvGrpSpPr>
        <p:grpSpPr>
          <a:xfrm>
            <a:off x="1719244" y="428604"/>
            <a:ext cx="7072362" cy="3666492"/>
            <a:chOff x="1643042" y="428604"/>
            <a:chExt cx="7072362" cy="3666492"/>
          </a:xfrm>
        </p:grpSpPr>
        <p:sp>
          <p:nvSpPr>
            <p:cNvPr id="49" name="ZoneTexte 48"/>
            <p:cNvSpPr txBox="1"/>
            <p:nvPr/>
          </p:nvSpPr>
          <p:spPr>
            <a:xfrm>
              <a:off x="1675700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25</a:t>
              </a:r>
              <a:endParaRPr lang="fr-FR" sz="2800" b="1" dirty="0"/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3857620" y="428604"/>
              <a:ext cx="57150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>
                  <a:latin typeface="Comic Sans MS" pitchFamily="66" charset="0"/>
                </a:rPr>
                <a:t>26</a:t>
              </a:r>
              <a:endParaRPr lang="fr-FR" sz="2400" b="1" dirty="0"/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5923200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27</a:t>
              </a:r>
              <a:endParaRPr lang="fr-FR" sz="2800" b="1" dirty="0"/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8077226" y="428605"/>
              <a:ext cx="638178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28</a:t>
              </a:r>
              <a:endParaRPr lang="fr-FR" sz="2800" b="1" dirty="0"/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1643042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29</a:t>
              </a:r>
              <a:endParaRPr lang="fr-FR" sz="2800" b="1" dirty="0"/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3790946" y="3571876"/>
              <a:ext cx="638178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30</a:t>
              </a:r>
              <a:endParaRPr lang="fr-FR" sz="2800" b="1" dirty="0"/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5857884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31</a:t>
              </a:r>
              <a:endParaRPr lang="fr-FR" sz="2800" b="1" dirty="0"/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8001024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32</a:t>
              </a:r>
              <a:endParaRPr lang="fr-FR" sz="2800" b="1" dirty="0"/>
            </a:p>
          </p:txBody>
        </p:sp>
      </p:grpSp>
      <p:grpSp>
        <p:nvGrpSpPr>
          <p:cNvPr id="57" name="Groupe 56"/>
          <p:cNvGrpSpPr/>
          <p:nvPr/>
        </p:nvGrpSpPr>
        <p:grpSpPr>
          <a:xfrm>
            <a:off x="1444378" y="2681962"/>
            <a:ext cx="7320065" cy="3868538"/>
            <a:chOff x="1444378" y="2703734"/>
            <a:chExt cx="7320065" cy="3868538"/>
          </a:xfrm>
        </p:grpSpPr>
        <p:pic>
          <p:nvPicPr>
            <p:cNvPr id="58" name="Picture 4" descr="http://reussir-en-famille.com/wp-content/uploads/2012/12/calculmental.jpg"/>
            <p:cNvPicPr>
              <a:picLocks noChangeAspect="1" noChangeArrowheads="1"/>
            </p:cNvPicPr>
            <p:nvPr/>
          </p:nvPicPr>
          <p:blipFill>
            <a:blip r:embed="rId2" cstate="print"/>
            <a:srcRect l="15920" r="16414" b="23529"/>
            <a:stretch>
              <a:fillRect/>
            </a:stretch>
          </p:blipFill>
          <p:spPr bwMode="auto">
            <a:xfrm>
              <a:off x="3571868" y="5857892"/>
              <a:ext cx="934189" cy="714380"/>
            </a:xfrm>
            <a:prstGeom prst="rect">
              <a:avLst/>
            </a:prstGeom>
            <a:noFill/>
          </p:spPr>
        </p:pic>
        <p:pic>
          <p:nvPicPr>
            <p:cNvPr id="59" name="Picture 4" descr="http://reussir-en-famille.com/wp-content/uploads/2012/12/calculmental.jpg"/>
            <p:cNvPicPr>
              <a:picLocks noChangeAspect="1" noChangeArrowheads="1"/>
            </p:cNvPicPr>
            <p:nvPr/>
          </p:nvPicPr>
          <p:blipFill>
            <a:blip r:embed="rId2" cstate="print"/>
            <a:srcRect l="15920" r="16414" b="23529"/>
            <a:stretch>
              <a:fillRect/>
            </a:stretch>
          </p:blipFill>
          <p:spPr bwMode="auto">
            <a:xfrm>
              <a:off x="5708886" y="5857892"/>
              <a:ext cx="934189" cy="714380"/>
            </a:xfrm>
            <a:prstGeom prst="rect">
              <a:avLst/>
            </a:prstGeom>
            <a:noFill/>
          </p:spPr>
        </p:pic>
        <p:pic>
          <p:nvPicPr>
            <p:cNvPr id="60" name="Picture 4" descr="http://reussir-en-famille.com/wp-content/uploads/2012/12/calculmental.jpg"/>
            <p:cNvPicPr>
              <a:picLocks noChangeAspect="1" noChangeArrowheads="1"/>
            </p:cNvPicPr>
            <p:nvPr/>
          </p:nvPicPr>
          <p:blipFill>
            <a:blip r:embed="rId2" cstate="print"/>
            <a:srcRect l="15920" r="16414" b="23529"/>
            <a:stretch>
              <a:fillRect/>
            </a:stretch>
          </p:blipFill>
          <p:spPr bwMode="auto">
            <a:xfrm>
              <a:off x="7830254" y="2703734"/>
              <a:ext cx="934189" cy="714380"/>
            </a:xfrm>
            <a:prstGeom prst="rect">
              <a:avLst/>
            </a:prstGeom>
            <a:noFill/>
          </p:spPr>
        </p:pic>
        <p:pic>
          <p:nvPicPr>
            <p:cNvPr id="61" name="Picture 4" descr="http://reussir-en-famille.com/wp-content/uploads/2012/12/calculmental.jpg"/>
            <p:cNvPicPr>
              <a:picLocks noChangeAspect="1" noChangeArrowheads="1"/>
            </p:cNvPicPr>
            <p:nvPr/>
          </p:nvPicPr>
          <p:blipFill>
            <a:blip r:embed="rId2" cstate="print"/>
            <a:srcRect l="15920" r="16414" b="23529"/>
            <a:stretch>
              <a:fillRect/>
            </a:stretch>
          </p:blipFill>
          <p:spPr bwMode="auto">
            <a:xfrm>
              <a:off x="7830254" y="5857892"/>
              <a:ext cx="934189" cy="714380"/>
            </a:xfrm>
            <a:prstGeom prst="rect">
              <a:avLst/>
            </a:prstGeom>
            <a:noFill/>
          </p:spPr>
        </p:pic>
        <p:pic>
          <p:nvPicPr>
            <p:cNvPr id="62" name="Picture 4" descr="http://reussir-en-famille.com/wp-content/uploads/2012/12/calculmental.jpg"/>
            <p:cNvPicPr>
              <a:picLocks noChangeAspect="1" noChangeArrowheads="1"/>
            </p:cNvPicPr>
            <p:nvPr/>
          </p:nvPicPr>
          <p:blipFill>
            <a:blip r:embed="rId2" cstate="print"/>
            <a:srcRect l="15920" r="16414" b="23529"/>
            <a:stretch>
              <a:fillRect/>
            </a:stretch>
          </p:blipFill>
          <p:spPr bwMode="auto">
            <a:xfrm>
              <a:off x="1444378" y="2703734"/>
              <a:ext cx="934189" cy="714380"/>
            </a:xfrm>
            <a:prstGeom prst="rect">
              <a:avLst/>
            </a:prstGeom>
            <a:noFill/>
          </p:spPr>
        </p:pic>
        <p:pic>
          <p:nvPicPr>
            <p:cNvPr id="63" name="Picture 4" descr="http://reussir-en-famille.com/wp-content/uploads/2012/12/calculmental.jpg"/>
            <p:cNvPicPr>
              <a:picLocks noChangeAspect="1" noChangeArrowheads="1"/>
            </p:cNvPicPr>
            <p:nvPr/>
          </p:nvPicPr>
          <p:blipFill>
            <a:blip r:embed="rId2" cstate="print"/>
            <a:srcRect l="15920" r="16414" b="23529"/>
            <a:stretch>
              <a:fillRect/>
            </a:stretch>
          </p:blipFill>
          <p:spPr bwMode="auto">
            <a:xfrm>
              <a:off x="3582754" y="2703734"/>
              <a:ext cx="934189" cy="714380"/>
            </a:xfrm>
            <a:prstGeom prst="rect">
              <a:avLst/>
            </a:prstGeom>
            <a:noFill/>
          </p:spPr>
        </p:pic>
        <p:pic>
          <p:nvPicPr>
            <p:cNvPr id="64" name="Picture 4" descr="http://reussir-en-famille.com/wp-content/uploads/2012/12/calculmental.jpg"/>
            <p:cNvPicPr>
              <a:picLocks noChangeAspect="1" noChangeArrowheads="1"/>
            </p:cNvPicPr>
            <p:nvPr/>
          </p:nvPicPr>
          <p:blipFill>
            <a:blip r:embed="rId2" cstate="print"/>
            <a:srcRect l="15920" r="16414" b="23529"/>
            <a:stretch>
              <a:fillRect/>
            </a:stretch>
          </p:blipFill>
          <p:spPr bwMode="auto">
            <a:xfrm>
              <a:off x="5719772" y="2703734"/>
              <a:ext cx="934189" cy="714380"/>
            </a:xfrm>
            <a:prstGeom prst="rect">
              <a:avLst/>
            </a:prstGeom>
            <a:noFill/>
          </p:spPr>
        </p:pic>
        <p:pic>
          <p:nvPicPr>
            <p:cNvPr id="65" name="Picture 4" descr="http://reussir-en-famille.com/wp-content/uploads/2012/12/calculmental.jpg"/>
            <p:cNvPicPr>
              <a:picLocks noChangeAspect="1" noChangeArrowheads="1"/>
            </p:cNvPicPr>
            <p:nvPr/>
          </p:nvPicPr>
          <p:blipFill>
            <a:blip r:embed="rId2" cstate="print"/>
            <a:srcRect l="15920" r="16414" b="23529"/>
            <a:stretch>
              <a:fillRect/>
            </a:stretch>
          </p:blipFill>
          <p:spPr bwMode="auto">
            <a:xfrm>
              <a:off x="1461386" y="5857892"/>
              <a:ext cx="934189" cy="714380"/>
            </a:xfrm>
            <a:prstGeom prst="rect">
              <a:avLst/>
            </a:prstGeom>
            <a:noFill/>
          </p:spPr>
        </p:pic>
      </p:grpSp>
      <p:grpSp>
        <p:nvGrpSpPr>
          <p:cNvPr id="67" name="Groupe 518"/>
          <p:cNvGrpSpPr/>
          <p:nvPr/>
        </p:nvGrpSpPr>
        <p:grpSpPr>
          <a:xfrm>
            <a:off x="214282" y="1131845"/>
            <a:ext cx="8662771" cy="318916"/>
            <a:chOff x="214282" y="1131845"/>
            <a:chExt cx="8662771" cy="318916"/>
          </a:xfrm>
        </p:grpSpPr>
        <p:sp>
          <p:nvSpPr>
            <p:cNvPr id="942" name="ZoneTexte 941"/>
            <p:cNvSpPr txBox="1"/>
            <p:nvPr/>
          </p:nvSpPr>
          <p:spPr>
            <a:xfrm>
              <a:off x="214282" y="1142984"/>
              <a:ext cx="22381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>
                  <a:latin typeface="Comic Sans MS" pitchFamily="66" charset="0"/>
                </a:rPr>
                <a:t>Le grand carré vaut 0,1…</a:t>
              </a:r>
              <a:endParaRPr lang="fr-FR" sz="1400" i="1" dirty="0">
                <a:latin typeface="Comic Sans MS" pitchFamily="66" charset="0"/>
              </a:endParaRPr>
            </a:p>
          </p:txBody>
        </p:sp>
        <p:sp>
          <p:nvSpPr>
            <p:cNvPr id="943" name="ZoneTexte 942"/>
            <p:cNvSpPr txBox="1"/>
            <p:nvPr/>
          </p:nvSpPr>
          <p:spPr>
            <a:xfrm>
              <a:off x="2357422" y="1142984"/>
              <a:ext cx="22381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>
                  <a:latin typeface="Comic Sans MS" pitchFamily="66" charset="0"/>
                </a:rPr>
                <a:t>Le grand carré vaut 0,1…</a:t>
              </a:r>
              <a:endParaRPr lang="fr-FR" sz="1400" i="1" dirty="0">
                <a:latin typeface="Comic Sans MS" pitchFamily="66" charset="0"/>
              </a:endParaRPr>
            </a:p>
          </p:txBody>
        </p:sp>
        <p:sp>
          <p:nvSpPr>
            <p:cNvPr id="944" name="ZoneTexte 943"/>
            <p:cNvSpPr txBox="1"/>
            <p:nvPr/>
          </p:nvSpPr>
          <p:spPr>
            <a:xfrm>
              <a:off x="4572000" y="1142984"/>
              <a:ext cx="20922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>
                  <a:latin typeface="Comic Sans MS" pitchFamily="66" charset="0"/>
                </a:rPr>
                <a:t>Le grand carré vaut 1…</a:t>
              </a:r>
              <a:endParaRPr lang="fr-FR" sz="1400" i="1" dirty="0">
                <a:latin typeface="Comic Sans MS" pitchFamily="66" charset="0"/>
              </a:endParaRPr>
            </a:p>
          </p:txBody>
        </p:sp>
        <p:sp>
          <p:nvSpPr>
            <p:cNvPr id="945" name="ZoneTexte 944"/>
            <p:cNvSpPr txBox="1"/>
            <p:nvPr/>
          </p:nvSpPr>
          <p:spPr>
            <a:xfrm>
              <a:off x="6638940" y="1131845"/>
              <a:ext cx="22381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>
                  <a:latin typeface="Comic Sans MS" pitchFamily="66" charset="0"/>
                </a:rPr>
                <a:t>Le grand carré vaut 0,1…</a:t>
              </a:r>
              <a:endParaRPr lang="fr-FR" sz="1400" i="1" dirty="0">
                <a:latin typeface="Comic Sans MS" pitchFamily="66" charset="0"/>
              </a:endParaRPr>
            </a:p>
          </p:txBody>
        </p:sp>
      </p:grpSp>
      <p:grpSp>
        <p:nvGrpSpPr>
          <p:cNvPr id="68" name="Groupe 519"/>
          <p:cNvGrpSpPr/>
          <p:nvPr/>
        </p:nvGrpSpPr>
        <p:grpSpPr>
          <a:xfrm>
            <a:off x="285720" y="4357694"/>
            <a:ext cx="8548471" cy="318916"/>
            <a:chOff x="214282" y="1131845"/>
            <a:chExt cx="8548471" cy="318916"/>
          </a:xfrm>
        </p:grpSpPr>
        <p:sp>
          <p:nvSpPr>
            <p:cNvPr id="938" name="ZoneTexte 937"/>
            <p:cNvSpPr txBox="1"/>
            <p:nvPr/>
          </p:nvSpPr>
          <p:spPr>
            <a:xfrm>
              <a:off x="214282" y="1142984"/>
              <a:ext cx="22381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>
                  <a:latin typeface="Comic Sans MS" pitchFamily="66" charset="0"/>
                </a:rPr>
                <a:t>Le grand carré vaut 0,1…</a:t>
              </a:r>
              <a:endParaRPr lang="fr-FR" sz="1400" i="1" dirty="0">
                <a:latin typeface="Comic Sans MS" pitchFamily="66" charset="0"/>
              </a:endParaRPr>
            </a:p>
          </p:txBody>
        </p:sp>
        <p:sp>
          <p:nvSpPr>
            <p:cNvPr id="939" name="ZoneTexte 938"/>
            <p:cNvSpPr txBox="1"/>
            <p:nvPr/>
          </p:nvSpPr>
          <p:spPr>
            <a:xfrm>
              <a:off x="2357422" y="1142984"/>
              <a:ext cx="20922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>
                  <a:latin typeface="Comic Sans MS" pitchFamily="66" charset="0"/>
                </a:rPr>
                <a:t>Le grand carré vaut 1…</a:t>
              </a:r>
              <a:endParaRPr lang="fr-FR" sz="1400" i="1" dirty="0">
                <a:latin typeface="Comic Sans MS" pitchFamily="66" charset="0"/>
              </a:endParaRPr>
            </a:p>
          </p:txBody>
        </p:sp>
        <p:sp>
          <p:nvSpPr>
            <p:cNvPr id="940" name="ZoneTexte 939"/>
            <p:cNvSpPr txBox="1"/>
            <p:nvPr/>
          </p:nvSpPr>
          <p:spPr>
            <a:xfrm>
              <a:off x="4572000" y="1142984"/>
              <a:ext cx="20922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>
                  <a:latin typeface="Comic Sans MS" pitchFamily="66" charset="0"/>
                </a:rPr>
                <a:t>Le grand carré vaut 1…</a:t>
              </a:r>
              <a:endParaRPr lang="fr-FR" sz="1400" i="1" dirty="0">
                <a:latin typeface="Comic Sans MS" pitchFamily="66" charset="0"/>
              </a:endParaRPr>
            </a:p>
          </p:txBody>
        </p:sp>
        <p:sp>
          <p:nvSpPr>
            <p:cNvPr id="941" name="ZoneTexte 940"/>
            <p:cNvSpPr txBox="1"/>
            <p:nvPr/>
          </p:nvSpPr>
          <p:spPr>
            <a:xfrm>
              <a:off x="6524640" y="1131845"/>
              <a:ext cx="22381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i="1" dirty="0" smtClean="0">
                  <a:latin typeface="Comic Sans MS" pitchFamily="66" charset="0"/>
                </a:rPr>
                <a:t>Le grand carré vaut 0,1…</a:t>
              </a:r>
              <a:endParaRPr lang="fr-FR" sz="1400" i="1" dirty="0">
                <a:latin typeface="Comic Sans MS" pitchFamily="66" charset="0"/>
              </a:endParaRPr>
            </a:p>
          </p:txBody>
        </p:sp>
      </p:grpSp>
      <p:grpSp>
        <p:nvGrpSpPr>
          <p:cNvPr id="70" name="Groupe 71"/>
          <p:cNvGrpSpPr>
            <a:grpSpLocks noChangeAspect="1"/>
          </p:cNvGrpSpPr>
          <p:nvPr/>
        </p:nvGrpSpPr>
        <p:grpSpPr>
          <a:xfrm>
            <a:off x="2500298" y="1571612"/>
            <a:ext cx="705600" cy="705600"/>
            <a:chOff x="1295376" y="1938326"/>
            <a:chExt cx="3571900" cy="3571900"/>
          </a:xfrm>
        </p:grpSpPr>
        <p:grpSp>
          <p:nvGrpSpPr>
            <p:cNvPr id="828" name="Groupe 19"/>
            <p:cNvGrpSpPr/>
            <p:nvPr/>
          </p:nvGrpSpPr>
          <p:grpSpPr>
            <a:xfrm>
              <a:off x="1295376" y="5153036"/>
              <a:ext cx="3571900" cy="35719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928" name="Rectangle 3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29" name="Rectangle 4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30" name="Rectangle 5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31" name="Rectangle 6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32" name="Rectangle 7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33" name="Rectangle 8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34" name="Rectangle 9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35" name="Rectangle 10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36" name="Rectangle 11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37" name="Rectangle 12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829" name="Groupe 20"/>
            <p:cNvGrpSpPr/>
            <p:nvPr/>
          </p:nvGrpSpPr>
          <p:grpSpPr>
            <a:xfrm>
              <a:off x="1295376" y="4795846"/>
              <a:ext cx="3571900" cy="357190"/>
              <a:chOff x="1142976" y="5000636"/>
              <a:chExt cx="3571900" cy="357190"/>
            </a:xfrm>
          </p:grpSpPr>
          <p:sp>
            <p:nvSpPr>
              <p:cNvPr id="918" name="Rectangle 917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19" name="Rectangle 918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20" name="Rectangle 919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21" name="Rectangle 920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22" name="Rectangle 921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23" name="Rectangle 922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24" name="Rectangle 923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25" name="Rectangle 924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26" name="Rectangle 92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27" name="Rectangle 926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830" name="Groupe 31"/>
            <p:cNvGrpSpPr/>
            <p:nvPr/>
          </p:nvGrpSpPr>
          <p:grpSpPr>
            <a:xfrm>
              <a:off x="1295376" y="4438656"/>
              <a:ext cx="3571900" cy="357190"/>
              <a:chOff x="1142976" y="5000636"/>
              <a:chExt cx="3571900" cy="357190"/>
            </a:xfrm>
          </p:grpSpPr>
          <p:sp>
            <p:nvSpPr>
              <p:cNvPr id="908" name="Rectangle 907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09" name="Rectangle 908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10" name="Rectangle 909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11" name="Rectangle 910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12" name="Rectangle 911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13" name="Rectangle 912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14" name="Rectangle 913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15" name="Rectangle 914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16" name="Rectangle 91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17" name="Rectangle 916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831" name="Groupe 42"/>
            <p:cNvGrpSpPr/>
            <p:nvPr/>
          </p:nvGrpSpPr>
          <p:grpSpPr>
            <a:xfrm>
              <a:off x="1295376" y="4081466"/>
              <a:ext cx="3571900" cy="357190"/>
              <a:chOff x="1142976" y="5000636"/>
              <a:chExt cx="3571900" cy="357190"/>
            </a:xfrm>
          </p:grpSpPr>
          <p:sp>
            <p:nvSpPr>
              <p:cNvPr id="898" name="Rectangle 897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99" name="Rectangle 898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00" name="Rectangle 899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01" name="Rectangle 900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02" name="Rectangle 901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03" name="Rectangle 902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04" name="Rectangle 903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05" name="Rectangle 904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06" name="Rectangle 90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07" name="Rectangle 906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832" name="Groupe 53"/>
            <p:cNvGrpSpPr/>
            <p:nvPr/>
          </p:nvGrpSpPr>
          <p:grpSpPr>
            <a:xfrm>
              <a:off x="1295376" y="3724276"/>
              <a:ext cx="3571900" cy="357190"/>
              <a:chOff x="1142976" y="5000636"/>
              <a:chExt cx="3571900" cy="357190"/>
            </a:xfrm>
          </p:grpSpPr>
          <p:sp>
            <p:nvSpPr>
              <p:cNvPr id="888" name="Rectangle 887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89" name="Rectangle 888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90" name="Rectangle 889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91" name="Rectangle 890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92" name="Rectangle 891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93" name="Rectangle 892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94" name="Rectangle 893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95" name="Rectangle 894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96" name="Rectangle 89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97" name="Rectangle 896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833" name="Groupe 64"/>
            <p:cNvGrpSpPr/>
            <p:nvPr/>
          </p:nvGrpSpPr>
          <p:grpSpPr>
            <a:xfrm>
              <a:off x="1295376" y="3367086"/>
              <a:ext cx="3571900" cy="357190"/>
              <a:chOff x="1142976" y="5000636"/>
              <a:chExt cx="3571900" cy="357190"/>
            </a:xfrm>
          </p:grpSpPr>
          <p:sp>
            <p:nvSpPr>
              <p:cNvPr id="878" name="Rectangle 122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79" name="Rectangle 878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80" name="Rectangle 879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81" name="Rectangle 880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82" name="Rectangle 881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83" name="Rectangle 882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84" name="Rectangle 883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85" name="Rectangle 884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86" name="Rectangle 88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87" name="Rectangle 886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834" name="Groupe 75"/>
            <p:cNvGrpSpPr/>
            <p:nvPr/>
          </p:nvGrpSpPr>
          <p:grpSpPr>
            <a:xfrm>
              <a:off x="1295376" y="3009896"/>
              <a:ext cx="3571900" cy="357190"/>
              <a:chOff x="1142976" y="5000636"/>
              <a:chExt cx="3571900" cy="357190"/>
            </a:xfrm>
          </p:grpSpPr>
          <p:sp>
            <p:nvSpPr>
              <p:cNvPr id="868" name="Rectangle 112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69" name="Rectangle 113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70" name="Rectangle 114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71" name="Rectangle 115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72" name="Rectangle 116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73" name="Rectangle 117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74" name="Rectangle 118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75" name="Rectangle 119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76" name="Rectangle 120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77" name="Rectangle 121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835" name="Groupe 86"/>
            <p:cNvGrpSpPr/>
            <p:nvPr/>
          </p:nvGrpSpPr>
          <p:grpSpPr>
            <a:xfrm>
              <a:off x="1295376" y="2652706"/>
              <a:ext cx="3571900" cy="357190"/>
              <a:chOff x="1142976" y="5000636"/>
              <a:chExt cx="3571900" cy="357190"/>
            </a:xfrm>
          </p:grpSpPr>
          <p:sp>
            <p:nvSpPr>
              <p:cNvPr id="858" name="Rectangle 857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59" name="Rectangle 858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60" name="Rectangle 859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61" name="Rectangle 860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62" name="Rectangle 861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63" name="Rectangle 862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64" name="Rectangle 863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65" name="Rectangle 864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66" name="Rectangle 86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67" name="Rectangle 866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836" name="Groupe 97"/>
            <p:cNvGrpSpPr/>
            <p:nvPr/>
          </p:nvGrpSpPr>
          <p:grpSpPr>
            <a:xfrm>
              <a:off x="1295376" y="2295516"/>
              <a:ext cx="3571900" cy="357190"/>
              <a:chOff x="1142976" y="5000636"/>
              <a:chExt cx="3571900" cy="357190"/>
            </a:xfrm>
          </p:grpSpPr>
          <p:sp>
            <p:nvSpPr>
              <p:cNvPr id="848" name="Rectangle 847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49" name="Rectangle 848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50" name="Rectangle 849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51" name="Rectangle 850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52" name="Rectangle 851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53" name="Rectangle 852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54" name="Rectangle 853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55" name="Rectangle 854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56" name="Rectangle 85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57" name="Rectangle 856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837" name="Groupe 108"/>
            <p:cNvGrpSpPr/>
            <p:nvPr/>
          </p:nvGrpSpPr>
          <p:grpSpPr>
            <a:xfrm>
              <a:off x="1295376" y="1938326"/>
              <a:ext cx="3571900" cy="357190"/>
              <a:chOff x="1142976" y="5000636"/>
              <a:chExt cx="3571900" cy="357190"/>
            </a:xfrm>
          </p:grpSpPr>
          <p:sp>
            <p:nvSpPr>
              <p:cNvPr id="838" name="Rectangle 837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39" name="Rectangle 838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40" name="Rectangle 839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41" name="Rectangle 840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42" name="Rectangle 841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43" name="Rectangle 842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44" name="Rectangle 843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45" name="Rectangle 844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46" name="Rectangle 84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47" name="Rectangle 846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71" name="Groupe 970"/>
          <p:cNvGrpSpPr>
            <a:grpSpLocks noChangeAspect="1"/>
          </p:cNvGrpSpPr>
          <p:nvPr/>
        </p:nvGrpSpPr>
        <p:grpSpPr>
          <a:xfrm>
            <a:off x="3428992" y="1571612"/>
            <a:ext cx="705600" cy="705600"/>
            <a:chOff x="2643174" y="1571612"/>
            <a:chExt cx="1008000" cy="1008000"/>
          </a:xfrm>
        </p:grpSpPr>
        <p:grpSp>
          <p:nvGrpSpPr>
            <p:cNvPr id="718" name="Groupe 19"/>
            <p:cNvGrpSpPr/>
            <p:nvPr/>
          </p:nvGrpSpPr>
          <p:grpSpPr>
            <a:xfrm>
              <a:off x="2643174" y="247881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818" name="Rectangle 3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19" name="Rectangle 4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20" name="Rectangle 5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21" name="Rectangle 6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22" name="Rectangle 7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23" name="Rectangle 8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24" name="Rectangle 9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25" name="Rectangle 10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26" name="Rectangle 11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27" name="Rectangle 12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719" name="Groupe 20"/>
            <p:cNvGrpSpPr/>
            <p:nvPr/>
          </p:nvGrpSpPr>
          <p:grpSpPr>
            <a:xfrm>
              <a:off x="2643174" y="237801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808" name="Rectangle 807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09" name="Rectangle 808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10" name="Rectangle 809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11" name="Rectangle 810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12" name="Rectangle 811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13" name="Rectangle 812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14" name="Rectangle 813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15" name="Rectangle 814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16" name="Rectangle 81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17" name="Rectangle 816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720" name="Groupe 31"/>
            <p:cNvGrpSpPr/>
            <p:nvPr/>
          </p:nvGrpSpPr>
          <p:grpSpPr>
            <a:xfrm>
              <a:off x="2643174" y="227721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798" name="Rectangle 797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99" name="Rectangle 798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00" name="Rectangle 799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01" name="Rectangle 800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02" name="Rectangle 801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03" name="Rectangle 802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04" name="Rectangle 803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05" name="Rectangle 804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06" name="Rectangle 80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07" name="Rectangle 806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721" name="Groupe 42"/>
            <p:cNvGrpSpPr/>
            <p:nvPr/>
          </p:nvGrpSpPr>
          <p:grpSpPr>
            <a:xfrm>
              <a:off x="2643174" y="217641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788" name="Rectangle 787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89" name="Rectangle 788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90" name="Rectangle 789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91" name="Rectangle 790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92" name="Rectangle 791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93" name="Rectangle 792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94" name="Rectangle 793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95" name="Rectangle 794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96" name="Rectangle 79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97" name="Rectangle 796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722" name="Groupe 53"/>
            <p:cNvGrpSpPr/>
            <p:nvPr/>
          </p:nvGrpSpPr>
          <p:grpSpPr>
            <a:xfrm>
              <a:off x="2643174" y="2075612"/>
              <a:ext cx="1008000" cy="100800"/>
              <a:chOff x="1142976" y="5000636"/>
              <a:chExt cx="3571900" cy="357190"/>
            </a:xfrm>
          </p:grpSpPr>
          <p:sp>
            <p:nvSpPr>
              <p:cNvPr id="778" name="Rectangle 777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79" name="Rectangle 778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80" name="Rectangle 779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81" name="Rectangle 780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82" name="Rectangle 781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83" name="Rectangle 782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84" name="Rectangle 783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85" name="Rectangle 784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86" name="Rectangle 78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87" name="Rectangle 786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723" name="Groupe 64"/>
            <p:cNvGrpSpPr/>
            <p:nvPr/>
          </p:nvGrpSpPr>
          <p:grpSpPr>
            <a:xfrm>
              <a:off x="2643174" y="1974812"/>
              <a:ext cx="1008000" cy="100800"/>
              <a:chOff x="1142976" y="5000636"/>
              <a:chExt cx="3571900" cy="357190"/>
            </a:xfrm>
          </p:grpSpPr>
          <p:sp>
            <p:nvSpPr>
              <p:cNvPr id="768" name="Rectangle 767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69" name="Rectangle 768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70" name="Rectangle 769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71" name="Rectangle 770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72" name="Rectangle 771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73" name="Rectangle 772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74" name="Rectangle 773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75" name="Rectangle 774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76" name="Rectangle 77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77" name="Rectangle 776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724" name="Groupe 75"/>
            <p:cNvGrpSpPr/>
            <p:nvPr/>
          </p:nvGrpSpPr>
          <p:grpSpPr>
            <a:xfrm>
              <a:off x="2643174" y="1874012"/>
              <a:ext cx="1008000" cy="100800"/>
              <a:chOff x="1142976" y="5000636"/>
              <a:chExt cx="3571900" cy="357190"/>
            </a:xfrm>
          </p:grpSpPr>
          <p:sp>
            <p:nvSpPr>
              <p:cNvPr id="758" name="Rectangle 224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59" name="Rectangle 225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60" name="Rectangle 226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61" name="Rectangle 227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62" name="Rectangle 228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63" name="Rectangle 229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64" name="Rectangle 230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65" name="Rectangle 231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66" name="Rectangle 76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67" name="Rectangle 766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725" name="Groupe 86"/>
            <p:cNvGrpSpPr/>
            <p:nvPr/>
          </p:nvGrpSpPr>
          <p:grpSpPr>
            <a:xfrm>
              <a:off x="2643174" y="1773212"/>
              <a:ext cx="1008000" cy="100800"/>
              <a:chOff x="1142976" y="5000636"/>
              <a:chExt cx="3571900" cy="357190"/>
            </a:xfrm>
          </p:grpSpPr>
          <p:sp>
            <p:nvSpPr>
              <p:cNvPr id="748" name="Rectangle 747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49" name="Rectangle 748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50" name="Rectangle 749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51" name="Rectangle 750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52" name="Rectangle 751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53" name="Rectangle 752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54" name="Rectangle 753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55" name="Rectangle 754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56" name="Rectangle 75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57" name="Rectangle 223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726" name="Groupe 97"/>
            <p:cNvGrpSpPr/>
            <p:nvPr/>
          </p:nvGrpSpPr>
          <p:grpSpPr>
            <a:xfrm>
              <a:off x="2643174" y="1672412"/>
              <a:ext cx="1008000" cy="100800"/>
              <a:chOff x="1142976" y="5000636"/>
              <a:chExt cx="3571900" cy="357190"/>
            </a:xfrm>
          </p:grpSpPr>
          <p:sp>
            <p:nvSpPr>
              <p:cNvPr id="738" name="Rectangle 737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39" name="Rectangle 738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40" name="Rectangle 739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41" name="Rectangle 740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42" name="Rectangle 741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43" name="Rectangle 742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44" name="Rectangle 743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45" name="Rectangle 744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46" name="Rectangle 74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47" name="Rectangle 746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727" name="Groupe 108"/>
            <p:cNvGrpSpPr/>
            <p:nvPr/>
          </p:nvGrpSpPr>
          <p:grpSpPr>
            <a:xfrm>
              <a:off x="2643174" y="1571612"/>
              <a:ext cx="1008000" cy="100800"/>
              <a:chOff x="1142976" y="5000636"/>
              <a:chExt cx="3571900" cy="357190"/>
            </a:xfrm>
          </p:grpSpPr>
          <p:sp>
            <p:nvSpPr>
              <p:cNvPr id="728" name="Rectangle 727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29" name="Rectangle 728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30" name="Rectangle 729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31" name="Rectangle 730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32" name="Rectangle 731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33" name="Rectangle 732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34" name="Rectangle 733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35" name="Rectangle 734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36" name="Rectangle 73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37" name="Rectangle 736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72" name="Groupe 1176"/>
          <p:cNvGrpSpPr>
            <a:grpSpLocks noChangeAspect="1"/>
          </p:cNvGrpSpPr>
          <p:nvPr/>
        </p:nvGrpSpPr>
        <p:grpSpPr>
          <a:xfrm>
            <a:off x="5786446" y="1571612"/>
            <a:ext cx="705600" cy="707713"/>
            <a:chOff x="6858016" y="1500174"/>
            <a:chExt cx="1008000" cy="1011018"/>
          </a:xfrm>
        </p:grpSpPr>
        <p:grpSp>
          <p:nvGrpSpPr>
            <p:cNvPr id="607" name="Groupe 1074"/>
            <p:cNvGrpSpPr/>
            <p:nvPr/>
          </p:nvGrpSpPr>
          <p:grpSpPr>
            <a:xfrm>
              <a:off x="6858016" y="2410392"/>
              <a:ext cx="1008000" cy="100800"/>
              <a:chOff x="6786578" y="2478812"/>
              <a:chExt cx="1008000" cy="100800"/>
            </a:xfrm>
          </p:grpSpPr>
          <p:sp>
            <p:nvSpPr>
              <p:cNvPr id="708" name="Rectangle 3"/>
              <p:cNvSpPr>
                <a:spLocks noChangeAspect="1"/>
              </p:cNvSpPr>
              <p:nvPr/>
            </p:nvSpPr>
            <p:spPr>
              <a:xfrm>
                <a:off x="6786578" y="2478812"/>
                <a:ext cx="100800" cy="100800"/>
              </a:xfrm>
              <a:prstGeom prst="rect">
                <a:avLst/>
              </a:prstGeom>
              <a:solidFill>
                <a:srgbClr val="0070C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09" name="Rectangle 4"/>
              <p:cNvSpPr>
                <a:spLocks noChangeAspect="1"/>
              </p:cNvSpPr>
              <p:nvPr/>
            </p:nvSpPr>
            <p:spPr>
              <a:xfrm>
                <a:off x="68873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10" name="Rectangle 5"/>
              <p:cNvSpPr>
                <a:spLocks noChangeAspect="1"/>
              </p:cNvSpPr>
              <p:nvPr/>
            </p:nvSpPr>
            <p:spPr>
              <a:xfrm>
                <a:off x="69881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11" name="Rectangle 6"/>
              <p:cNvSpPr>
                <a:spLocks noChangeAspect="1"/>
              </p:cNvSpPr>
              <p:nvPr/>
            </p:nvSpPr>
            <p:spPr>
              <a:xfrm>
                <a:off x="70889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12" name="Rectangle 7"/>
              <p:cNvSpPr>
                <a:spLocks noChangeAspect="1"/>
              </p:cNvSpPr>
              <p:nvPr/>
            </p:nvSpPr>
            <p:spPr>
              <a:xfrm>
                <a:off x="71897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13" name="Rectangle 8"/>
              <p:cNvSpPr>
                <a:spLocks noChangeAspect="1"/>
              </p:cNvSpPr>
              <p:nvPr/>
            </p:nvSpPr>
            <p:spPr>
              <a:xfrm>
                <a:off x="72905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14" name="Rectangle 9"/>
              <p:cNvSpPr>
                <a:spLocks noChangeAspect="1"/>
              </p:cNvSpPr>
              <p:nvPr/>
            </p:nvSpPr>
            <p:spPr>
              <a:xfrm>
                <a:off x="73913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15" name="Rectangle 10"/>
              <p:cNvSpPr>
                <a:spLocks noChangeAspect="1"/>
              </p:cNvSpPr>
              <p:nvPr/>
            </p:nvSpPr>
            <p:spPr>
              <a:xfrm>
                <a:off x="74921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16" name="Rectangle 11"/>
              <p:cNvSpPr>
                <a:spLocks noChangeAspect="1"/>
              </p:cNvSpPr>
              <p:nvPr/>
            </p:nvSpPr>
            <p:spPr>
              <a:xfrm>
                <a:off x="75929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17" name="Rectangle 12"/>
              <p:cNvSpPr>
                <a:spLocks noChangeAspect="1"/>
              </p:cNvSpPr>
              <p:nvPr/>
            </p:nvSpPr>
            <p:spPr>
              <a:xfrm>
                <a:off x="76937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608" name="Groupe 1075"/>
            <p:cNvGrpSpPr/>
            <p:nvPr/>
          </p:nvGrpSpPr>
          <p:grpSpPr>
            <a:xfrm>
              <a:off x="6858016" y="1500174"/>
              <a:ext cx="1008000" cy="907200"/>
              <a:chOff x="6786578" y="1571612"/>
              <a:chExt cx="1008000" cy="907200"/>
            </a:xfrm>
          </p:grpSpPr>
          <p:grpSp>
            <p:nvGrpSpPr>
              <p:cNvPr id="609" name="Groupe 20"/>
              <p:cNvGrpSpPr/>
              <p:nvPr/>
            </p:nvGrpSpPr>
            <p:grpSpPr>
              <a:xfrm>
                <a:off x="6786578" y="23780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698" name="Rectangle 69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99" name="Rectangle 69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00" name="Rectangle 69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01" name="Rectangle 70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02" name="Rectangle 70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03" name="Rectangle 70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04" name="Rectangle 70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05" name="Rectangle 70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06" name="Rectangle 70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707" name="Rectangle 70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610" name="Groupe 31"/>
              <p:cNvGrpSpPr/>
              <p:nvPr/>
            </p:nvGrpSpPr>
            <p:grpSpPr>
              <a:xfrm>
                <a:off x="6786578" y="22772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688" name="Rectangle 68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89" name="Rectangle 68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90" name="Rectangle 68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91" name="Rectangle 69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92" name="Rectangle 69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93" name="Rectangle 69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94" name="Rectangle 69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95" name="Rectangle 69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96" name="Rectangle 69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97" name="Rectangle 69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611" name="Groupe 42"/>
              <p:cNvGrpSpPr/>
              <p:nvPr/>
            </p:nvGrpSpPr>
            <p:grpSpPr>
              <a:xfrm>
                <a:off x="6786578" y="21764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678" name="Rectangle 67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79" name="Rectangle 67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80" name="Rectangle 67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81" name="Rectangle 68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82" name="Rectangle 68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83" name="Rectangle 68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84" name="Rectangle 68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85" name="Rectangle 68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86" name="Rectangle 68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87" name="Rectangle 68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612" name="Groupe 53"/>
              <p:cNvGrpSpPr/>
              <p:nvPr/>
            </p:nvGrpSpPr>
            <p:grpSpPr>
              <a:xfrm>
                <a:off x="6786578" y="20756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668" name="Rectangle 66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69" name="Rectangle 66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70" name="Rectangle 66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71" name="Rectangle 67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72" name="Rectangle 67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73" name="Rectangle 67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74" name="Rectangle 67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75" name="Rectangle 67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76" name="Rectangle 67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77" name="Rectangle 67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613" name="Groupe 64"/>
              <p:cNvGrpSpPr/>
              <p:nvPr/>
            </p:nvGrpSpPr>
            <p:grpSpPr>
              <a:xfrm>
                <a:off x="6786578" y="19748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658" name="Rectangle 65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59" name="Rectangle 65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60" name="Rectangle 65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61" name="Rectangle 66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62" name="Rectangle 66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63" name="Rectangle 66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64" name="Rectangle 66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65" name="Rectangle 66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66" name="Rectangle 66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67" name="Rectangle 66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614" name="Groupe 75"/>
              <p:cNvGrpSpPr/>
              <p:nvPr/>
            </p:nvGrpSpPr>
            <p:grpSpPr>
              <a:xfrm>
                <a:off x="6786578" y="18740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648" name="Rectangle 64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49" name="Rectangle 64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50" name="Rectangle 64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51" name="Rectangle 65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52" name="Rectangle 65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53" name="Rectangle 65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54" name="Rectangle 65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55" name="Rectangle 65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56" name="Rectangle 65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57" name="Rectangle 65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615" name="Groupe 86"/>
              <p:cNvGrpSpPr/>
              <p:nvPr/>
            </p:nvGrpSpPr>
            <p:grpSpPr>
              <a:xfrm>
                <a:off x="6786578" y="17732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638" name="Rectangle 32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39" name="Rectangle 32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40" name="Rectangle 32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41" name="Rectangle 32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42" name="Rectangle 33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43" name="Rectangle 33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44" name="Rectangle 64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45" name="Rectangle 64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46" name="Rectangle 64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47" name="Rectangle 64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616" name="Groupe 97"/>
              <p:cNvGrpSpPr/>
              <p:nvPr/>
            </p:nvGrpSpPr>
            <p:grpSpPr>
              <a:xfrm>
                <a:off x="6786578" y="16724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628" name="Rectangle 62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29" name="Rectangle 62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30" name="Rectangle 62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31" name="Rectangle 63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32" name="Rectangle 63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33" name="Rectangle 63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34" name="Rectangle 32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35" name="Rectangle 32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36" name="Rectangle 32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37" name="Rectangle 32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617" name="Groupe 108"/>
              <p:cNvGrpSpPr/>
              <p:nvPr/>
            </p:nvGrpSpPr>
            <p:grpSpPr>
              <a:xfrm>
                <a:off x="6786578" y="15716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618" name="Rectangle 61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19" name="Rectangle 61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20" name="Rectangle 61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21" name="Rectangle 62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22" name="Rectangle 62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23" name="Rectangle 62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24" name="Rectangle 62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25" name="Rectangle 62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26" name="Rectangle 62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27" name="Rectangle 62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73" name="Groupe 971"/>
          <p:cNvGrpSpPr>
            <a:grpSpLocks noChangeAspect="1"/>
          </p:cNvGrpSpPr>
          <p:nvPr/>
        </p:nvGrpSpPr>
        <p:grpSpPr>
          <a:xfrm>
            <a:off x="4857752" y="1571612"/>
            <a:ext cx="705600" cy="705600"/>
            <a:chOff x="4857752" y="1571612"/>
            <a:chExt cx="1008000" cy="1008000"/>
          </a:xfrm>
        </p:grpSpPr>
        <p:grpSp>
          <p:nvGrpSpPr>
            <p:cNvPr id="497" name="Groupe 19"/>
            <p:cNvGrpSpPr/>
            <p:nvPr/>
          </p:nvGrpSpPr>
          <p:grpSpPr>
            <a:xfrm>
              <a:off x="4857752" y="247881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597" name="Rectangle 3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98" name="Rectangle 4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99" name="Rectangle 5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00" name="Rectangle 6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01" name="Rectangle 7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02" name="Rectangle 8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03" name="Rectangle 9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04" name="Rectangle 10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05" name="Rectangle 11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06" name="Rectangle 12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98" name="Groupe 20"/>
            <p:cNvGrpSpPr/>
            <p:nvPr/>
          </p:nvGrpSpPr>
          <p:grpSpPr>
            <a:xfrm>
              <a:off x="4857752" y="2378012"/>
              <a:ext cx="1008000" cy="100800"/>
              <a:chOff x="1142976" y="5000636"/>
              <a:chExt cx="3571900" cy="357190"/>
            </a:xfrm>
          </p:grpSpPr>
          <p:sp>
            <p:nvSpPr>
              <p:cNvPr id="587" name="Rectangle 586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88" name="Rectangle 587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89" name="Rectangle 588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90" name="Rectangle 589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91" name="Rectangle 590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92" name="Rectangle 591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93" name="Rectangle 592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94" name="Rectangle 593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95" name="Rectangle 594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96" name="Rectangle 595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99" name="Groupe 31"/>
            <p:cNvGrpSpPr/>
            <p:nvPr/>
          </p:nvGrpSpPr>
          <p:grpSpPr>
            <a:xfrm>
              <a:off x="4857752" y="227721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577" name="Rectangle 576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8" name="Rectangle 577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9" name="Rectangle 578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80" name="Rectangle 579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81" name="Rectangle 580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82" name="Rectangle 581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83" name="Rectangle 582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84" name="Rectangle 583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85" name="Rectangle 584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86" name="Rectangle 585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00" name="Groupe 42"/>
            <p:cNvGrpSpPr/>
            <p:nvPr/>
          </p:nvGrpSpPr>
          <p:grpSpPr>
            <a:xfrm>
              <a:off x="4857752" y="2176412"/>
              <a:ext cx="1008000" cy="100800"/>
              <a:chOff x="1142976" y="5000636"/>
              <a:chExt cx="3571900" cy="357190"/>
            </a:xfrm>
          </p:grpSpPr>
          <p:sp>
            <p:nvSpPr>
              <p:cNvPr id="567" name="Rectangle 566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68" name="Rectangle 567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69" name="Rectangle 568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0" name="Rectangle 569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1" name="Rectangle 570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2" name="Rectangle 571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3" name="Rectangle 572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4" name="Rectangle 573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5" name="Rectangle 574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6" name="Rectangle 575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01" name="Groupe 53"/>
            <p:cNvGrpSpPr/>
            <p:nvPr/>
          </p:nvGrpSpPr>
          <p:grpSpPr>
            <a:xfrm>
              <a:off x="4857752" y="207561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557" name="Rectangle 556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58" name="Rectangle 557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59" name="Rectangle 558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60" name="Rectangle 559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61" name="Rectangle 560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62" name="Rectangle 561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63" name="Rectangle 562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64" name="Rectangle 563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65" name="Rectangle 564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66" name="Rectangle 565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02" name="Groupe 64"/>
            <p:cNvGrpSpPr/>
            <p:nvPr/>
          </p:nvGrpSpPr>
          <p:grpSpPr>
            <a:xfrm>
              <a:off x="4857752" y="1974812"/>
              <a:ext cx="1008000" cy="100800"/>
              <a:chOff x="1142976" y="5000636"/>
              <a:chExt cx="3571900" cy="357190"/>
            </a:xfrm>
          </p:grpSpPr>
          <p:sp>
            <p:nvSpPr>
              <p:cNvPr id="547" name="Rectangle 546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8" name="Rectangle 547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9" name="Rectangle 548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50" name="Rectangle 549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51" name="Rectangle 550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52" name="Rectangle 551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53" name="Rectangle 552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54" name="Rectangle 553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55" name="Rectangle 554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56" name="Rectangle 555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03" name="Groupe 75"/>
            <p:cNvGrpSpPr/>
            <p:nvPr/>
          </p:nvGrpSpPr>
          <p:grpSpPr>
            <a:xfrm>
              <a:off x="4857752" y="187401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537" name="Rectangle 536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38" name="Rectangle 537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39" name="Rectangle 538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0" name="Rectangle 539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1" name="Rectangle 540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2" name="Rectangle 541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3" name="Rectangle 542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4" name="Rectangle 543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5" name="Rectangle 544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6" name="Rectangle 545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04" name="Groupe 86"/>
            <p:cNvGrpSpPr/>
            <p:nvPr/>
          </p:nvGrpSpPr>
          <p:grpSpPr>
            <a:xfrm>
              <a:off x="4857752" y="1773212"/>
              <a:ext cx="1008000" cy="100800"/>
              <a:chOff x="1142976" y="5000636"/>
              <a:chExt cx="3571900" cy="357190"/>
            </a:xfrm>
          </p:grpSpPr>
          <p:sp>
            <p:nvSpPr>
              <p:cNvPr id="527" name="Rectangle 438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28" name="Rectangle 439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29" name="Rectangle 440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30" name="Rectangle 441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31" name="Rectangle 530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32" name="Rectangle 531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33" name="Rectangle 532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34" name="Rectangle 533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35" name="Rectangle 534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36" name="Rectangle 535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05" name="Groupe 97"/>
            <p:cNvGrpSpPr/>
            <p:nvPr/>
          </p:nvGrpSpPr>
          <p:grpSpPr>
            <a:xfrm>
              <a:off x="4857752" y="1672412"/>
              <a:ext cx="1008000" cy="100800"/>
              <a:chOff x="1142976" y="5000636"/>
              <a:chExt cx="3571900" cy="357190"/>
            </a:xfrm>
          </p:grpSpPr>
          <p:sp>
            <p:nvSpPr>
              <p:cNvPr id="517" name="Rectangle 516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18" name="Rectangle 517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19" name="Rectangle 518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20" name="Rectangle 519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21" name="Rectangle 432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22" name="Rectangle 433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23" name="Rectangle 434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24" name="Rectangle 435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25" name="Rectangle 436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26" name="Rectangle 437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06" name="Groupe 108"/>
            <p:cNvGrpSpPr/>
            <p:nvPr/>
          </p:nvGrpSpPr>
          <p:grpSpPr>
            <a:xfrm>
              <a:off x="4857752" y="157161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507" name="Rectangle 506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08" name="Rectangle 507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09" name="Rectangle 508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10" name="Rectangle 509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11" name="Rectangle 510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12" name="Rectangle 511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13" name="Rectangle 512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14" name="Rectangle 513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15" name="Rectangle 514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16" name="Rectangle 515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74" name="Groupe 1291"/>
          <p:cNvGrpSpPr>
            <a:grpSpLocks noChangeAspect="1"/>
          </p:cNvGrpSpPr>
          <p:nvPr/>
        </p:nvGrpSpPr>
        <p:grpSpPr>
          <a:xfrm>
            <a:off x="3571868" y="4786322"/>
            <a:ext cx="705600" cy="705600"/>
            <a:chOff x="2714612" y="4786322"/>
            <a:chExt cx="1008000" cy="1008000"/>
          </a:xfrm>
        </p:grpSpPr>
        <p:grpSp>
          <p:nvGrpSpPr>
            <p:cNvPr id="387" name="Groupe 19"/>
            <p:cNvGrpSpPr/>
            <p:nvPr/>
          </p:nvGrpSpPr>
          <p:grpSpPr>
            <a:xfrm>
              <a:off x="2714612" y="56935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487" name="Rectangle 3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88" name="Rectangle 4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89" name="Rectangle 5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90" name="Rectangle 6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91" name="Rectangle 7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92" name="Rectangle 8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93" name="Rectangle 9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94" name="Rectangle 10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95" name="Rectangle 11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96" name="Rectangle 12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88" name="Groupe 20"/>
            <p:cNvGrpSpPr/>
            <p:nvPr/>
          </p:nvGrpSpPr>
          <p:grpSpPr>
            <a:xfrm>
              <a:off x="2714612" y="55927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477" name="Rectangle 476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78" name="Rectangle 477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79" name="Rectangle 478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80" name="Rectangle 479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81" name="Rectangle 480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82" name="Rectangle 481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83" name="Rectangle 482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84" name="Rectangle 483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85" name="Rectangle 484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86" name="Rectangle 485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89" name="Groupe 31"/>
            <p:cNvGrpSpPr/>
            <p:nvPr/>
          </p:nvGrpSpPr>
          <p:grpSpPr>
            <a:xfrm>
              <a:off x="2714612" y="54919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467" name="Rectangle 466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68" name="Rectangle 467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69" name="Rectangle 468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70" name="Rectangle 469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71" name="Rectangle 470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72" name="Rectangle 471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73" name="Rectangle 472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74" name="Rectangle 473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75" name="Rectangle 474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76" name="Rectangle 475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90" name="Groupe 42"/>
            <p:cNvGrpSpPr/>
            <p:nvPr/>
          </p:nvGrpSpPr>
          <p:grpSpPr>
            <a:xfrm>
              <a:off x="2714612" y="53911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457" name="Rectangle 456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58" name="Rectangle 457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59" name="Rectangle 458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60" name="Rectangle 459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61" name="Rectangle 460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62" name="Rectangle 461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63" name="Rectangle 462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64" name="Rectangle 463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65" name="Rectangle 464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66" name="Rectangle 465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91" name="Groupe 53"/>
            <p:cNvGrpSpPr/>
            <p:nvPr/>
          </p:nvGrpSpPr>
          <p:grpSpPr>
            <a:xfrm>
              <a:off x="2714612" y="52903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447" name="Rectangle 446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8" name="Rectangle 447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9" name="Rectangle 448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50" name="Rectangle 449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51" name="Rectangle 450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52" name="Rectangle 451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53" name="Rectangle 452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54" name="Rectangle 453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55" name="Rectangle 454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56" name="Rectangle 455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92" name="Groupe 64"/>
            <p:cNvGrpSpPr/>
            <p:nvPr/>
          </p:nvGrpSpPr>
          <p:grpSpPr>
            <a:xfrm>
              <a:off x="2714612" y="51895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437" name="Rectangle 234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38" name="Rectangle 235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39" name="Rectangle 438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0" name="Rectangle 439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1" name="Rectangle 440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2" name="Rectangle 441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3" name="Rectangle 442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4" name="Rectangle 443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5" name="Rectangle 444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46" name="Rectangle 445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93" name="Groupe 75"/>
            <p:cNvGrpSpPr/>
            <p:nvPr/>
          </p:nvGrpSpPr>
          <p:grpSpPr>
            <a:xfrm>
              <a:off x="2714612" y="50887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427" name="Rectangle 426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28" name="Rectangle 427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29" name="Rectangle 226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30" name="Rectangle 227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31" name="Rectangle 228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32" name="Rectangle 229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33" name="Rectangle 230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34" name="Rectangle 231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35" name="Rectangle 232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36" name="Rectangle 233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94" name="Groupe 86"/>
            <p:cNvGrpSpPr/>
            <p:nvPr/>
          </p:nvGrpSpPr>
          <p:grpSpPr>
            <a:xfrm>
              <a:off x="2714612" y="49879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417" name="Rectangle 416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8" name="Rectangle 417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9" name="Rectangle 418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20" name="Rectangle 419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21" name="Rectangle 420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22" name="Rectangle 421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23" name="Rectangle 422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24" name="Rectangle 423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25" name="Rectangle 424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26" name="Rectangle 425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95" name="Groupe 97"/>
            <p:cNvGrpSpPr/>
            <p:nvPr/>
          </p:nvGrpSpPr>
          <p:grpSpPr>
            <a:xfrm>
              <a:off x="2714612" y="48871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407" name="Rectangle 406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08" name="Rectangle 407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09" name="Rectangle 408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0" name="Rectangle 409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1" name="Rectangle 410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2" name="Rectangle 411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3" name="Rectangle 412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4" name="Rectangle 413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5" name="Rectangle 414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16" name="Rectangle 415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96" name="Groupe 108"/>
            <p:cNvGrpSpPr/>
            <p:nvPr/>
          </p:nvGrpSpPr>
          <p:grpSpPr>
            <a:xfrm>
              <a:off x="2714612" y="4786322"/>
              <a:ext cx="1008000" cy="100800"/>
              <a:chOff x="1142976" y="5000636"/>
              <a:chExt cx="3571900" cy="357190"/>
            </a:xfrm>
            <a:solidFill>
              <a:schemeClr val="bg1"/>
            </a:solidFill>
          </p:grpSpPr>
          <p:sp>
            <p:nvSpPr>
              <p:cNvPr id="397" name="Rectangle 396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98" name="Rectangle 397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99" name="Rectangle 398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00" name="Rectangle 399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01" name="Rectangle 400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02" name="Rectangle 401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03" name="Rectangle 402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04" name="Rectangle 403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05" name="Rectangle 404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06" name="Rectangle 405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76" name="Groupe 1290"/>
          <p:cNvGrpSpPr>
            <a:grpSpLocks noChangeAspect="1"/>
          </p:cNvGrpSpPr>
          <p:nvPr/>
        </p:nvGrpSpPr>
        <p:grpSpPr>
          <a:xfrm>
            <a:off x="7786710" y="1500174"/>
            <a:ext cx="705600" cy="707713"/>
            <a:chOff x="500034" y="4857760"/>
            <a:chExt cx="1008000" cy="1011018"/>
          </a:xfrm>
        </p:grpSpPr>
        <p:grpSp>
          <p:nvGrpSpPr>
            <p:cNvPr id="177" name="Groupe 1289"/>
            <p:cNvGrpSpPr/>
            <p:nvPr/>
          </p:nvGrpSpPr>
          <p:grpSpPr>
            <a:xfrm>
              <a:off x="500034" y="5767978"/>
              <a:ext cx="1008000" cy="100800"/>
              <a:chOff x="500034" y="5767978"/>
              <a:chExt cx="1008000" cy="100800"/>
            </a:xfrm>
          </p:grpSpPr>
          <p:sp>
            <p:nvSpPr>
              <p:cNvPr id="278" name="Rectangle 3"/>
              <p:cNvSpPr>
                <a:spLocks noChangeAspect="1"/>
              </p:cNvSpPr>
              <p:nvPr/>
            </p:nvSpPr>
            <p:spPr>
              <a:xfrm>
                <a:off x="500034" y="5767978"/>
                <a:ext cx="100800" cy="100800"/>
              </a:xfrm>
              <a:prstGeom prst="rect">
                <a:avLst/>
              </a:prstGeom>
              <a:solidFill>
                <a:srgbClr val="0070C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9" name="Rectangle 4"/>
              <p:cNvSpPr>
                <a:spLocks noChangeAspect="1"/>
              </p:cNvSpPr>
              <p:nvPr/>
            </p:nvSpPr>
            <p:spPr>
              <a:xfrm>
                <a:off x="600834" y="5767978"/>
                <a:ext cx="100800" cy="100800"/>
              </a:xfrm>
              <a:prstGeom prst="rect">
                <a:avLst/>
              </a:prstGeom>
              <a:solidFill>
                <a:srgbClr val="0070C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0" name="Rectangle 5"/>
              <p:cNvSpPr>
                <a:spLocks noChangeAspect="1"/>
              </p:cNvSpPr>
              <p:nvPr/>
            </p:nvSpPr>
            <p:spPr>
              <a:xfrm>
                <a:off x="701634" y="5767978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1" name="Rectangle 6"/>
              <p:cNvSpPr>
                <a:spLocks noChangeAspect="1"/>
              </p:cNvSpPr>
              <p:nvPr/>
            </p:nvSpPr>
            <p:spPr>
              <a:xfrm>
                <a:off x="802434" y="5767978"/>
                <a:ext cx="100800" cy="100800"/>
              </a:xfrm>
              <a:prstGeom prst="rect">
                <a:avLst/>
              </a:prstGeom>
              <a:solidFill>
                <a:srgbClr val="0070C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2" name="Rectangle 7"/>
              <p:cNvSpPr>
                <a:spLocks noChangeAspect="1"/>
              </p:cNvSpPr>
              <p:nvPr/>
            </p:nvSpPr>
            <p:spPr>
              <a:xfrm>
                <a:off x="903234" y="5767978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3" name="Rectangle 8"/>
              <p:cNvSpPr>
                <a:spLocks noChangeAspect="1"/>
              </p:cNvSpPr>
              <p:nvPr/>
            </p:nvSpPr>
            <p:spPr>
              <a:xfrm>
                <a:off x="1004034" y="5767978"/>
                <a:ext cx="100800" cy="100800"/>
              </a:xfrm>
              <a:prstGeom prst="rect">
                <a:avLst/>
              </a:prstGeom>
              <a:solidFill>
                <a:srgbClr val="0070C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4" name="Rectangle 9"/>
              <p:cNvSpPr>
                <a:spLocks noChangeAspect="1"/>
              </p:cNvSpPr>
              <p:nvPr/>
            </p:nvSpPr>
            <p:spPr>
              <a:xfrm>
                <a:off x="1104834" y="5767978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5" name="Rectangle 10"/>
              <p:cNvSpPr>
                <a:spLocks noChangeAspect="1"/>
              </p:cNvSpPr>
              <p:nvPr/>
            </p:nvSpPr>
            <p:spPr>
              <a:xfrm>
                <a:off x="1205634" y="5767978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6" name="Rectangle 11"/>
              <p:cNvSpPr>
                <a:spLocks noChangeAspect="1"/>
              </p:cNvSpPr>
              <p:nvPr/>
            </p:nvSpPr>
            <p:spPr>
              <a:xfrm>
                <a:off x="1306434" y="5767978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7" name="Rectangle 12"/>
              <p:cNvSpPr>
                <a:spLocks noChangeAspect="1"/>
              </p:cNvSpPr>
              <p:nvPr/>
            </p:nvSpPr>
            <p:spPr>
              <a:xfrm>
                <a:off x="1407234" y="5767978"/>
                <a:ext cx="100800" cy="10080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78" name="Groupe 1075"/>
            <p:cNvGrpSpPr/>
            <p:nvPr/>
          </p:nvGrpSpPr>
          <p:grpSpPr>
            <a:xfrm>
              <a:off x="500034" y="4857760"/>
              <a:ext cx="1008000" cy="907200"/>
              <a:chOff x="6786578" y="1571612"/>
              <a:chExt cx="1008000" cy="907200"/>
            </a:xfrm>
          </p:grpSpPr>
          <p:grpSp>
            <p:nvGrpSpPr>
              <p:cNvPr id="179" name="Groupe 20"/>
              <p:cNvGrpSpPr/>
              <p:nvPr/>
            </p:nvGrpSpPr>
            <p:grpSpPr>
              <a:xfrm>
                <a:off x="6786578" y="23780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68" name="Rectangle 26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9" name="Rectangle 26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0" name="Rectangle 26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1" name="Rectangle 27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2" name="Rectangle 27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3" name="Rectangle 27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4" name="Rectangle 27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5" name="Rectangle 27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6" name="Rectangle 27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7" name="Rectangle 27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0" name="Groupe 31"/>
              <p:cNvGrpSpPr/>
              <p:nvPr/>
            </p:nvGrpSpPr>
            <p:grpSpPr>
              <a:xfrm>
                <a:off x="6786578" y="22772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58" name="Rectangle 25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9" name="Rectangle 25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0" name="Rectangle 25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1" name="Rectangle 26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2" name="Rectangle 26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3" name="Rectangle 26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4" name="Rectangle 26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5" name="Rectangle 26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6" name="Rectangle 26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7" name="Rectangle 26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1" name="Groupe 42"/>
              <p:cNvGrpSpPr/>
              <p:nvPr/>
            </p:nvGrpSpPr>
            <p:grpSpPr>
              <a:xfrm>
                <a:off x="6786578" y="21764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48" name="Rectangle 24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9" name="Rectangle 24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0" name="Rectangle 24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1" name="Rectangle 25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2" name="Rectangle 25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3" name="Rectangle 25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4" name="Rectangle 25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5" name="Rectangle 25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6" name="Rectangle 25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7" name="Rectangle 25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2" name="Groupe 53"/>
              <p:cNvGrpSpPr/>
              <p:nvPr/>
            </p:nvGrpSpPr>
            <p:grpSpPr>
              <a:xfrm>
                <a:off x="6786578" y="20756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38" name="Rectangle 23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9" name="Rectangle 23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0" name="Rectangle 23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1" name="Rectangle 24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2" name="Rectangle 24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3" name="Rectangle 24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4" name="Rectangle 24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5" name="Rectangle 24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6" name="Rectangle 24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47" name="Rectangle 24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3" name="Groupe 64"/>
              <p:cNvGrpSpPr/>
              <p:nvPr/>
            </p:nvGrpSpPr>
            <p:grpSpPr>
              <a:xfrm>
                <a:off x="6786578" y="19748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28" name="Rectangle 22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9" name="Rectangle 22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0" name="Rectangle 22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1" name="Rectangle 23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2" name="Rectangle 23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3" name="Rectangle 23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4" name="Rectangle 23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5" name="Rectangle 23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6" name="Rectangle 23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37" name="Rectangle 23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4" name="Groupe 75"/>
              <p:cNvGrpSpPr/>
              <p:nvPr/>
            </p:nvGrpSpPr>
            <p:grpSpPr>
              <a:xfrm>
                <a:off x="6786578" y="18740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18" name="Rectangle 21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9" name="Rectangle 21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0" name="Rectangle 21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1" name="Rectangle 22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2" name="Rectangle 22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3" name="Rectangle 22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4" name="Rectangle 22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5" name="Rectangle 22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6" name="Rectangle 22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7" name="Rectangle 22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5" name="Groupe 86"/>
              <p:cNvGrpSpPr/>
              <p:nvPr/>
            </p:nvGrpSpPr>
            <p:grpSpPr>
              <a:xfrm>
                <a:off x="6786578" y="17732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08" name="Rectangle 20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9" name="Rectangle 20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0" name="Rectangle 20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1" name="Rectangle 21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2" name="Rectangle 21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3" name="Rectangle 21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4" name="Rectangle 21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5" name="Rectangle 21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6" name="Rectangle 21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7" name="Rectangle 21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6" name="Groupe 97"/>
              <p:cNvGrpSpPr/>
              <p:nvPr/>
            </p:nvGrpSpPr>
            <p:grpSpPr>
              <a:xfrm>
                <a:off x="6786578" y="16724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98" name="Rectangle 19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9" name="Rectangle 19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0" name="Rectangle 19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1" name="Rectangle 20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2" name="Rectangle 20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3" name="Rectangle 20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4" name="Rectangle 20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5" name="Rectangle 20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6" name="Rectangle 20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07" name="Rectangle 20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7" name="Groupe 108"/>
              <p:cNvGrpSpPr/>
              <p:nvPr/>
            </p:nvGrpSpPr>
            <p:grpSpPr>
              <a:xfrm>
                <a:off x="6786578" y="15716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88" name="Rectangle 18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9" name="Rectangle 18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0" name="Rectangle 18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1" name="Rectangle 19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2" name="Rectangle 19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3" name="Rectangle 19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4" name="Rectangle 19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5" name="Rectangle 19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6" name="Rectangle 19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7" name="Rectangle 19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946" name="Groupe 71"/>
          <p:cNvGrpSpPr>
            <a:grpSpLocks noChangeAspect="1"/>
          </p:cNvGrpSpPr>
          <p:nvPr/>
        </p:nvGrpSpPr>
        <p:grpSpPr>
          <a:xfrm>
            <a:off x="428596" y="1643050"/>
            <a:ext cx="705600" cy="705600"/>
            <a:chOff x="1295376" y="1938326"/>
            <a:chExt cx="3571900" cy="3571900"/>
          </a:xfrm>
          <a:solidFill>
            <a:schemeClr val="accent1"/>
          </a:solidFill>
        </p:grpSpPr>
        <p:grpSp>
          <p:nvGrpSpPr>
            <p:cNvPr id="947" name="Groupe 19"/>
            <p:cNvGrpSpPr/>
            <p:nvPr/>
          </p:nvGrpSpPr>
          <p:grpSpPr>
            <a:xfrm>
              <a:off x="1295376" y="515303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047" name="Rectangle 3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48" name="Rectangle 4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49" name="Rectangle 5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50" name="Rectangle 6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51" name="Rectangle 7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52" name="Rectangle 8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53" name="Rectangle 9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54" name="Rectangle 10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55" name="Rectangle 11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56" name="Rectangle 12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948" name="Groupe 20"/>
            <p:cNvGrpSpPr/>
            <p:nvPr/>
          </p:nvGrpSpPr>
          <p:grpSpPr>
            <a:xfrm>
              <a:off x="1295376" y="479584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037" name="Rectangle 1036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38" name="Rectangle 1037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39" name="Rectangle 1038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40" name="Rectangle 1039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41" name="Rectangle 1040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42" name="Rectangle 1041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43" name="Rectangle 1042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44" name="Rectangle 1043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45" name="Rectangle 1044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46" name="Rectangle 1045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949" name="Groupe 31"/>
            <p:cNvGrpSpPr/>
            <p:nvPr/>
          </p:nvGrpSpPr>
          <p:grpSpPr>
            <a:xfrm>
              <a:off x="1295376" y="443865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027" name="Rectangle 1026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28" name="Rectangle 1027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29" name="Rectangle 1028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30" name="Rectangle 1029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31" name="Rectangle 1030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32" name="Rectangle 1031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33" name="Rectangle 1032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34" name="Rectangle 1033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35" name="Rectangle 1034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36" name="Rectangle 1035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950" name="Groupe 42"/>
            <p:cNvGrpSpPr/>
            <p:nvPr/>
          </p:nvGrpSpPr>
          <p:grpSpPr>
            <a:xfrm>
              <a:off x="1295376" y="408146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017" name="Rectangle 1016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18" name="Rectangle 1017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19" name="Rectangle 1018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20" name="Rectangle 1019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21" name="Rectangle 1020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22" name="Rectangle 1021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23" name="Rectangle 1022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24" name="Rectangle 1023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25" name="Rectangle 1024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26" name="Rectangle 1025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951" name="Groupe 53"/>
            <p:cNvGrpSpPr/>
            <p:nvPr/>
          </p:nvGrpSpPr>
          <p:grpSpPr>
            <a:xfrm>
              <a:off x="1295376" y="372427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007" name="Rectangle 1006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08" name="Rectangle 1007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09" name="Rectangle 1008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10" name="Rectangle 1009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11" name="Rectangle 1010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12" name="Rectangle 1011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13" name="Rectangle 1012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14" name="Rectangle 1013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15" name="Rectangle 1014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16" name="Rectangle 1015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952" name="Groupe 64"/>
            <p:cNvGrpSpPr/>
            <p:nvPr/>
          </p:nvGrpSpPr>
          <p:grpSpPr>
            <a:xfrm>
              <a:off x="1295376" y="336708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997" name="Rectangle 122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98" name="Rectangle 997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99" name="Rectangle 998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00" name="Rectangle 999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01" name="Rectangle 1000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02" name="Rectangle 1001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03" name="Rectangle 1002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04" name="Rectangle 1003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05" name="Rectangle 1004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06" name="Rectangle 1005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953" name="Groupe 75"/>
            <p:cNvGrpSpPr/>
            <p:nvPr/>
          </p:nvGrpSpPr>
          <p:grpSpPr>
            <a:xfrm>
              <a:off x="1295376" y="300989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987" name="Rectangle 112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88" name="Rectangle 113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89" name="Rectangle 114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90" name="Rectangle 115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91" name="Rectangle 116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92" name="Rectangle 117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93" name="Rectangle 118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94" name="Rectangle 119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95" name="Rectangle 120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96" name="Rectangle 121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954" name="Groupe 86"/>
            <p:cNvGrpSpPr/>
            <p:nvPr/>
          </p:nvGrpSpPr>
          <p:grpSpPr>
            <a:xfrm>
              <a:off x="1295376" y="265270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977" name="Rectangle 976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78" name="Rectangle 977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79" name="Rectangle 978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80" name="Rectangle 979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81" name="Rectangle 980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82" name="Rectangle 981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83" name="Rectangle 982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84" name="Rectangle 983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85" name="Rectangle 984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86" name="Rectangle 985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955" name="Groupe 97"/>
            <p:cNvGrpSpPr/>
            <p:nvPr/>
          </p:nvGrpSpPr>
          <p:grpSpPr>
            <a:xfrm>
              <a:off x="1295376" y="229551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967" name="Rectangle 966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68" name="Rectangle 967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69" name="Rectangle 968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70" name="Rectangle 969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71" name="Rectangle 970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72" name="Rectangle 971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73" name="Rectangle 972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74" name="Rectangle 973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75" name="Rectangle 974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76" name="Rectangle 975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956" name="Groupe 108"/>
            <p:cNvGrpSpPr/>
            <p:nvPr/>
          </p:nvGrpSpPr>
          <p:grpSpPr>
            <a:xfrm>
              <a:off x="1295376" y="193832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957" name="Rectangle 956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58" name="Rectangle 957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59" name="Rectangle 958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60" name="Rectangle 959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61" name="Rectangle 960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62" name="Rectangle 961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63" name="Rectangle 962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64" name="Rectangle 963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65" name="Rectangle 964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66" name="Rectangle 965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057" name="Groupe 971"/>
          <p:cNvGrpSpPr>
            <a:grpSpLocks noChangeAspect="1"/>
          </p:cNvGrpSpPr>
          <p:nvPr/>
        </p:nvGrpSpPr>
        <p:grpSpPr>
          <a:xfrm>
            <a:off x="1214414" y="1643050"/>
            <a:ext cx="705600" cy="705600"/>
            <a:chOff x="4857752" y="1571612"/>
            <a:chExt cx="1008000" cy="1008000"/>
          </a:xfrm>
        </p:grpSpPr>
        <p:grpSp>
          <p:nvGrpSpPr>
            <p:cNvPr id="1058" name="Groupe 19"/>
            <p:cNvGrpSpPr/>
            <p:nvPr/>
          </p:nvGrpSpPr>
          <p:grpSpPr>
            <a:xfrm>
              <a:off x="4857752" y="247881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1158" name="Rectangle 3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59" name="Rectangle 4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60" name="Rectangle 5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61" name="Rectangle 6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62" name="Rectangle 7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63" name="Rectangle 8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64" name="Rectangle 9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65" name="Rectangle 10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66" name="Rectangle 11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67" name="Rectangle 12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059" name="Groupe 20"/>
            <p:cNvGrpSpPr/>
            <p:nvPr/>
          </p:nvGrpSpPr>
          <p:grpSpPr>
            <a:xfrm>
              <a:off x="4857752" y="2378012"/>
              <a:ext cx="1008000" cy="100800"/>
              <a:chOff x="1142976" y="5000636"/>
              <a:chExt cx="3571900" cy="357190"/>
            </a:xfrm>
          </p:grpSpPr>
          <p:sp>
            <p:nvSpPr>
              <p:cNvPr id="1148" name="Rectangle 1147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49" name="Rectangle 1148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50" name="Rectangle 1149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51" name="Rectangle 1150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52" name="Rectangle 1151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53" name="Rectangle 1152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54" name="Rectangle 1153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55" name="Rectangle 1154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56" name="Rectangle 115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57" name="Rectangle 1156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060" name="Groupe 31"/>
            <p:cNvGrpSpPr/>
            <p:nvPr/>
          </p:nvGrpSpPr>
          <p:grpSpPr>
            <a:xfrm>
              <a:off x="4857752" y="227721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1138" name="Rectangle 1137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39" name="Rectangle 1138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40" name="Rectangle 1139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41" name="Rectangle 1140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42" name="Rectangle 1141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43" name="Rectangle 1142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44" name="Rectangle 1143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45" name="Rectangle 1144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46" name="Rectangle 114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47" name="Rectangle 1146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061" name="Groupe 42"/>
            <p:cNvGrpSpPr/>
            <p:nvPr/>
          </p:nvGrpSpPr>
          <p:grpSpPr>
            <a:xfrm>
              <a:off x="4857752" y="2176412"/>
              <a:ext cx="1008000" cy="100800"/>
              <a:chOff x="1142976" y="5000636"/>
              <a:chExt cx="3571900" cy="357190"/>
            </a:xfrm>
          </p:grpSpPr>
          <p:sp>
            <p:nvSpPr>
              <p:cNvPr id="1128" name="Rectangle 1127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29" name="Rectangle 1128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30" name="Rectangle 1129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31" name="Rectangle 1130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32" name="Rectangle 1131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33" name="Rectangle 1132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34" name="Rectangle 1133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35" name="Rectangle 1134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36" name="Rectangle 113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37" name="Rectangle 1136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062" name="Groupe 53"/>
            <p:cNvGrpSpPr/>
            <p:nvPr/>
          </p:nvGrpSpPr>
          <p:grpSpPr>
            <a:xfrm>
              <a:off x="4857752" y="207561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1118" name="Rectangle 1117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19" name="Rectangle 1118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20" name="Rectangle 1119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21" name="Rectangle 1120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22" name="Rectangle 1121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23" name="Rectangle 1122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24" name="Rectangle 1123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25" name="Rectangle 1124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26" name="Rectangle 112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27" name="Rectangle 1126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063" name="Groupe 64"/>
            <p:cNvGrpSpPr/>
            <p:nvPr/>
          </p:nvGrpSpPr>
          <p:grpSpPr>
            <a:xfrm>
              <a:off x="4857752" y="1974812"/>
              <a:ext cx="1008000" cy="100800"/>
              <a:chOff x="1142976" y="5000636"/>
              <a:chExt cx="3571900" cy="357190"/>
            </a:xfrm>
          </p:grpSpPr>
          <p:sp>
            <p:nvSpPr>
              <p:cNvPr id="1108" name="Rectangle 1107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09" name="Rectangle 1108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10" name="Rectangle 1109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11" name="Rectangle 1110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12" name="Rectangle 1111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13" name="Rectangle 1112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14" name="Rectangle 1113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15" name="Rectangle 1114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16" name="Rectangle 111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17" name="Rectangle 1116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064" name="Groupe 75"/>
            <p:cNvGrpSpPr/>
            <p:nvPr/>
          </p:nvGrpSpPr>
          <p:grpSpPr>
            <a:xfrm>
              <a:off x="4857752" y="187401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1098" name="Rectangle 1097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99" name="Rectangle 1098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00" name="Rectangle 1099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01" name="Rectangle 1100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02" name="Rectangle 1101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03" name="Rectangle 1102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04" name="Rectangle 1103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05" name="Rectangle 1104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06" name="Rectangle 110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07" name="Rectangle 1106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065" name="Groupe 86"/>
            <p:cNvGrpSpPr/>
            <p:nvPr/>
          </p:nvGrpSpPr>
          <p:grpSpPr>
            <a:xfrm>
              <a:off x="4857752" y="1773212"/>
              <a:ext cx="1008000" cy="100800"/>
              <a:chOff x="1142976" y="5000636"/>
              <a:chExt cx="3571900" cy="357190"/>
            </a:xfrm>
          </p:grpSpPr>
          <p:sp>
            <p:nvSpPr>
              <p:cNvPr id="1088" name="Rectangle 438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89" name="Rectangle 439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90" name="Rectangle 440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91" name="Rectangle 441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92" name="Rectangle 1091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93" name="Rectangle 1092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94" name="Rectangle 1093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95" name="Rectangle 1094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96" name="Rectangle 109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97" name="Rectangle 1096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066" name="Groupe 97"/>
            <p:cNvGrpSpPr/>
            <p:nvPr/>
          </p:nvGrpSpPr>
          <p:grpSpPr>
            <a:xfrm>
              <a:off x="4857752" y="1672412"/>
              <a:ext cx="1008000" cy="100800"/>
              <a:chOff x="1142976" y="5000636"/>
              <a:chExt cx="3571900" cy="357190"/>
            </a:xfrm>
          </p:grpSpPr>
          <p:sp>
            <p:nvSpPr>
              <p:cNvPr id="1078" name="Rectangle 1077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79" name="Rectangle 1078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80" name="Rectangle 1079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81" name="Rectangle 1080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82" name="Rectangle 432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83" name="Rectangle 433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84" name="Rectangle 434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85" name="Rectangle 435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86" name="Rectangle 436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87" name="Rectangle 437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067" name="Groupe 108"/>
            <p:cNvGrpSpPr/>
            <p:nvPr/>
          </p:nvGrpSpPr>
          <p:grpSpPr>
            <a:xfrm>
              <a:off x="4857752" y="157161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1068" name="Rectangle 1067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69" name="Rectangle 1068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70" name="Rectangle 1069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71" name="Rectangle 1070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72" name="Rectangle 1071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73" name="Rectangle 1072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74" name="Rectangle 1073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75" name="Rectangle 1074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76" name="Rectangle 1075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77" name="Rectangle 1076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168" name="Groupe 71"/>
          <p:cNvGrpSpPr>
            <a:grpSpLocks noChangeAspect="1"/>
          </p:cNvGrpSpPr>
          <p:nvPr/>
        </p:nvGrpSpPr>
        <p:grpSpPr>
          <a:xfrm>
            <a:off x="467544" y="2492896"/>
            <a:ext cx="705600" cy="705600"/>
            <a:chOff x="1295376" y="1938326"/>
            <a:chExt cx="3571900" cy="3571900"/>
          </a:xfrm>
          <a:solidFill>
            <a:schemeClr val="accent1"/>
          </a:solidFill>
        </p:grpSpPr>
        <p:grpSp>
          <p:nvGrpSpPr>
            <p:cNvPr id="1169" name="Groupe 19"/>
            <p:cNvGrpSpPr/>
            <p:nvPr/>
          </p:nvGrpSpPr>
          <p:grpSpPr>
            <a:xfrm>
              <a:off x="1295376" y="515303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269" name="Rectangle 3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70" name="Rectangle 4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71" name="Rectangle 5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72" name="Rectangle 6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73" name="Rectangle 7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74" name="Rectangle 8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75" name="Rectangle 9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76" name="Rectangle 10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77" name="Rectangle 11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78" name="Rectangle 12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170" name="Groupe 20"/>
            <p:cNvGrpSpPr/>
            <p:nvPr/>
          </p:nvGrpSpPr>
          <p:grpSpPr>
            <a:xfrm>
              <a:off x="1295376" y="479584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259" name="Rectangle 1258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60" name="Rectangle 1259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61" name="Rectangle 1260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62" name="Rectangle 1261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63" name="Rectangle 1262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64" name="Rectangle 1263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65" name="Rectangle 1264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66" name="Rectangle 1265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67" name="Rectangle 1266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68" name="Rectangle 1267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171" name="Groupe 31"/>
            <p:cNvGrpSpPr/>
            <p:nvPr/>
          </p:nvGrpSpPr>
          <p:grpSpPr>
            <a:xfrm>
              <a:off x="1295376" y="443865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249" name="Rectangle 1248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50" name="Rectangle 1249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51" name="Rectangle 1250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52" name="Rectangle 1251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53" name="Rectangle 1252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54" name="Rectangle 1253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55" name="Rectangle 1254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56" name="Rectangle 1255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57" name="Rectangle 1256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58" name="Rectangle 1257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172" name="Groupe 42"/>
            <p:cNvGrpSpPr/>
            <p:nvPr/>
          </p:nvGrpSpPr>
          <p:grpSpPr>
            <a:xfrm>
              <a:off x="1295376" y="408146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239" name="Rectangle 1238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40" name="Rectangle 1239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41" name="Rectangle 1240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42" name="Rectangle 1241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43" name="Rectangle 1242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44" name="Rectangle 1243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45" name="Rectangle 1244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46" name="Rectangle 1245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47" name="Rectangle 1246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48" name="Rectangle 1247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173" name="Groupe 53"/>
            <p:cNvGrpSpPr/>
            <p:nvPr/>
          </p:nvGrpSpPr>
          <p:grpSpPr>
            <a:xfrm>
              <a:off x="1295376" y="372427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229" name="Rectangle 1228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30" name="Rectangle 1229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31" name="Rectangle 1230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32" name="Rectangle 1231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33" name="Rectangle 1232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34" name="Rectangle 1233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35" name="Rectangle 1234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36" name="Rectangle 1235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37" name="Rectangle 1236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38" name="Rectangle 1237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174" name="Groupe 64"/>
            <p:cNvGrpSpPr/>
            <p:nvPr/>
          </p:nvGrpSpPr>
          <p:grpSpPr>
            <a:xfrm>
              <a:off x="1295376" y="336708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219" name="Rectangle 122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20" name="Rectangle 1219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21" name="Rectangle 1220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22" name="Rectangle 1221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23" name="Rectangle 1222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24" name="Rectangle 1223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25" name="Rectangle 1224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26" name="Rectangle 1225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27" name="Rectangle 1226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28" name="Rectangle 1227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175" name="Groupe 75"/>
            <p:cNvGrpSpPr/>
            <p:nvPr/>
          </p:nvGrpSpPr>
          <p:grpSpPr>
            <a:xfrm>
              <a:off x="1295376" y="300989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209" name="Rectangle 112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10" name="Rectangle 113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11" name="Rectangle 114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12" name="Rectangle 115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13" name="Rectangle 116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14" name="Rectangle 117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15" name="Rectangle 118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16" name="Rectangle 119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17" name="Rectangle 120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18" name="Rectangle 121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176" name="Groupe 86"/>
            <p:cNvGrpSpPr/>
            <p:nvPr/>
          </p:nvGrpSpPr>
          <p:grpSpPr>
            <a:xfrm>
              <a:off x="1295376" y="265270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199" name="Rectangle 1198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00" name="Rectangle 1199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01" name="Rectangle 1200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02" name="Rectangle 1201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03" name="Rectangle 1202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04" name="Rectangle 1203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05" name="Rectangle 1204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06" name="Rectangle 1205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07" name="Rectangle 1206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08" name="Rectangle 1207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177" name="Groupe 97"/>
            <p:cNvGrpSpPr/>
            <p:nvPr/>
          </p:nvGrpSpPr>
          <p:grpSpPr>
            <a:xfrm>
              <a:off x="1295376" y="229551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189" name="Rectangle 1188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90" name="Rectangle 1189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91" name="Rectangle 1190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92" name="Rectangle 1191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93" name="Rectangle 1192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94" name="Rectangle 1193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95" name="Rectangle 1194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96" name="Rectangle 1195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97" name="Rectangle 1196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98" name="Rectangle 1197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178" name="Groupe 108"/>
            <p:cNvGrpSpPr/>
            <p:nvPr/>
          </p:nvGrpSpPr>
          <p:grpSpPr>
            <a:xfrm>
              <a:off x="1295376" y="193832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179" name="Rectangle 1178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80" name="Rectangle 1179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81" name="Rectangle 1180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82" name="Rectangle 1181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83" name="Rectangle 1182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84" name="Rectangle 1183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85" name="Rectangle 1184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86" name="Rectangle 1185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87" name="Rectangle 1186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88" name="Rectangle 1187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279" name="Groupe 1176"/>
          <p:cNvGrpSpPr>
            <a:grpSpLocks noChangeAspect="1"/>
          </p:cNvGrpSpPr>
          <p:nvPr/>
        </p:nvGrpSpPr>
        <p:grpSpPr>
          <a:xfrm>
            <a:off x="1357290" y="4775412"/>
            <a:ext cx="705600" cy="707713"/>
            <a:chOff x="6858016" y="1500174"/>
            <a:chExt cx="1008000" cy="1011018"/>
          </a:xfrm>
        </p:grpSpPr>
        <p:grpSp>
          <p:nvGrpSpPr>
            <p:cNvPr id="1280" name="Groupe 1074"/>
            <p:cNvGrpSpPr/>
            <p:nvPr/>
          </p:nvGrpSpPr>
          <p:grpSpPr>
            <a:xfrm>
              <a:off x="6858016" y="2410392"/>
              <a:ext cx="1008000" cy="100800"/>
              <a:chOff x="6786578" y="2478812"/>
              <a:chExt cx="1008000" cy="100800"/>
            </a:xfrm>
          </p:grpSpPr>
          <p:sp>
            <p:nvSpPr>
              <p:cNvPr id="1381" name="Rectangle 3"/>
              <p:cNvSpPr>
                <a:spLocks noChangeAspect="1"/>
              </p:cNvSpPr>
              <p:nvPr/>
            </p:nvSpPr>
            <p:spPr>
              <a:xfrm>
                <a:off x="6786578" y="2478812"/>
                <a:ext cx="100800" cy="100800"/>
              </a:xfrm>
              <a:prstGeom prst="rect">
                <a:avLst/>
              </a:prstGeom>
              <a:solidFill>
                <a:srgbClr val="0070C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82" name="Rectangle 4"/>
              <p:cNvSpPr>
                <a:spLocks noChangeAspect="1"/>
              </p:cNvSpPr>
              <p:nvPr/>
            </p:nvSpPr>
            <p:spPr>
              <a:xfrm>
                <a:off x="68873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83" name="Rectangle 5"/>
              <p:cNvSpPr>
                <a:spLocks noChangeAspect="1"/>
              </p:cNvSpPr>
              <p:nvPr/>
            </p:nvSpPr>
            <p:spPr>
              <a:xfrm>
                <a:off x="69881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84" name="Rectangle 6"/>
              <p:cNvSpPr>
                <a:spLocks noChangeAspect="1"/>
              </p:cNvSpPr>
              <p:nvPr/>
            </p:nvSpPr>
            <p:spPr>
              <a:xfrm>
                <a:off x="70889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85" name="Rectangle 7"/>
              <p:cNvSpPr>
                <a:spLocks noChangeAspect="1"/>
              </p:cNvSpPr>
              <p:nvPr/>
            </p:nvSpPr>
            <p:spPr>
              <a:xfrm>
                <a:off x="7189778" y="2478812"/>
                <a:ext cx="100800" cy="10080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86" name="Rectangle 8"/>
              <p:cNvSpPr>
                <a:spLocks noChangeAspect="1"/>
              </p:cNvSpPr>
              <p:nvPr/>
            </p:nvSpPr>
            <p:spPr>
              <a:xfrm>
                <a:off x="72905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87" name="Rectangle 9"/>
              <p:cNvSpPr>
                <a:spLocks noChangeAspect="1"/>
              </p:cNvSpPr>
              <p:nvPr/>
            </p:nvSpPr>
            <p:spPr>
              <a:xfrm>
                <a:off x="73913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88" name="Rectangle 10"/>
              <p:cNvSpPr>
                <a:spLocks noChangeAspect="1"/>
              </p:cNvSpPr>
              <p:nvPr/>
            </p:nvSpPr>
            <p:spPr>
              <a:xfrm>
                <a:off x="74921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89" name="Rectangle 11"/>
              <p:cNvSpPr>
                <a:spLocks noChangeAspect="1"/>
              </p:cNvSpPr>
              <p:nvPr/>
            </p:nvSpPr>
            <p:spPr>
              <a:xfrm>
                <a:off x="75929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90" name="Rectangle 12"/>
              <p:cNvSpPr>
                <a:spLocks noChangeAspect="1"/>
              </p:cNvSpPr>
              <p:nvPr/>
            </p:nvSpPr>
            <p:spPr>
              <a:xfrm>
                <a:off x="76937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281" name="Groupe 1075"/>
            <p:cNvGrpSpPr/>
            <p:nvPr/>
          </p:nvGrpSpPr>
          <p:grpSpPr>
            <a:xfrm>
              <a:off x="6858016" y="1500174"/>
              <a:ext cx="1008000" cy="907200"/>
              <a:chOff x="6786578" y="1571612"/>
              <a:chExt cx="1008000" cy="907200"/>
            </a:xfrm>
          </p:grpSpPr>
          <p:grpSp>
            <p:nvGrpSpPr>
              <p:cNvPr id="1282" name="Groupe 20"/>
              <p:cNvGrpSpPr/>
              <p:nvPr/>
            </p:nvGrpSpPr>
            <p:grpSpPr>
              <a:xfrm>
                <a:off x="6786578" y="23780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371" name="Rectangle 1370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72" name="Rectangle 1371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73" name="Rectangle 1372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74" name="Rectangle 1373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75" name="Rectangle 1374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76" name="Rectangle 1375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77" name="Rectangle 1376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78" name="Rectangle 1377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79" name="Rectangle 1378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80" name="Rectangle 1379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83" name="Groupe 31"/>
              <p:cNvGrpSpPr/>
              <p:nvPr/>
            </p:nvGrpSpPr>
            <p:grpSpPr>
              <a:xfrm>
                <a:off x="6786578" y="22772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361" name="Rectangle 1360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62" name="Rectangle 1361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63" name="Rectangle 1362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64" name="Rectangle 1363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65" name="Rectangle 1364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66" name="Rectangle 1365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67" name="Rectangle 1366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68" name="Rectangle 1367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69" name="Rectangle 1368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70" name="Rectangle 1369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84" name="Groupe 42"/>
              <p:cNvGrpSpPr/>
              <p:nvPr/>
            </p:nvGrpSpPr>
            <p:grpSpPr>
              <a:xfrm>
                <a:off x="6786578" y="21764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351" name="Rectangle 1350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52" name="Rectangle 1351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53" name="Rectangle 1352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54" name="Rectangle 1353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55" name="Rectangle 1354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56" name="Rectangle 1355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57" name="Rectangle 1356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58" name="Rectangle 1357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59" name="Rectangle 1358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60" name="Rectangle 1359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85" name="Groupe 53"/>
              <p:cNvGrpSpPr/>
              <p:nvPr/>
            </p:nvGrpSpPr>
            <p:grpSpPr>
              <a:xfrm>
                <a:off x="6786578" y="20756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341" name="Rectangle 1340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42" name="Rectangle 1341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43" name="Rectangle 1342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44" name="Rectangle 1343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45" name="Rectangle 1344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46" name="Rectangle 1345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47" name="Rectangle 1346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48" name="Rectangle 1347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49" name="Rectangle 1348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50" name="Rectangle 1349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86" name="Groupe 64"/>
              <p:cNvGrpSpPr/>
              <p:nvPr/>
            </p:nvGrpSpPr>
            <p:grpSpPr>
              <a:xfrm>
                <a:off x="6786578" y="19748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331" name="Rectangle 1330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32" name="Rectangle 1331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33" name="Rectangle 1332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34" name="Rectangle 1333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35" name="Rectangle 1334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36" name="Rectangle 1335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37" name="Rectangle 1336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38" name="Rectangle 1337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39" name="Rectangle 1338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40" name="Rectangle 1339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87" name="Groupe 75"/>
              <p:cNvGrpSpPr/>
              <p:nvPr/>
            </p:nvGrpSpPr>
            <p:grpSpPr>
              <a:xfrm>
                <a:off x="6786578" y="18740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321" name="Rectangle 1320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22" name="Rectangle 1321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23" name="Rectangle 1322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24" name="Rectangle 1323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25" name="Rectangle 1324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26" name="Rectangle 1325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27" name="Rectangle 1326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28" name="Rectangle 1327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29" name="Rectangle 1328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30" name="Rectangle 1329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88" name="Groupe 86"/>
              <p:cNvGrpSpPr/>
              <p:nvPr/>
            </p:nvGrpSpPr>
            <p:grpSpPr>
              <a:xfrm>
                <a:off x="6786578" y="17732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311" name="Rectangle 32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12" name="Rectangle 32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13" name="Rectangle 32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14" name="Rectangle 32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15" name="Rectangle 33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16" name="Rectangle 33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17" name="Rectangle 1316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18" name="Rectangle 1317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19" name="Rectangle 1318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20" name="Rectangle 1319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89" name="Groupe 97"/>
              <p:cNvGrpSpPr/>
              <p:nvPr/>
            </p:nvGrpSpPr>
            <p:grpSpPr>
              <a:xfrm>
                <a:off x="6786578" y="16724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301" name="Rectangle 1300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02" name="Rectangle 1301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03" name="Rectangle 1302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04" name="Rectangle 1303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05" name="Rectangle 1304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06" name="Rectangle 1305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07" name="Rectangle 32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08" name="Rectangle 32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09" name="Rectangle 32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10" name="Rectangle 32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290" name="Groupe 108"/>
              <p:cNvGrpSpPr/>
              <p:nvPr/>
            </p:nvGrpSpPr>
            <p:grpSpPr>
              <a:xfrm>
                <a:off x="6786578" y="15716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291" name="Rectangle 1290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92" name="Rectangle 1291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93" name="Rectangle 1292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94" name="Rectangle 1293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95" name="Rectangle 1294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96" name="Rectangle 1295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97" name="Rectangle 1296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98" name="Rectangle 1297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299" name="Rectangle 1298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300" name="Rectangle 1299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1391" name="Groupe 971"/>
          <p:cNvGrpSpPr>
            <a:grpSpLocks noChangeAspect="1"/>
          </p:cNvGrpSpPr>
          <p:nvPr/>
        </p:nvGrpSpPr>
        <p:grpSpPr>
          <a:xfrm>
            <a:off x="428596" y="4775412"/>
            <a:ext cx="705600" cy="705600"/>
            <a:chOff x="4857752" y="1571612"/>
            <a:chExt cx="1008000" cy="1008000"/>
          </a:xfrm>
        </p:grpSpPr>
        <p:grpSp>
          <p:nvGrpSpPr>
            <p:cNvPr id="1392" name="Groupe 19"/>
            <p:cNvGrpSpPr/>
            <p:nvPr/>
          </p:nvGrpSpPr>
          <p:grpSpPr>
            <a:xfrm>
              <a:off x="4857752" y="247881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1492" name="Rectangle 3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93" name="Rectangle 4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94" name="Rectangle 5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95" name="Rectangle 6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96" name="Rectangle 7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97" name="Rectangle 8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98" name="Rectangle 9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99" name="Rectangle 10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00" name="Rectangle 11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01" name="Rectangle 12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393" name="Groupe 20"/>
            <p:cNvGrpSpPr/>
            <p:nvPr/>
          </p:nvGrpSpPr>
          <p:grpSpPr>
            <a:xfrm>
              <a:off x="4857752" y="2378012"/>
              <a:ext cx="1008000" cy="100800"/>
              <a:chOff x="1142976" y="5000636"/>
              <a:chExt cx="3571900" cy="357190"/>
            </a:xfrm>
          </p:grpSpPr>
          <p:sp>
            <p:nvSpPr>
              <p:cNvPr id="1482" name="Rectangle 1481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83" name="Rectangle 1482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84" name="Rectangle 1483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85" name="Rectangle 1484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86" name="Rectangle 1485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87" name="Rectangle 1486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88" name="Rectangle 1487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89" name="Rectangle 1488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90" name="Rectangle 1489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91" name="Rectangle 1490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394" name="Groupe 31"/>
            <p:cNvGrpSpPr/>
            <p:nvPr/>
          </p:nvGrpSpPr>
          <p:grpSpPr>
            <a:xfrm>
              <a:off x="4857752" y="227721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1472" name="Rectangle 1471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73" name="Rectangle 1472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74" name="Rectangle 1473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75" name="Rectangle 1474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76" name="Rectangle 1475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77" name="Rectangle 1476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78" name="Rectangle 1477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79" name="Rectangle 1478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80" name="Rectangle 1479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81" name="Rectangle 1480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395" name="Groupe 42"/>
            <p:cNvGrpSpPr/>
            <p:nvPr/>
          </p:nvGrpSpPr>
          <p:grpSpPr>
            <a:xfrm>
              <a:off x="4857752" y="2176412"/>
              <a:ext cx="1008000" cy="100800"/>
              <a:chOff x="1142976" y="5000636"/>
              <a:chExt cx="3571900" cy="357190"/>
            </a:xfrm>
          </p:grpSpPr>
          <p:sp>
            <p:nvSpPr>
              <p:cNvPr id="1462" name="Rectangle 1461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63" name="Rectangle 1462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64" name="Rectangle 1463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65" name="Rectangle 1464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66" name="Rectangle 1465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67" name="Rectangle 1466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68" name="Rectangle 1467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69" name="Rectangle 1468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70" name="Rectangle 1469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71" name="Rectangle 1470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396" name="Groupe 53"/>
            <p:cNvGrpSpPr/>
            <p:nvPr/>
          </p:nvGrpSpPr>
          <p:grpSpPr>
            <a:xfrm>
              <a:off x="4857752" y="207561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1452" name="Rectangle 1451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53" name="Rectangle 1452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54" name="Rectangle 1453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55" name="Rectangle 1454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56" name="Rectangle 1455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57" name="Rectangle 1456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58" name="Rectangle 1457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59" name="Rectangle 1458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60" name="Rectangle 1459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61" name="Rectangle 1460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397" name="Groupe 64"/>
            <p:cNvGrpSpPr/>
            <p:nvPr/>
          </p:nvGrpSpPr>
          <p:grpSpPr>
            <a:xfrm>
              <a:off x="4857752" y="1974812"/>
              <a:ext cx="1008000" cy="100800"/>
              <a:chOff x="1142976" y="5000636"/>
              <a:chExt cx="3571900" cy="357190"/>
            </a:xfrm>
          </p:grpSpPr>
          <p:sp>
            <p:nvSpPr>
              <p:cNvPr id="1442" name="Rectangle 1441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43" name="Rectangle 1442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44" name="Rectangle 1443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45" name="Rectangle 1444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46" name="Rectangle 1445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47" name="Rectangle 1446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48" name="Rectangle 1447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49" name="Rectangle 1448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50" name="Rectangle 1449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51" name="Rectangle 1450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398" name="Groupe 75"/>
            <p:cNvGrpSpPr/>
            <p:nvPr/>
          </p:nvGrpSpPr>
          <p:grpSpPr>
            <a:xfrm>
              <a:off x="4857752" y="187401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1432" name="Rectangle 1431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33" name="Rectangle 1432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34" name="Rectangle 1433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35" name="Rectangle 1434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36" name="Rectangle 1435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37" name="Rectangle 1436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38" name="Rectangle 1437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39" name="Rectangle 1438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40" name="Rectangle 1439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41" name="Rectangle 1440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399" name="Groupe 86"/>
            <p:cNvGrpSpPr/>
            <p:nvPr/>
          </p:nvGrpSpPr>
          <p:grpSpPr>
            <a:xfrm>
              <a:off x="4857752" y="1773212"/>
              <a:ext cx="1008000" cy="100800"/>
              <a:chOff x="1142976" y="5000636"/>
              <a:chExt cx="3571900" cy="357190"/>
            </a:xfrm>
          </p:grpSpPr>
          <p:sp>
            <p:nvSpPr>
              <p:cNvPr id="1422" name="Rectangle 438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23" name="Rectangle 439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24" name="Rectangle 440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25" name="Rectangle 441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26" name="Rectangle 1425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27" name="Rectangle 1426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28" name="Rectangle 1427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29" name="Rectangle 1428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30" name="Rectangle 1429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31" name="Rectangle 1430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400" name="Groupe 97"/>
            <p:cNvGrpSpPr/>
            <p:nvPr/>
          </p:nvGrpSpPr>
          <p:grpSpPr>
            <a:xfrm>
              <a:off x="4857752" y="1672412"/>
              <a:ext cx="1008000" cy="100800"/>
              <a:chOff x="1142976" y="5000636"/>
              <a:chExt cx="3571900" cy="357190"/>
            </a:xfrm>
          </p:grpSpPr>
          <p:sp>
            <p:nvSpPr>
              <p:cNvPr id="1412" name="Rectangle 1411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13" name="Rectangle 1412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14" name="Rectangle 1413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15" name="Rectangle 1414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16" name="Rectangle 432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17" name="Rectangle 433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18" name="Rectangle 434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19" name="Rectangle 435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20" name="Rectangle 436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21" name="Rectangle 437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401" name="Groupe 108"/>
            <p:cNvGrpSpPr/>
            <p:nvPr/>
          </p:nvGrpSpPr>
          <p:grpSpPr>
            <a:xfrm>
              <a:off x="4857752" y="157161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1402" name="Rectangle 1401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03" name="Rectangle 1402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04" name="Rectangle 1403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05" name="Rectangle 1404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06" name="Rectangle 1405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07" name="Rectangle 1406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08" name="Rectangle 1407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09" name="Rectangle 1408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10" name="Rectangle 1409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11" name="Rectangle 1410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614" name="Groupe 1291"/>
          <p:cNvGrpSpPr>
            <a:grpSpLocks noChangeAspect="1"/>
          </p:cNvGrpSpPr>
          <p:nvPr/>
        </p:nvGrpSpPr>
        <p:grpSpPr>
          <a:xfrm>
            <a:off x="6786578" y="1500174"/>
            <a:ext cx="705600" cy="705600"/>
            <a:chOff x="2714612" y="4786322"/>
            <a:chExt cx="1008000" cy="1008000"/>
          </a:xfrm>
        </p:grpSpPr>
        <p:grpSp>
          <p:nvGrpSpPr>
            <p:cNvPr id="1615" name="Groupe 19"/>
            <p:cNvGrpSpPr/>
            <p:nvPr/>
          </p:nvGrpSpPr>
          <p:grpSpPr>
            <a:xfrm>
              <a:off x="2714612" y="56935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1715" name="Rectangle 3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16" name="Rectangle 4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17" name="Rectangle 5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18" name="Rectangle 6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19" name="Rectangle 7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20" name="Rectangle 8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21" name="Rectangle 9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22" name="Rectangle 10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23" name="Rectangle 11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24" name="Rectangle 12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16" name="Groupe 20"/>
            <p:cNvGrpSpPr/>
            <p:nvPr/>
          </p:nvGrpSpPr>
          <p:grpSpPr>
            <a:xfrm>
              <a:off x="2714612" y="55927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1705" name="Rectangle 1704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06" name="Rectangle 1705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07" name="Rectangle 1706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08" name="Rectangle 1707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09" name="Rectangle 1708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10" name="Rectangle 1709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11" name="Rectangle 1710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12" name="Rectangle 1711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13" name="Rectangle 1712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14" name="Rectangle 1713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17" name="Groupe 31"/>
            <p:cNvGrpSpPr/>
            <p:nvPr/>
          </p:nvGrpSpPr>
          <p:grpSpPr>
            <a:xfrm>
              <a:off x="2714612" y="54919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1695" name="Rectangle 1694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96" name="Rectangle 1695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97" name="Rectangle 1696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98" name="Rectangle 1697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99" name="Rectangle 1698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00" name="Rectangle 1699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01" name="Rectangle 1700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02" name="Rectangle 1701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03" name="Rectangle 1702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04" name="Rectangle 1703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18" name="Groupe 42"/>
            <p:cNvGrpSpPr/>
            <p:nvPr/>
          </p:nvGrpSpPr>
          <p:grpSpPr>
            <a:xfrm>
              <a:off x="2714612" y="53911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1685" name="Rectangle 1684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86" name="Rectangle 1685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87" name="Rectangle 1686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88" name="Rectangle 1687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89" name="Rectangle 1688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90" name="Rectangle 1689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91" name="Rectangle 1690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92" name="Rectangle 1691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93" name="Rectangle 1692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94" name="Rectangle 1693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19" name="Groupe 53"/>
            <p:cNvGrpSpPr/>
            <p:nvPr/>
          </p:nvGrpSpPr>
          <p:grpSpPr>
            <a:xfrm>
              <a:off x="2714612" y="52903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1675" name="Rectangle 1674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76" name="Rectangle 1675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77" name="Rectangle 1676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78" name="Rectangle 1677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79" name="Rectangle 1678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80" name="Rectangle 1679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81" name="Rectangle 1680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82" name="Rectangle 1681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83" name="Rectangle 1682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84" name="Rectangle 1683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20" name="Groupe 64"/>
            <p:cNvGrpSpPr/>
            <p:nvPr/>
          </p:nvGrpSpPr>
          <p:grpSpPr>
            <a:xfrm>
              <a:off x="2714612" y="51895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1665" name="Rectangle 234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66" name="Rectangle 235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67" name="Rectangle 1666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68" name="Rectangle 1667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69" name="Rectangle 1668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70" name="Rectangle 1669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71" name="Rectangle 1670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72" name="Rectangle 1671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73" name="Rectangle 1672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74" name="Rectangle 1673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21" name="Groupe 75"/>
            <p:cNvGrpSpPr/>
            <p:nvPr/>
          </p:nvGrpSpPr>
          <p:grpSpPr>
            <a:xfrm>
              <a:off x="2714612" y="50887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1655" name="Rectangle 1654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56" name="Rectangle 1655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57" name="Rectangle 226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58" name="Rectangle 227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59" name="Rectangle 228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60" name="Rectangle 229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61" name="Rectangle 230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62" name="Rectangle 231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63" name="Rectangle 232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64" name="Rectangle 233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22" name="Groupe 86"/>
            <p:cNvGrpSpPr/>
            <p:nvPr/>
          </p:nvGrpSpPr>
          <p:grpSpPr>
            <a:xfrm>
              <a:off x="2714612" y="49879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1645" name="Rectangle 1644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46" name="Rectangle 1645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47" name="Rectangle 1646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48" name="Rectangle 1647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49" name="Rectangle 1648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50" name="Rectangle 1649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51" name="Rectangle 1650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52" name="Rectangle 1651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53" name="Rectangle 1652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54" name="Rectangle 1653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23" name="Groupe 97"/>
            <p:cNvGrpSpPr/>
            <p:nvPr/>
          </p:nvGrpSpPr>
          <p:grpSpPr>
            <a:xfrm>
              <a:off x="2714612" y="48871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1635" name="Rectangle 1634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36" name="Rectangle 1635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37" name="Rectangle 1636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38" name="Rectangle 1637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39" name="Rectangle 1638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40" name="Rectangle 1639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41" name="Rectangle 1640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42" name="Rectangle 1641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43" name="Rectangle 1642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44" name="Rectangle 1643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624" name="Groupe 108"/>
            <p:cNvGrpSpPr/>
            <p:nvPr/>
          </p:nvGrpSpPr>
          <p:grpSpPr>
            <a:xfrm>
              <a:off x="2714612" y="4786322"/>
              <a:ext cx="1008000" cy="100800"/>
              <a:chOff x="1142976" y="5000636"/>
              <a:chExt cx="3571900" cy="357190"/>
            </a:xfrm>
            <a:solidFill>
              <a:schemeClr val="bg1"/>
            </a:solidFill>
          </p:grpSpPr>
          <p:sp>
            <p:nvSpPr>
              <p:cNvPr id="1625" name="Rectangle 1624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26" name="Rectangle 1625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27" name="Rectangle 1626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28" name="Rectangle 1627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29" name="Rectangle 1628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30" name="Rectangle 1629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31" name="Rectangle 1630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32" name="Rectangle 1631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33" name="Rectangle 1632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34" name="Rectangle 1633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725" name="Groupe 71"/>
          <p:cNvGrpSpPr>
            <a:grpSpLocks noChangeAspect="1"/>
          </p:cNvGrpSpPr>
          <p:nvPr/>
        </p:nvGrpSpPr>
        <p:grpSpPr>
          <a:xfrm>
            <a:off x="2571736" y="4786322"/>
            <a:ext cx="705600" cy="705600"/>
            <a:chOff x="1295376" y="1938326"/>
            <a:chExt cx="3571900" cy="3571900"/>
          </a:xfrm>
          <a:solidFill>
            <a:schemeClr val="accent1"/>
          </a:solidFill>
        </p:grpSpPr>
        <p:grpSp>
          <p:nvGrpSpPr>
            <p:cNvPr id="1726" name="Groupe 19"/>
            <p:cNvGrpSpPr/>
            <p:nvPr/>
          </p:nvGrpSpPr>
          <p:grpSpPr>
            <a:xfrm>
              <a:off x="1295376" y="515303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826" name="Rectangle 3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27" name="Rectangle 4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28" name="Rectangle 5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29" name="Rectangle 6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30" name="Rectangle 7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31" name="Rectangle 8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32" name="Rectangle 9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33" name="Rectangle 10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34" name="Rectangle 11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35" name="Rectangle 12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727" name="Groupe 20"/>
            <p:cNvGrpSpPr/>
            <p:nvPr/>
          </p:nvGrpSpPr>
          <p:grpSpPr>
            <a:xfrm>
              <a:off x="1295376" y="479584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816" name="Rectangle 1815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17" name="Rectangle 1816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18" name="Rectangle 1817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19" name="Rectangle 1818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20" name="Rectangle 1819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21" name="Rectangle 1820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22" name="Rectangle 1821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23" name="Rectangle 1822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24" name="Rectangle 1823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25" name="Rectangle 1824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728" name="Groupe 31"/>
            <p:cNvGrpSpPr/>
            <p:nvPr/>
          </p:nvGrpSpPr>
          <p:grpSpPr>
            <a:xfrm>
              <a:off x="1295376" y="443865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806" name="Rectangle 1805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07" name="Rectangle 1806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08" name="Rectangle 1807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09" name="Rectangle 1808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10" name="Rectangle 1809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11" name="Rectangle 1810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12" name="Rectangle 1811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13" name="Rectangle 1812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14" name="Rectangle 1813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15" name="Rectangle 1814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729" name="Groupe 42"/>
            <p:cNvGrpSpPr/>
            <p:nvPr/>
          </p:nvGrpSpPr>
          <p:grpSpPr>
            <a:xfrm>
              <a:off x="1295376" y="408146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796" name="Rectangle 1795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97" name="Rectangle 1796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98" name="Rectangle 1797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99" name="Rectangle 1798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00" name="Rectangle 1799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01" name="Rectangle 1800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02" name="Rectangle 1801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03" name="Rectangle 1802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04" name="Rectangle 1803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05" name="Rectangle 1804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730" name="Groupe 53"/>
            <p:cNvGrpSpPr/>
            <p:nvPr/>
          </p:nvGrpSpPr>
          <p:grpSpPr>
            <a:xfrm>
              <a:off x="1295376" y="372427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786" name="Rectangle 1785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87" name="Rectangle 1786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88" name="Rectangle 1787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89" name="Rectangle 1788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90" name="Rectangle 1789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91" name="Rectangle 1790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92" name="Rectangle 1791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93" name="Rectangle 1792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94" name="Rectangle 1793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95" name="Rectangle 1794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731" name="Groupe 64"/>
            <p:cNvGrpSpPr/>
            <p:nvPr/>
          </p:nvGrpSpPr>
          <p:grpSpPr>
            <a:xfrm>
              <a:off x="1295376" y="336708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776" name="Rectangle 122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77" name="Rectangle 1776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78" name="Rectangle 1777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79" name="Rectangle 1778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80" name="Rectangle 1779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81" name="Rectangle 1780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82" name="Rectangle 1781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83" name="Rectangle 1782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84" name="Rectangle 1783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85" name="Rectangle 1784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732" name="Groupe 75"/>
            <p:cNvGrpSpPr/>
            <p:nvPr/>
          </p:nvGrpSpPr>
          <p:grpSpPr>
            <a:xfrm>
              <a:off x="1295376" y="300989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766" name="Rectangle 112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67" name="Rectangle 113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68" name="Rectangle 114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69" name="Rectangle 115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70" name="Rectangle 116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71" name="Rectangle 117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72" name="Rectangle 118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73" name="Rectangle 119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74" name="Rectangle 120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75" name="Rectangle 121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733" name="Groupe 86"/>
            <p:cNvGrpSpPr/>
            <p:nvPr/>
          </p:nvGrpSpPr>
          <p:grpSpPr>
            <a:xfrm>
              <a:off x="1295376" y="265270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756" name="Rectangle 1755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57" name="Rectangle 1756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58" name="Rectangle 1757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59" name="Rectangle 1758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60" name="Rectangle 1759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61" name="Rectangle 1760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62" name="Rectangle 1761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63" name="Rectangle 1762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64" name="Rectangle 1763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65" name="Rectangle 1764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734" name="Groupe 97"/>
            <p:cNvGrpSpPr/>
            <p:nvPr/>
          </p:nvGrpSpPr>
          <p:grpSpPr>
            <a:xfrm>
              <a:off x="1295376" y="229551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746" name="Rectangle 1745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47" name="Rectangle 1746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48" name="Rectangle 1747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49" name="Rectangle 1748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50" name="Rectangle 1749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51" name="Rectangle 1750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52" name="Rectangle 1751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53" name="Rectangle 1752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54" name="Rectangle 1753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55" name="Rectangle 1754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735" name="Groupe 108"/>
            <p:cNvGrpSpPr/>
            <p:nvPr/>
          </p:nvGrpSpPr>
          <p:grpSpPr>
            <a:xfrm>
              <a:off x="1295376" y="193832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1736" name="Rectangle 1735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37" name="Rectangle 1736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38" name="Rectangle 1737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39" name="Rectangle 1738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40" name="Rectangle 1739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41" name="Rectangle 1740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42" name="Rectangle 1741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43" name="Rectangle 1742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44" name="Rectangle 1743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45" name="Rectangle 1744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836" name="Groupe 1290"/>
          <p:cNvGrpSpPr>
            <a:grpSpLocks noChangeAspect="1"/>
          </p:cNvGrpSpPr>
          <p:nvPr/>
        </p:nvGrpSpPr>
        <p:grpSpPr>
          <a:xfrm>
            <a:off x="2643174" y="5715016"/>
            <a:ext cx="705600" cy="707713"/>
            <a:chOff x="500034" y="4857760"/>
            <a:chExt cx="1008000" cy="1011018"/>
          </a:xfrm>
        </p:grpSpPr>
        <p:grpSp>
          <p:nvGrpSpPr>
            <p:cNvPr id="1837" name="Groupe 1289"/>
            <p:cNvGrpSpPr/>
            <p:nvPr/>
          </p:nvGrpSpPr>
          <p:grpSpPr>
            <a:xfrm>
              <a:off x="500034" y="5767978"/>
              <a:ext cx="1008000" cy="100800"/>
              <a:chOff x="500034" y="5767978"/>
              <a:chExt cx="1008000" cy="100800"/>
            </a:xfrm>
          </p:grpSpPr>
          <p:sp>
            <p:nvSpPr>
              <p:cNvPr id="1938" name="Rectangle 3"/>
              <p:cNvSpPr>
                <a:spLocks noChangeAspect="1"/>
              </p:cNvSpPr>
              <p:nvPr/>
            </p:nvSpPr>
            <p:spPr>
              <a:xfrm>
                <a:off x="500034" y="5767978"/>
                <a:ext cx="100800" cy="100800"/>
              </a:xfrm>
              <a:prstGeom prst="rect">
                <a:avLst/>
              </a:prstGeom>
              <a:solidFill>
                <a:srgbClr val="0070C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39" name="Rectangle 4"/>
              <p:cNvSpPr>
                <a:spLocks noChangeAspect="1"/>
              </p:cNvSpPr>
              <p:nvPr/>
            </p:nvSpPr>
            <p:spPr>
              <a:xfrm>
                <a:off x="600834" y="5767978"/>
                <a:ext cx="100800" cy="100800"/>
              </a:xfrm>
              <a:prstGeom prst="rect">
                <a:avLst/>
              </a:prstGeom>
              <a:solidFill>
                <a:srgbClr val="0070C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40" name="Rectangle 5"/>
              <p:cNvSpPr>
                <a:spLocks noChangeAspect="1"/>
              </p:cNvSpPr>
              <p:nvPr/>
            </p:nvSpPr>
            <p:spPr>
              <a:xfrm>
                <a:off x="701634" y="5767978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41" name="Rectangle 6"/>
              <p:cNvSpPr>
                <a:spLocks noChangeAspect="1"/>
              </p:cNvSpPr>
              <p:nvPr/>
            </p:nvSpPr>
            <p:spPr>
              <a:xfrm>
                <a:off x="802434" y="5767978"/>
                <a:ext cx="100800" cy="100800"/>
              </a:xfrm>
              <a:prstGeom prst="rect">
                <a:avLst/>
              </a:prstGeom>
              <a:solidFill>
                <a:srgbClr val="0070C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42" name="Rectangle 7"/>
              <p:cNvSpPr>
                <a:spLocks noChangeAspect="1"/>
              </p:cNvSpPr>
              <p:nvPr/>
            </p:nvSpPr>
            <p:spPr>
              <a:xfrm>
                <a:off x="903234" y="5767978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43" name="Rectangle 8"/>
              <p:cNvSpPr>
                <a:spLocks noChangeAspect="1"/>
              </p:cNvSpPr>
              <p:nvPr/>
            </p:nvSpPr>
            <p:spPr>
              <a:xfrm>
                <a:off x="1004034" y="5767978"/>
                <a:ext cx="100800" cy="100800"/>
              </a:xfrm>
              <a:prstGeom prst="rect">
                <a:avLst/>
              </a:prstGeom>
              <a:solidFill>
                <a:srgbClr val="0070C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44" name="Rectangle 9"/>
              <p:cNvSpPr>
                <a:spLocks noChangeAspect="1"/>
              </p:cNvSpPr>
              <p:nvPr/>
            </p:nvSpPr>
            <p:spPr>
              <a:xfrm>
                <a:off x="1104834" y="5767978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45" name="Rectangle 10"/>
              <p:cNvSpPr>
                <a:spLocks noChangeAspect="1"/>
              </p:cNvSpPr>
              <p:nvPr/>
            </p:nvSpPr>
            <p:spPr>
              <a:xfrm>
                <a:off x="1205634" y="5767978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46" name="Rectangle 11"/>
              <p:cNvSpPr>
                <a:spLocks noChangeAspect="1"/>
              </p:cNvSpPr>
              <p:nvPr/>
            </p:nvSpPr>
            <p:spPr>
              <a:xfrm>
                <a:off x="1306434" y="5767978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47" name="Rectangle 12"/>
              <p:cNvSpPr>
                <a:spLocks noChangeAspect="1"/>
              </p:cNvSpPr>
              <p:nvPr/>
            </p:nvSpPr>
            <p:spPr>
              <a:xfrm>
                <a:off x="1407234" y="5767978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838" name="Groupe 1075"/>
            <p:cNvGrpSpPr/>
            <p:nvPr/>
          </p:nvGrpSpPr>
          <p:grpSpPr>
            <a:xfrm>
              <a:off x="500034" y="4857760"/>
              <a:ext cx="1008000" cy="907200"/>
              <a:chOff x="6786578" y="1571612"/>
              <a:chExt cx="1008000" cy="907200"/>
            </a:xfrm>
          </p:grpSpPr>
          <p:grpSp>
            <p:nvGrpSpPr>
              <p:cNvPr id="1839" name="Groupe 20"/>
              <p:cNvGrpSpPr/>
              <p:nvPr/>
            </p:nvGrpSpPr>
            <p:grpSpPr>
              <a:xfrm>
                <a:off x="6786578" y="23780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928" name="Rectangle 192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29" name="Rectangle 192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30" name="Rectangle 192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31" name="Rectangle 193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32" name="Rectangle 193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33" name="Rectangle 193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34" name="Rectangle 193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35" name="Rectangle 193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36" name="Rectangle 193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37" name="Rectangle 193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40" name="Groupe 31"/>
              <p:cNvGrpSpPr/>
              <p:nvPr/>
            </p:nvGrpSpPr>
            <p:grpSpPr>
              <a:xfrm>
                <a:off x="6786578" y="22772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918" name="Rectangle 191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19" name="Rectangle 191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20" name="Rectangle 191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21" name="Rectangle 192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22" name="Rectangle 192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23" name="Rectangle 192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24" name="Rectangle 192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25" name="Rectangle 192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26" name="Rectangle 192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27" name="Rectangle 192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41" name="Groupe 42"/>
              <p:cNvGrpSpPr/>
              <p:nvPr/>
            </p:nvGrpSpPr>
            <p:grpSpPr>
              <a:xfrm>
                <a:off x="6786578" y="21764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908" name="Rectangle 190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09" name="Rectangle 190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10" name="Rectangle 190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11" name="Rectangle 191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12" name="Rectangle 191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13" name="Rectangle 191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14" name="Rectangle 191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15" name="Rectangle 191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16" name="Rectangle 191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17" name="Rectangle 191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42" name="Groupe 53"/>
              <p:cNvGrpSpPr/>
              <p:nvPr/>
            </p:nvGrpSpPr>
            <p:grpSpPr>
              <a:xfrm>
                <a:off x="6786578" y="20756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898" name="Rectangle 189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99" name="Rectangle 189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00" name="Rectangle 189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01" name="Rectangle 190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02" name="Rectangle 190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03" name="Rectangle 190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04" name="Rectangle 190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05" name="Rectangle 190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06" name="Rectangle 190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907" name="Rectangle 190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43" name="Groupe 64"/>
              <p:cNvGrpSpPr/>
              <p:nvPr/>
            </p:nvGrpSpPr>
            <p:grpSpPr>
              <a:xfrm>
                <a:off x="6786578" y="19748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888" name="Rectangle 188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89" name="Rectangle 188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90" name="Rectangle 188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91" name="Rectangle 189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92" name="Rectangle 189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93" name="Rectangle 189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94" name="Rectangle 189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95" name="Rectangle 189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96" name="Rectangle 189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97" name="Rectangle 189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44" name="Groupe 75"/>
              <p:cNvGrpSpPr/>
              <p:nvPr/>
            </p:nvGrpSpPr>
            <p:grpSpPr>
              <a:xfrm>
                <a:off x="6786578" y="18740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878" name="Rectangle 187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79" name="Rectangle 187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80" name="Rectangle 187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81" name="Rectangle 188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82" name="Rectangle 188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83" name="Rectangle 188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84" name="Rectangle 188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85" name="Rectangle 188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86" name="Rectangle 188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87" name="Rectangle 188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45" name="Groupe 86"/>
              <p:cNvGrpSpPr/>
              <p:nvPr/>
            </p:nvGrpSpPr>
            <p:grpSpPr>
              <a:xfrm>
                <a:off x="6786578" y="17732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868" name="Rectangle 186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69" name="Rectangle 186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70" name="Rectangle 186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71" name="Rectangle 187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72" name="Rectangle 187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73" name="Rectangle 187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74" name="Rectangle 187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75" name="Rectangle 187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76" name="Rectangle 187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77" name="Rectangle 187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46" name="Groupe 97"/>
              <p:cNvGrpSpPr/>
              <p:nvPr/>
            </p:nvGrpSpPr>
            <p:grpSpPr>
              <a:xfrm>
                <a:off x="6786578" y="16724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858" name="Rectangle 185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59" name="Rectangle 185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60" name="Rectangle 185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61" name="Rectangle 186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62" name="Rectangle 186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63" name="Rectangle 186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64" name="Rectangle 186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65" name="Rectangle 186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66" name="Rectangle 186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67" name="Rectangle 186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847" name="Groupe 108"/>
              <p:cNvGrpSpPr/>
              <p:nvPr/>
            </p:nvGrpSpPr>
            <p:grpSpPr>
              <a:xfrm>
                <a:off x="6786578" y="15716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1848" name="Rectangle 1847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49" name="Rectangle 1848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50" name="Rectangle 1849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51" name="Rectangle 1850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52" name="Rectangle 1851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53" name="Rectangle 1852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54" name="Rectangle 1853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55" name="Rectangle 1854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56" name="Rectangle 1855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857" name="Rectangle 1856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1948" name="Groupe 1291"/>
          <p:cNvGrpSpPr>
            <a:grpSpLocks noChangeAspect="1"/>
          </p:cNvGrpSpPr>
          <p:nvPr/>
        </p:nvGrpSpPr>
        <p:grpSpPr>
          <a:xfrm>
            <a:off x="7786710" y="4714884"/>
            <a:ext cx="705600" cy="705600"/>
            <a:chOff x="2714612" y="4786322"/>
            <a:chExt cx="1008000" cy="1008000"/>
          </a:xfrm>
        </p:grpSpPr>
        <p:grpSp>
          <p:nvGrpSpPr>
            <p:cNvPr id="1949" name="Groupe 19"/>
            <p:cNvGrpSpPr/>
            <p:nvPr/>
          </p:nvGrpSpPr>
          <p:grpSpPr>
            <a:xfrm>
              <a:off x="2714612" y="56935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2049" name="Rectangle 3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50" name="Rectangle 4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51" name="Rectangle 5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52" name="Rectangle 6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53" name="Rectangle 7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54" name="Rectangle 8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55" name="Rectangle 9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56" name="Rectangle 10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57" name="Rectangle 11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58" name="Rectangle 12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950" name="Groupe 20"/>
            <p:cNvGrpSpPr/>
            <p:nvPr/>
          </p:nvGrpSpPr>
          <p:grpSpPr>
            <a:xfrm>
              <a:off x="2714612" y="55927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2039" name="Rectangle 2038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40" name="Rectangle 2039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41" name="Rectangle 2040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42" name="Rectangle 2041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43" name="Rectangle 2042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44" name="Rectangle 2043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45" name="Rectangle 2044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46" name="Rectangle 2045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47" name="Rectangle 2046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48" name="Rectangle 2047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951" name="Groupe 31"/>
            <p:cNvGrpSpPr/>
            <p:nvPr/>
          </p:nvGrpSpPr>
          <p:grpSpPr>
            <a:xfrm>
              <a:off x="2714612" y="54919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2029" name="Rectangle 2028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30" name="Rectangle 2029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31" name="Rectangle 2030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32" name="Rectangle 2031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33" name="Rectangle 2032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34" name="Rectangle 2033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35" name="Rectangle 2034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36" name="Rectangle 2035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37" name="Rectangle 2036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38" name="Rectangle 2037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952" name="Groupe 42"/>
            <p:cNvGrpSpPr/>
            <p:nvPr/>
          </p:nvGrpSpPr>
          <p:grpSpPr>
            <a:xfrm>
              <a:off x="2714612" y="53911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2019" name="Rectangle 2018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20" name="Rectangle 2019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21" name="Rectangle 2020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22" name="Rectangle 2021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23" name="Rectangle 2022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24" name="Rectangle 2023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25" name="Rectangle 2024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26" name="Rectangle 2025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27" name="Rectangle 2026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28" name="Rectangle 2027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953" name="Groupe 53"/>
            <p:cNvGrpSpPr/>
            <p:nvPr/>
          </p:nvGrpSpPr>
          <p:grpSpPr>
            <a:xfrm>
              <a:off x="2714612" y="52903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2009" name="Rectangle 2008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10" name="Rectangle 2009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11" name="Rectangle 2010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12" name="Rectangle 2011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13" name="Rectangle 2012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14" name="Rectangle 2013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15" name="Rectangle 2014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16" name="Rectangle 2015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17" name="Rectangle 2016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18" name="Rectangle 2017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954" name="Groupe 64"/>
            <p:cNvGrpSpPr/>
            <p:nvPr/>
          </p:nvGrpSpPr>
          <p:grpSpPr>
            <a:xfrm>
              <a:off x="2714612" y="51895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1999" name="Rectangle 234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00" name="Rectangle 235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01" name="Rectangle 2000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02" name="Rectangle 2001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03" name="Rectangle 2002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04" name="Rectangle 2003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05" name="Rectangle 2004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06" name="Rectangle 2005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07" name="Rectangle 2006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08" name="Rectangle 2007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955" name="Groupe 75"/>
            <p:cNvGrpSpPr/>
            <p:nvPr/>
          </p:nvGrpSpPr>
          <p:grpSpPr>
            <a:xfrm>
              <a:off x="2714612" y="50887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1989" name="Rectangle 1988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90" name="Rectangle 1989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91" name="Rectangle 226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92" name="Rectangle 227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93" name="Rectangle 228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94" name="Rectangle 229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95" name="Rectangle 230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96" name="Rectangle 231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97" name="Rectangle 232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98" name="Rectangle 233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956" name="Groupe 86"/>
            <p:cNvGrpSpPr/>
            <p:nvPr/>
          </p:nvGrpSpPr>
          <p:grpSpPr>
            <a:xfrm>
              <a:off x="2714612" y="49879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1979" name="Rectangle 1978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80" name="Rectangle 1979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81" name="Rectangle 1980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82" name="Rectangle 1981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83" name="Rectangle 1982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84" name="Rectangle 1983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85" name="Rectangle 1984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86" name="Rectangle 1985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87" name="Rectangle 1986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88" name="Rectangle 1987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957" name="Groupe 97"/>
            <p:cNvGrpSpPr/>
            <p:nvPr/>
          </p:nvGrpSpPr>
          <p:grpSpPr>
            <a:xfrm>
              <a:off x="2714612" y="488712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1969" name="Rectangle 1968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70" name="Rectangle 1969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71" name="Rectangle 1970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72" name="Rectangle 1971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73" name="Rectangle 1972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74" name="Rectangle 1973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75" name="Rectangle 1974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76" name="Rectangle 1975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77" name="Rectangle 1976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78" name="Rectangle 1977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958" name="Groupe 108"/>
            <p:cNvGrpSpPr/>
            <p:nvPr/>
          </p:nvGrpSpPr>
          <p:grpSpPr>
            <a:xfrm>
              <a:off x="2714612" y="4786322"/>
              <a:ext cx="1008000" cy="100800"/>
              <a:chOff x="1142976" y="5000636"/>
              <a:chExt cx="3571900" cy="357190"/>
            </a:xfrm>
            <a:solidFill>
              <a:schemeClr val="bg1"/>
            </a:solidFill>
          </p:grpSpPr>
          <p:sp>
            <p:nvSpPr>
              <p:cNvPr id="1959" name="Rectangle 1958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60" name="Rectangle 1959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61" name="Rectangle 1960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62" name="Rectangle 1961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63" name="Rectangle 1962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64" name="Rectangle 1963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65" name="Rectangle 1964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66" name="Rectangle 1965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67" name="Rectangle 1966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68" name="Rectangle 1967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2059" name="Groupe 71"/>
          <p:cNvGrpSpPr>
            <a:grpSpLocks noChangeAspect="1"/>
          </p:cNvGrpSpPr>
          <p:nvPr/>
        </p:nvGrpSpPr>
        <p:grpSpPr>
          <a:xfrm>
            <a:off x="6786578" y="4714884"/>
            <a:ext cx="705600" cy="705600"/>
            <a:chOff x="1295376" y="1938326"/>
            <a:chExt cx="3571900" cy="3571900"/>
          </a:xfrm>
          <a:solidFill>
            <a:schemeClr val="accent1"/>
          </a:solidFill>
        </p:grpSpPr>
        <p:grpSp>
          <p:nvGrpSpPr>
            <p:cNvPr id="2060" name="Groupe 19"/>
            <p:cNvGrpSpPr/>
            <p:nvPr/>
          </p:nvGrpSpPr>
          <p:grpSpPr>
            <a:xfrm>
              <a:off x="1295376" y="515303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2160" name="Rectangle 3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61" name="Rectangle 4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62" name="Rectangle 5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63" name="Rectangle 6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64" name="Rectangle 7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65" name="Rectangle 8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66" name="Rectangle 9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67" name="Rectangle 10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68" name="Rectangle 11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69" name="Rectangle 12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061" name="Groupe 20"/>
            <p:cNvGrpSpPr/>
            <p:nvPr/>
          </p:nvGrpSpPr>
          <p:grpSpPr>
            <a:xfrm>
              <a:off x="1295376" y="479584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2150" name="Rectangle 2149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51" name="Rectangle 2150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52" name="Rectangle 2151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53" name="Rectangle 2152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54" name="Rectangle 2153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55" name="Rectangle 2154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56" name="Rectangle 2155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57" name="Rectangle 2156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58" name="Rectangle 2157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59" name="Rectangle 2158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062" name="Groupe 31"/>
            <p:cNvGrpSpPr/>
            <p:nvPr/>
          </p:nvGrpSpPr>
          <p:grpSpPr>
            <a:xfrm>
              <a:off x="1295376" y="443865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2140" name="Rectangle 2139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41" name="Rectangle 2140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42" name="Rectangle 2141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43" name="Rectangle 2142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44" name="Rectangle 2143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45" name="Rectangle 2144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46" name="Rectangle 2145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47" name="Rectangle 2146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48" name="Rectangle 2147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49" name="Rectangle 2148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063" name="Groupe 42"/>
            <p:cNvGrpSpPr/>
            <p:nvPr/>
          </p:nvGrpSpPr>
          <p:grpSpPr>
            <a:xfrm>
              <a:off x="1295376" y="408146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2130" name="Rectangle 2129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31" name="Rectangle 2130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32" name="Rectangle 2131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33" name="Rectangle 2132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34" name="Rectangle 2133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35" name="Rectangle 2134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36" name="Rectangle 2135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37" name="Rectangle 2136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38" name="Rectangle 2137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39" name="Rectangle 2138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064" name="Groupe 53"/>
            <p:cNvGrpSpPr/>
            <p:nvPr/>
          </p:nvGrpSpPr>
          <p:grpSpPr>
            <a:xfrm>
              <a:off x="1295376" y="372427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2120" name="Rectangle 2119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21" name="Rectangle 2120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22" name="Rectangle 2121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23" name="Rectangle 2122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24" name="Rectangle 2123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25" name="Rectangle 2124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26" name="Rectangle 2125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27" name="Rectangle 2126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28" name="Rectangle 2127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29" name="Rectangle 2128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065" name="Groupe 64"/>
            <p:cNvGrpSpPr/>
            <p:nvPr/>
          </p:nvGrpSpPr>
          <p:grpSpPr>
            <a:xfrm>
              <a:off x="1295376" y="336708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2110" name="Rectangle 122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11" name="Rectangle 2110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12" name="Rectangle 2111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13" name="Rectangle 2112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14" name="Rectangle 2113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15" name="Rectangle 2114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16" name="Rectangle 2115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17" name="Rectangle 2116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18" name="Rectangle 2117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19" name="Rectangle 2118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066" name="Groupe 75"/>
            <p:cNvGrpSpPr/>
            <p:nvPr/>
          </p:nvGrpSpPr>
          <p:grpSpPr>
            <a:xfrm>
              <a:off x="1295376" y="300989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2100" name="Rectangle 112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01" name="Rectangle 113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02" name="Rectangle 114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03" name="Rectangle 115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04" name="Rectangle 116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05" name="Rectangle 117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06" name="Rectangle 118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07" name="Rectangle 119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08" name="Rectangle 120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09" name="Rectangle 121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067" name="Groupe 86"/>
            <p:cNvGrpSpPr/>
            <p:nvPr/>
          </p:nvGrpSpPr>
          <p:grpSpPr>
            <a:xfrm>
              <a:off x="1295376" y="265270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2090" name="Rectangle 2089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91" name="Rectangle 2090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92" name="Rectangle 2091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93" name="Rectangle 2092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94" name="Rectangle 2093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95" name="Rectangle 2094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96" name="Rectangle 2095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97" name="Rectangle 2096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98" name="Rectangle 2097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99" name="Rectangle 2098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068" name="Groupe 97"/>
            <p:cNvGrpSpPr/>
            <p:nvPr/>
          </p:nvGrpSpPr>
          <p:grpSpPr>
            <a:xfrm>
              <a:off x="1295376" y="229551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2080" name="Rectangle 2079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81" name="Rectangle 2080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82" name="Rectangle 2081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83" name="Rectangle 2082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84" name="Rectangle 2083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85" name="Rectangle 2084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86" name="Rectangle 2085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87" name="Rectangle 2086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88" name="Rectangle 2087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89" name="Rectangle 2088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069" name="Groupe 108"/>
            <p:cNvGrpSpPr/>
            <p:nvPr/>
          </p:nvGrpSpPr>
          <p:grpSpPr>
            <a:xfrm>
              <a:off x="1295376" y="193832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2070" name="Rectangle 2069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71" name="Rectangle 2070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72" name="Rectangle 2071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73" name="Rectangle 2072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74" name="Rectangle 2073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75" name="Rectangle 2074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76" name="Rectangle 2075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77" name="Rectangle 2076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78" name="Rectangle 2077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79" name="Rectangle 2078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2170" name="Groupe 1290"/>
          <p:cNvGrpSpPr>
            <a:grpSpLocks noChangeAspect="1"/>
          </p:cNvGrpSpPr>
          <p:nvPr/>
        </p:nvGrpSpPr>
        <p:grpSpPr>
          <a:xfrm>
            <a:off x="6858016" y="5643578"/>
            <a:ext cx="705600" cy="707713"/>
            <a:chOff x="500034" y="4857760"/>
            <a:chExt cx="1008000" cy="1011018"/>
          </a:xfrm>
        </p:grpSpPr>
        <p:grpSp>
          <p:nvGrpSpPr>
            <p:cNvPr id="2171" name="Groupe 1289"/>
            <p:cNvGrpSpPr/>
            <p:nvPr/>
          </p:nvGrpSpPr>
          <p:grpSpPr>
            <a:xfrm>
              <a:off x="500034" y="5767978"/>
              <a:ext cx="1008000" cy="100800"/>
              <a:chOff x="500034" y="5767978"/>
              <a:chExt cx="1008000" cy="100800"/>
            </a:xfrm>
          </p:grpSpPr>
          <p:sp>
            <p:nvSpPr>
              <p:cNvPr id="2272" name="Rectangle 3"/>
              <p:cNvSpPr>
                <a:spLocks noChangeAspect="1"/>
              </p:cNvSpPr>
              <p:nvPr/>
            </p:nvSpPr>
            <p:spPr>
              <a:xfrm>
                <a:off x="500034" y="5767978"/>
                <a:ext cx="100800" cy="100800"/>
              </a:xfrm>
              <a:prstGeom prst="rect">
                <a:avLst/>
              </a:prstGeom>
              <a:solidFill>
                <a:srgbClr val="0070C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73" name="Rectangle 4"/>
              <p:cNvSpPr>
                <a:spLocks noChangeAspect="1"/>
              </p:cNvSpPr>
              <p:nvPr/>
            </p:nvSpPr>
            <p:spPr>
              <a:xfrm>
                <a:off x="600834" y="5767978"/>
                <a:ext cx="100800" cy="100800"/>
              </a:xfrm>
              <a:prstGeom prst="rect">
                <a:avLst/>
              </a:prstGeom>
              <a:solidFill>
                <a:srgbClr val="0070C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74" name="Rectangle 5"/>
              <p:cNvSpPr>
                <a:spLocks noChangeAspect="1"/>
              </p:cNvSpPr>
              <p:nvPr/>
            </p:nvSpPr>
            <p:spPr>
              <a:xfrm>
                <a:off x="701634" y="5767978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75" name="Rectangle 6"/>
              <p:cNvSpPr>
                <a:spLocks noChangeAspect="1"/>
              </p:cNvSpPr>
              <p:nvPr/>
            </p:nvSpPr>
            <p:spPr>
              <a:xfrm>
                <a:off x="802434" y="5767978"/>
                <a:ext cx="100800" cy="100800"/>
              </a:xfrm>
              <a:prstGeom prst="rect">
                <a:avLst/>
              </a:prstGeom>
              <a:solidFill>
                <a:srgbClr val="0070C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76" name="Rectangle 7"/>
              <p:cNvSpPr>
                <a:spLocks noChangeAspect="1"/>
              </p:cNvSpPr>
              <p:nvPr/>
            </p:nvSpPr>
            <p:spPr>
              <a:xfrm>
                <a:off x="903234" y="5767978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77" name="Rectangle 8"/>
              <p:cNvSpPr>
                <a:spLocks noChangeAspect="1"/>
              </p:cNvSpPr>
              <p:nvPr/>
            </p:nvSpPr>
            <p:spPr>
              <a:xfrm>
                <a:off x="1004034" y="5767978"/>
                <a:ext cx="100800" cy="100800"/>
              </a:xfrm>
              <a:prstGeom prst="rect">
                <a:avLst/>
              </a:prstGeom>
              <a:solidFill>
                <a:srgbClr val="0070C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78" name="Rectangle 9"/>
              <p:cNvSpPr>
                <a:spLocks noChangeAspect="1"/>
              </p:cNvSpPr>
              <p:nvPr/>
            </p:nvSpPr>
            <p:spPr>
              <a:xfrm>
                <a:off x="1104834" y="5767978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79" name="Rectangle 10"/>
              <p:cNvSpPr>
                <a:spLocks noChangeAspect="1"/>
              </p:cNvSpPr>
              <p:nvPr/>
            </p:nvSpPr>
            <p:spPr>
              <a:xfrm>
                <a:off x="1205634" y="5767978"/>
                <a:ext cx="100800" cy="10080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80" name="Rectangle 11"/>
              <p:cNvSpPr>
                <a:spLocks noChangeAspect="1"/>
              </p:cNvSpPr>
              <p:nvPr/>
            </p:nvSpPr>
            <p:spPr>
              <a:xfrm>
                <a:off x="1306434" y="5767978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81" name="Rectangle 12"/>
              <p:cNvSpPr>
                <a:spLocks noChangeAspect="1"/>
              </p:cNvSpPr>
              <p:nvPr/>
            </p:nvSpPr>
            <p:spPr>
              <a:xfrm>
                <a:off x="1407234" y="5767978"/>
                <a:ext cx="100800" cy="100800"/>
              </a:xfrm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172" name="Groupe 1075"/>
            <p:cNvGrpSpPr/>
            <p:nvPr/>
          </p:nvGrpSpPr>
          <p:grpSpPr>
            <a:xfrm>
              <a:off x="500034" y="4857760"/>
              <a:ext cx="1008000" cy="907200"/>
              <a:chOff x="6786578" y="1571612"/>
              <a:chExt cx="1008000" cy="907200"/>
            </a:xfrm>
          </p:grpSpPr>
          <p:grpSp>
            <p:nvGrpSpPr>
              <p:cNvPr id="2173" name="Groupe 20"/>
              <p:cNvGrpSpPr/>
              <p:nvPr/>
            </p:nvGrpSpPr>
            <p:grpSpPr>
              <a:xfrm>
                <a:off x="6786578" y="23780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262" name="Rectangle 2261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63" name="Rectangle 2262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64" name="Rectangle 2263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65" name="Rectangle 2264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66" name="Rectangle 2265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67" name="Rectangle 2266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68" name="Rectangle 2267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69" name="Rectangle 2268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70" name="Rectangle 2269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71" name="Rectangle 2270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174" name="Groupe 31"/>
              <p:cNvGrpSpPr/>
              <p:nvPr/>
            </p:nvGrpSpPr>
            <p:grpSpPr>
              <a:xfrm>
                <a:off x="6786578" y="22772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252" name="Rectangle 2251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53" name="Rectangle 2252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54" name="Rectangle 2253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55" name="Rectangle 2254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56" name="Rectangle 2255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57" name="Rectangle 2256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58" name="Rectangle 2257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59" name="Rectangle 2258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60" name="Rectangle 2259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61" name="Rectangle 2260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175" name="Groupe 42"/>
              <p:cNvGrpSpPr/>
              <p:nvPr/>
            </p:nvGrpSpPr>
            <p:grpSpPr>
              <a:xfrm>
                <a:off x="6786578" y="21764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242" name="Rectangle 2241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43" name="Rectangle 2242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44" name="Rectangle 2243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45" name="Rectangle 2244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46" name="Rectangle 2245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47" name="Rectangle 2246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48" name="Rectangle 2247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49" name="Rectangle 2248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50" name="Rectangle 2249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51" name="Rectangle 2250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176" name="Groupe 53"/>
              <p:cNvGrpSpPr/>
              <p:nvPr/>
            </p:nvGrpSpPr>
            <p:grpSpPr>
              <a:xfrm>
                <a:off x="6786578" y="20756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232" name="Rectangle 2231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33" name="Rectangle 2232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34" name="Rectangle 2233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35" name="Rectangle 2234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36" name="Rectangle 2235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37" name="Rectangle 2236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38" name="Rectangle 2237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39" name="Rectangle 2238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40" name="Rectangle 2239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41" name="Rectangle 2240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177" name="Groupe 64"/>
              <p:cNvGrpSpPr/>
              <p:nvPr/>
            </p:nvGrpSpPr>
            <p:grpSpPr>
              <a:xfrm>
                <a:off x="6786578" y="19748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222" name="Rectangle 2221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23" name="Rectangle 2222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24" name="Rectangle 2223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25" name="Rectangle 2224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26" name="Rectangle 2225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27" name="Rectangle 2226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28" name="Rectangle 2227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29" name="Rectangle 2228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30" name="Rectangle 2229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31" name="Rectangle 2230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178" name="Groupe 75"/>
              <p:cNvGrpSpPr/>
              <p:nvPr/>
            </p:nvGrpSpPr>
            <p:grpSpPr>
              <a:xfrm>
                <a:off x="6786578" y="18740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212" name="Rectangle 2211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13" name="Rectangle 2212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14" name="Rectangle 2213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15" name="Rectangle 2214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16" name="Rectangle 2215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17" name="Rectangle 2216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18" name="Rectangle 2217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19" name="Rectangle 2218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20" name="Rectangle 2219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21" name="Rectangle 2220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179" name="Groupe 86"/>
              <p:cNvGrpSpPr/>
              <p:nvPr/>
            </p:nvGrpSpPr>
            <p:grpSpPr>
              <a:xfrm>
                <a:off x="6786578" y="17732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202" name="Rectangle 2201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03" name="Rectangle 2202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04" name="Rectangle 2203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05" name="Rectangle 2204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06" name="Rectangle 2205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07" name="Rectangle 2206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08" name="Rectangle 2207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09" name="Rectangle 2208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10" name="Rectangle 2209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11" name="Rectangle 2210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180" name="Groupe 97"/>
              <p:cNvGrpSpPr/>
              <p:nvPr/>
            </p:nvGrpSpPr>
            <p:grpSpPr>
              <a:xfrm>
                <a:off x="6786578" y="16724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192" name="Rectangle 2191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93" name="Rectangle 2192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94" name="Rectangle 2193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95" name="Rectangle 2194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96" name="Rectangle 2195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97" name="Rectangle 2196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98" name="Rectangle 2197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99" name="Rectangle 2198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00" name="Rectangle 2199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201" name="Rectangle 2200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181" name="Groupe 108"/>
              <p:cNvGrpSpPr/>
              <p:nvPr/>
            </p:nvGrpSpPr>
            <p:grpSpPr>
              <a:xfrm>
                <a:off x="6786578" y="15716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182" name="Rectangle 2181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83" name="Rectangle 2182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84" name="Rectangle 2183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85" name="Rectangle 2184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86" name="Rectangle 2185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87" name="Rectangle 2186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88" name="Rectangle 2187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89" name="Rectangle 2188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90" name="Rectangle 2189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191" name="Rectangle 2190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2282" name="Groupe 71"/>
          <p:cNvGrpSpPr>
            <a:grpSpLocks noChangeAspect="1"/>
          </p:cNvGrpSpPr>
          <p:nvPr/>
        </p:nvGrpSpPr>
        <p:grpSpPr>
          <a:xfrm>
            <a:off x="4786314" y="4714884"/>
            <a:ext cx="705600" cy="705600"/>
            <a:chOff x="1295376" y="1938326"/>
            <a:chExt cx="3571900" cy="3571900"/>
          </a:xfrm>
          <a:solidFill>
            <a:schemeClr val="accent1"/>
          </a:solidFill>
        </p:grpSpPr>
        <p:grpSp>
          <p:nvGrpSpPr>
            <p:cNvPr id="2283" name="Groupe 19"/>
            <p:cNvGrpSpPr/>
            <p:nvPr/>
          </p:nvGrpSpPr>
          <p:grpSpPr>
            <a:xfrm>
              <a:off x="1295376" y="515303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2383" name="Rectangle 3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84" name="Rectangle 4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85" name="Rectangle 5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86" name="Rectangle 6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87" name="Rectangle 7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88" name="Rectangle 8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89" name="Rectangle 9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90" name="Rectangle 10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91" name="Rectangle 11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92" name="Rectangle 12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284" name="Groupe 20"/>
            <p:cNvGrpSpPr/>
            <p:nvPr/>
          </p:nvGrpSpPr>
          <p:grpSpPr>
            <a:xfrm>
              <a:off x="1295376" y="479584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2373" name="Rectangle 2372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74" name="Rectangle 2373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75" name="Rectangle 2374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76" name="Rectangle 2375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77" name="Rectangle 2376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78" name="Rectangle 2377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79" name="Rectangle 2378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80" name="Rectangle 2379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81" name="Rectangle 2380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82" name="Rectangle 2381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285" name="Groupe 31"/>
            <p:cNvGrpSpPr/>
            <p:nvPr/>
          </p:nvGrpSpPr>
          <p:grpSpPr>
            <a:xfrm>
              <a:off x="1295376" y="443865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2363" name="Rectangle 2362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64" name="Rectangle 2363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65" name="Rectangle 2364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66" name="Rectangle 2365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67" name="Rectangle 2366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68" name="Rectangle 2367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69" name="Rectangle 2368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70" name="Rectangle 2369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71" name="Rectangle 2370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72" name="Rectangle 2371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286" name="Groupe 42"/>
            <p:cNvGrpSpPr/>
            <p:nvPr/>
          </p:nvGrpSpPr>
          <p:grpSpPr>
            <a:xfrm>
              <a:off x="1295376" y="408146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2353" name="Rectangle 2352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54" name="Rectangle 2353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55" name="Rectangle 2354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56" name="Rectangle 2355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57" name="Rectangle 2356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58" name="Rectangle 2357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59" name="Rectangle 2358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60" name="Rectangle 2359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61" name="Rectangle 2360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62" name="Rectangle 2361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287" name="Groupe 53"/>
            <p:cNvGrpSpPr/>
            <p:nvPr/>
          </p:nvGrpSpPr>
          <p:grpSpPr>
            <a:xfrm>
              <a:off x="1295376" y="372427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2343" name="Rectangle 2342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44" name="Rectangle 2343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45" name="Rectangle 2344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46" name="Rectangle 2345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47" name="Rectangle 2346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48" name="Rectangle 2347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49" name="Rectangle 2348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50" name="Rectangle 2349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51" name="Rectangle 2350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52" name="Rectangle 2351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288" name="Groupe 64"/>
            <p:cNvGrpSpPr/>
            <p:nvPr/>
          </p:nvGrpSpPr>
          <p:grpSpPr>
            <a:xfrm>
              <a:off x="1295376" y="336708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2333" name="Rectangle 122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34" name="Rectangle 2333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35" name="Rectangle 2334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36" name="Rectangle 2335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37" name="Rectangle 2336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38" name="Rectangle 2337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39" name="Rectangle 2338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40" name="Rectangle 2339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41" name="Rectangle 2340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42" name="Rectangle 2341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289" name="Groupe 75"/>
            <p:cNvGrpSpPr/>
            <p:nvPr/>
          </p:nvGrpSpPr>
          <p:grpSpPr>
            <a:xfrm>
              <a:off x="1295376" y="300989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2323" name="Rectangle 112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24" name="Rectangle 113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25" name="Rectangle 114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26" name="Rectangle 115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27" name="Rectangle 116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28" name="Rectangle 117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29" name="Rectangle 118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30" name="Rectangle 119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31" name="Rectangle 120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32" name="Rectangle 121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290" name="Groupe 86"/>
            <p:cNvGrpSpPr/>
            <p:nvPr/>
          </p:nvGrpSpPr>
          <p:grpSpPr>
            <a:xfrm>
              <a:off x="1295376" y="265270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2313" name="Rectangle 2312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14" name="Rectangle 2313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15" name="Rectangle 2314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16" name="Rectangle 2315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17" name="Rectangle 2316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18" name="Rectangle 2317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19" name="Rectangle 2318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20" name="Rectangle 2319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21" name="Rectangle 2320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22" name="Rectangle 2321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291" name="Groupe 97"/>
            <p:cNvGrpSpPr/>
            <p:nvPr/>
          </p:nvGrpSpPr>
          <p:grpSpPr>
            <a:xfrm>
              <a:off x="1295376" y="229551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2303" name="Rectangle 2302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04" name="Rectangle 2303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05" name="Rectangle 2304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06" name="Rectangle 2305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07" name="Rectangle 2306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08" name="Rectangle 2307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09" name="Rectangle 2308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10" name="Rectangle 2309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11" name="Rectangle 2310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12" name="Rectangle 2311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292" name="Groupe 108"/>
            <p:cNvGrpSpPr/>
            <p:nvPr/>
          </p:nvGrpSpPr>
          <p:grpSpPr>
            <a:xfrm>
              <a:off x="1295376" y="1938326"/>
              <a:ext cx="3571900" cy="357190"/>
              <a:chOff x="1142976" y="5000636"/>
              <a:chExt cx="3571900" cy="357190"/>
            </a:xfrm>
            <a:grpFill/>
          </p:grpSpPr>
          <p:sp>
            <p:nvSpPr>
              <p:cNvPr id="2293" name="Rectangle 2292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94" name="Rectangle 2293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95" name="Rectangle 2294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96" name="Rectangle 2295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97" name="Rectangle 2296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98" name="Rectangle 2297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99" name="Rectangle 2298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00" name="Rectangle 2299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01" name="Rectangle 2300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02" name="Rectangle 2301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2393" name="Groupe 970"/>
          <p:cNvGrpSpPr>
            <a:grpSpLocks noChangeAspect="1"/>
          </p:cNvGrpSpPr>
          <p:nvPr/>
        </p:nvGrpSpPr>
        <p:grpSpPr>
          <a:xfrm>
            <a:off x="5643570" y="4714884"/>
            <a:ext cx="705600" cy="705600"/>
            <a:chOff x="2643174" y="1571612"/>
            <a:chExt cx="1008000" cy="1008000"/>
          </a:xfrm>
        </p:grpSpPr>
        <p:grpSp>
          <p:nvGrpSpPr>
            <p:cNvPr id="2394" name="Groupe 19"/>
            <p:cNvGrpSpPr/>
            <p:nvPr/>
          </p:nvGrpSpPr>
          <p:grpSpPr>
            <a:xfrm>
              <a:off x="2643174" y="247881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2494" name="Rectangle 3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95" name="Rectangle 4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96" name="Rectangle 5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97" name="Rectangle 6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98" name="Rectangle 7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99" name="Rectangle 8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00" name="Rectangle 9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01" name="Rectangle 10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02" name="Rectangle 11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03" name="Rectangle 12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395" name="Groupe 20"/>
            <p:cNvGrpSpPr/>
            <p:nvPr/>
          </p:nvGrpSpPr>
          <p:grpSpPr>
            <a:xfrm>
              <a:off x="2643174" y="237801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2484" name="Rectangle 2483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85" name="Rectangle 2484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86" name="Rectangle 2485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87" name="Rectangle 2486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88" name="Rectangle 2487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89" name="Rectangle 2488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90" name="Rectangle 2489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91" name="Rectangle 2490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92" name="Rectangle 2491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93" name="Rectangle 2492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396" name="Groupe 31"/>
            <p:cNvGrpSpPr/>
            <p:nvPr/>
          </p:nvGrpSpPr>
          <p:grpSpPr>
            <a:xfrm>
              <a:off x="2643174" y="227721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2474" name="Rectangle 2473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75" name="Rectangle 2474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76" name="Rectangle 2475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77" name="Rectangle 2476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78" name="Rectangle 2477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79" name="Rectangle 2478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80" name="Rectangle 2479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81" name="Rectangle 2480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82" name="Rectangle 2481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83" name="Rectangle 2482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397" name="Groupe 42"/>
            <p:cNvGrpSpPr/>
            <p:nvPr/>
          </p:nvGrpSpPr>
          <p:grpSpPr>
            <a:xfrm>
              <a:off x="2643174" y="2176412"/>
              <a:ext cx="1008000" cy="100800"/>
              <a:chOff x="1142976" y="5000636"/>
              <a:chExt cx="3571900" cy="357190"/>
            </a:xfrm>
            <a:solidFill>
              <a:srgbClr val="0070C0"/>
            </a:solidFill>
          </p:grpSpPr>
          <p:sp>
            <p:nvSpPr>
              <p:cNvPr id="2464" name="Rectangle 2463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65" name="Rectangle 2464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66" name="Rectangle 2465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67" name="Rectangle 2466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68" name="Rectangle 2467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69" name="Rectangle 2468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70" name="Rectangle 2469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71" name="Rectangle 2470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72" name="Rectangle 2471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73" name="Rectangle 2472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398" name="Groupe 53"/>
            <p:cNvGrpSpPr/>
            <p:nvPr/>
          </p:nvGrpSpPr>
          <p:grpSpPr>
            <a:xfrm>
              <a:off x="2643174" y="2075612"/>
              <a:ext cx="1008000" cy="100800"/>
              <a:chOff x="1142976" y="5000636"/>
              <a:chExt cx="3571900" cy="357190"/>
            </a:xfrm>
          </p:grpSpPr>
          <p:sp>
            <p:nvSpPr>
              <p:cNvPr id="2454" name="Rectangle 2453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55" name="Rectangle 2454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56" name="Rectangle 2455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57" name="Rectangle 2456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58" name="Rectangle 2457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59" name="Rectangle 2458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60" name="Rectangle 2459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61" name="Rectangle 2460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62" name="Rectangle 2461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63" name="Rectangle 2462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399" name="Groupe 64"/>
            <p:cNvGrpSpPr/>
            <p:nvPr/>
          </p:nvGrpSpPr>
          <p:grpSpPr>
            <a:xfrm>
              <a:off x="2643174" y="1974812"/>
              <a:ext cx="1008000" cy="100800"/>
              <a:chOff x="1142976" y="5000636"/>
              <a:chExt cx="3571900" cy="357190"/>
            </a:xfrm>
          </p:grpSpPr>
          <p:sp>
            <p:nvSpPr>
              <p:cNvPr id="2444" name="Rectangle 2443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45" name="Rectangle 2444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46" name="Rectangle 2445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47" name="Rectangle 2446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48" name="Rectangle 2447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49" name="Rectangle 2448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50" name="Rectangle 2449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51" name="Rectangle 2450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52" name="Rectangle 2451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53" name="Rectangle 2452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400" name="Groupe 75"/>
            <p:cNvGrpSpPr/>
            <p:nvPr/>
          </p:nvGrpSpPr>
          <p:grpSpPr>
            <a:xfrm>
              <a:off x="2643174" y="1874012"/>
              <a:ext cx="1008000" cy="100800"/>
              <a:chOff x="1142976" y="5000636"/>
              <a:chExt cx="3571900" cy="357190"/>
            </a:xfrm>
          </p:grpSpPr>
          <p:sp>
            <p:nvSpPr>
              <p:cNvPr id="2434" name="Rectangle 224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35" name="Rectangle 225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36" name="Rectangle 226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37" name="Rectangle 227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38" name="Rectangle 228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39" name="Rectangle 229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40" name="Rectangle 230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41" name="Rectangle 231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42" name="Rectangle 2441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43" name="Rectangle 2442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401" name="Groupe 86"/>
            <p:cNvGrpSpPr/>
            <p:nvPr/>
          </p:nvGrpSpPr>
          <p:grpSpPr>
            <a:xfrm>
              <a:off x="2643174" y="1773212"/>
              <a:ext cx="1008000" cy="100800"/>
              <a:chOff x="1142976" y="5000636"/>
              <a:chExt cx="3571900" cy="357190"/>
            </a:xfrm>
          </p:grpSpPr>
          <p:sp>
            <p:nvSpPr>
              <p:cNvPr id="2424" name="Rectangle 2423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25" name="Rectangle 2424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26" name="Rectangle 2425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27" name="Rectangle 2426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28" name="Rectangle 2427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29" name="Rectangle 2428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30" name="Rectangle 2429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31" name="Rectangle 2430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32" name="Rectangle 2431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33" name="Rectangle 223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402" name="Groupe 97"/>
            <p:cNvGrpSpPr/>
            <p:nvPr/>
          </p:nvGrpSpPr>
          <p:grpSpPr>
            <a:xfrm>
              <a:off x="2643174" y="1672412"/>
              <a:ext cx="1008000" cy="100800"/>
              <a:chOff x="1142976" y="5000636"/>
              <a:chExt cx="3571900" cy="357190"/>
            </a:xfrm>
          </p:grpSpPr>
          <p:sp>
            <p:nvSpPr>
              <p:cNvPr id="2414" name="Rectangle 2413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15" name="Rectangle 2414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16" name="Rectangle 2415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17" name="Rectangle 2416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18" name="Rectangle 2417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19" name="Rectangle 2418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20" name="Rectangle 2419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21" name="Rectangle 2420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22" name="Rectangle 2421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23" name="Rectangle 2422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403" name="Groupe 108"/>
            <p:cNvGrpSpPr/>
            <p:nvPr/>
          </p:nvGrpSpPr>
          <p:grpSpPr>
            <a:xfrm>
              <a:off x="2643174" y="1571612"/>
              <a:ext cx="1008000" cy="100800"/>
              <a:chOff x="1142976" y="5000636"/>
              <a:chExt cx="3571900" cy="357190"/>
            </a:xfrm>
          </p:grpSpPr>
          <p:sp>
            <p:nvSpPr>
              <p:cNvPr id="2404" name="Rectangle 2403"/>
              <p:cNvSpPr>
                <a:spLocks noChangeAspect="1"/>
              </p:cNvSpPr>
              <p:nvPr/>
            </p:nvSpPr>
            <p:spPr>
              <a:xfrm>
                <a:off x="114297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05" name="Rectangle 2404"/>
              <p:cNvSpPr>
                <a:spLocks noChangeAspect="1"/>
              </p:cNvSpPr>
              <p:nvPr/>
            </p:nvSpPr>
            <p:spPr>
              <a:xfrm>
                <a:off x="150016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06" name="Rectangle 2405"/>
              <p:cNvSpPr>
                <a:spLocks noChangeAspect="1"/>
              </p:cNvSpPr>
              <p:nvPr/>
            </p:nvSpPr>
            <p:spPr>
              <a:xfrm>
                <a:off x="185735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07" name="Rectangle 2406"/>
              <p:cNvSpPr>
                <a:spLocks noChangeAspect="1"/>
              </p:cNvSpPr>
              <p:nvPr/>
            </p:nvSpPr>
            <p:spPr>
              <a:xfrm>
                <a:off x="221454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08" name="Rectangle 2407"/>
              <p:cNvSpPr>
                <a:spLocks noChangeAspect="1"/>
              </p:cNvSpPr>
              <p:nvPr/>
            </p:nvSpPr>
            <p:spPr>
              <a:xfrm>
                <a:off x="257173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09" name="Rectangle 2408"/>
              <p:cNvSpPr>
                <a:spLocks noChangeAspect="1"/>
              </p:cNvSpPr>
              <p:nvPr/>
            </p:nvSpPr>
            <p:spPr>
              <a:xfrm>
                <a:off x="292892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10" name="Rectangle 2409"/>
              <p:cNvSpPr>
                <a:spLocks noChangeAspect="1"/>
              </p:cNvSpPr>
              <p:nvPr/>
            </p:nvSpPr>
            <p:spPr>
              <a:xfrm>
                <a:off x="328611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11" name="Rectangle 2410"/>
              <p:cNvSpPr>
                <a:spLocks noChangeAspect="1"/>
              </p:cNvSpPr>
              <p:nvPr/>
            </p:nvSpPr>
            <p:spPr>
              <a:xfrm>
                <a:off x="364330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12" name="Rectangle 2411"/>
              <p:cNvSpPr>
                <a:spLocks noChangeAspect="1"/>
              </p:cNvSpPr>
              <p:nvPr/>
            </p:nvSpPr>
            <p:spPr>
              <a:xfrm>
                <a:off x="400049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13" name="Rectangle 2412"/>
              <p:cNvSpPr>
                <a:spLocks noChangeAspect="1"/>
              </p:cNvSpPr>
              <p:nvPr/>
            </p:nvSpPr>
            <p:spPr>
              <a:xfrm>
                <a:off x="4357686" y="5000636"/>
                <a:ext cx="357190" cy="3571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2504" name="Groupe 1176"/>
          <p:cNvGrpSpPr>
            <a:grpSpLocks noChangeAspect="1"/>
          </p:cNvGrpSpPr>
          <p:nvPr/>
        </p:nvGrpSpPr>
        <p:grpSpPr>
          <a:xfrm>
            <a:off x="4857752" y="5572140"/>
            <a:ext cx="705600" cy="707713"/>
            <a:chOff x="6858016" y="1500174"/>
            <a:chExt cx="1008000" cy="1011018"/>
          </a:xfrm>
        </p:grpSpPr>
        <p:grpSp>
          <p:nvGrpSpPr>
            <p:cNvPr id="2505" name="Groupe 1074"/>
            <p:cNvGrpSpPr/>
            <p:nvPr/>
          </p:nvGrpSpPr>
          <p:grpSpPr>
            <a:xfrm>
              <a:off x="6858016" y="2410392"/>
              <a:ext cx="1008000" cy="100800"/>
              <a:chOff x="6786578" y="2478812"/>
              <a:chExt cx="1008000" cy="100800"/>
            </a:xfrm>
          </p:grpSpPr>
          <p:sp>
            <p:nvSpPr>
              <p:cNvPr id="2606" name="Rectangle 3"/>
              <p:cNvSpPr>
                <a:spLocks noChangeAspect="1"/>
              </p:cNvSpPr>
              <p:nvPr/>
            </p:nvSpPr>
            <p:spPr>
              <a:xfrm>
                <a:off x="6786578" y="2478812"/>
                <a:ext cx="100800" cy="100800"/>
              </a:xfrm>
              <a:prstGeom prst="rect">
                <a:avLst/>
              </a:prstGeom>
              <a:solidFill>
                <a:srgbClr val="0070C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07" name="Rectangle 4"/>
              <p:cNvSpPr>
                <a:spLocks noChangeAspect="1"/>
              </p:cNvSpPr>
              <p:nvPr/>
            </p:nvSpPr>
            <p:spPr>
              <a:xfrm>
                <a:off x="68873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08" name="Rectangle 5"/>
              <p:cNvSpPr>
                <a:spLocks noChangeAspect="1"/>
              </p:cNvSpPr>
              <p:nvPr/>
            </p:nvSpPr>
            <p:spPr>
              <a:xfrm>
                <a:off x="69881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09" name="Rectangle 6"/>
              <p:cNvSpPr>
                <a:spLocks noChangeAspect="1"/>
              </p:cNvSpPr>
              <p:nvPr/>
            </p:nvSpPr>
            <p:spPr>
              <a:xfrm>
                <a:off x="70889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10" name="Rectangle 7"/>
              <p:cNvSpPr>
                <a:spLocks noChangeAspect="1"/>
              </p:cNvSpPr>
              <p:nvPr/>
            </p:nvSpPr>
            <p:spPr>
              <a:xfrm>
                <a:off x="71897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11" name="Rectangle 8"/>
              <p:cNvSpPr>
                <a:spLocks noChangeAspect="1"/>
              </p:cNvSpPr>
              <p:nvPr/>
            </p:nvSpPr>
            <p:spPr>
              <a:xfrm>
                <a:off x="72905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12" name="Rectangle 9"/>
              <p:cNvSpPr>
                <a:spLocks noChangeAspect="1"/>
              </p:cNvSpPr>
              <p:nvPr/>
            </p:nvSpPr>
            <p:spPr>
              <a:xfrm>
                <a:off x="73913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13" name="Rectangle 10"/>
              <p:cNvSpPr>
                <a:spLocks noChangeAspect="1"/>
              </p:cNvSpPr>
              <p:nvPr/>
            </p:nvSpPr>
            <p:spPr>
              <a:xfrm>
                <a:off x="74921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14" name="Rectangle 11"/>
              <p:cNvSpPr>
                <a:spLocks noChangeAspect="1"/>
              </p:cNvSpPr>
              <p:nvPr/>
            </p:nvSpPr>
            <p:spPr>
              <a:xfrm>
                <a:off x="75929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615" name="Rectangle 12"/>
              <p:cNvSpPr>
                <a:spLocks noChangeAspect="1"/>
              </p:cNvSpPr>
              <p:nvPr/>
            </p:nvSpPr>
            <p:spPr>
              <a:xfrm>
                <a:off x="7693778" y="2478812"/>
                <a:ext cx="100800" cy="100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506" name="Groupe 1075"/>
            <p:cNvGrpSpPr/>
            <p:nvPr/>
          </p:nvGrpSpPr>
          <p:grpSpPr>
            <a:xfrm>
              <a:off x="6858016" y="1500174"/>
              <a:ext cx="1008000" cy="907200"/>
              <a:chOff x="6786578" y="1571612"/>
              <a:chExt cx="1008000" cy="907200"/>
            </a:xfrm>
          </p:grpSpPr>
          <p:grpSp>
            <p:nvGrpSpPr>
              <p:cNvPr id="2507" name="Groupe 20"/>
              <p:cNvGrpSpPr/>
              <p:nvPr/>
            </p:nvGrpSpPr>
            <p:grpSpPr>
              <a:xfrm>
                <a:off x="6786578" y="23780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596" name="Rectangle 2595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97" name="Rectangle 2596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98" name="Rectangle 2597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99" name="Rectangle 2598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00" name="Rectangle 2599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01" name="Rectangle 2600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02" name="Rectangle 2601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03" name="Rectangle 2602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04" name="Rectangle 2603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05" name="Rectangle 2604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508" name="Groupe 31"/>
              <p:cNvGrpSpPr/>
              <p:nvPr/>
            </p:nvGrpSpPr>
            <p:grpSpPr>
              <a:xfrm>
                <a:off x="6786578" y="22772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586" name="Rectangle 2585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87" name="Rectangle 2586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88" name="Rectangle 2587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89" name="Rectangle 2588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90" name="Rectangle 2589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91" name="Rectangle 2590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92" name="Rectangle 2591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93" name="Rectangle 2592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94" name="Rectangle 2593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95" name="Rectangle 2594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509" name="Groupe 42"/>
              <p:cNvGrpSpPr/>
              <p:nvPr/>
            </p:nvGrpSpPr>
            <p:grpSpPr>
              <a:xfrm>
                <a:off x="6786578" y="21764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576" name="Rectangle 2575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77" name="Rectangle 2576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78" name="Rectangle 2577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79" name="Rectangle 2578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80" name="Rectangle 2579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81" name="Rectangle 2580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82" name="Rectangle 2581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83" name="Rectangle 2582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84" name="Rectangle 2583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85" name="Rectangle 2584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510" name="Groupe 53"/>
              <p:cNvGrpSpPr/>
              <p:nvPr/>
            </p:nvGrpSpPr>
            <p:grpSpPr>
              <a:xfrm>
                <a:off x="6786578" y="20756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566" name="Rectangle 2565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67" name="Rectangle 2566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68" name="Rectangle 2567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69" name="Rectangle 2568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70" name="Rectangle 2569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71" name="Rectangle 2570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72" name="Rectangle 2571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73" name="Rectangle 2572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74" name="Rectangle 2573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75" name="Rectangle 2574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511" name="Groupe 64"/>
              <p:cNvGrpSpPr/>
              <p:nvPr/>
            </p:nvGrpSpPr>
            <p:grpSpPr>
              <a:xfrm>
                <a:off x="6786578" y="19748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556" name="Rectangle 2555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57" name="Rectangle 2556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58" name="Rectangle 2557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59" name="Rectangle 2558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60" name="Rectangle 2559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61" name="Rectangle 2560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62" name="Rectangle 2561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63" name="Rectangle 2562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64" name="Rectangle 2563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65" name="Rectangle 2564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512" name="Groupe 75"/>
              <p:cNvGrpSpPr/>
              <p:nvPr/>
            </p:nvGrpSpPr>
            <p:grpSpPr>
              <a:xfrm>
                <a:off x="6786578" y="18740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546" name="Rectangle 2545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47" name="Rectangle 2546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48" name="Rectangle 2547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49" name="Rectangle 2548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50" name="Rectangle 2549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51" name="Rectangle 2550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52" name="Rectangle 2551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53" name="Rectangle 2552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54" name="Rectangle 2553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55" name="Rectangle 2554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513" name="Groupe 86"/>
              <p:cNvGrpSpPr/>
              <p:nvPr/>
            </p:nvGrpSpPr>
            <p:grpSpPr>
              <a:xfrm>
                <a:off x="6786578" y="17732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536" name="Rectangle 326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37" name="Rectangle 327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38" name="Rectangle 328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39" name="Rectangle 329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40" name="Rectangle 330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41" name="Rectangle 331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42" name="Rectangle 2541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43" name="Rectangle 2542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44" name="Rectangle 2543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45" name="Rectangle 2544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514" name="Groupe 97"/>
              <p:cNvGrpSpPr/>
              <p:nvPr/>
            </p:nvGrpSpPr>
            <p:grpSpPr>
              <a:xfrm>
                <a:off x="6786578" y="16724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526" name="Rectangle 2525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27" name="Rectangle 2526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28" name="Rectangle 2527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29" name="Rectangle 2528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30" name="Rectangle 2529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31" name="Rectangle 2530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32" name="Rectangle 322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33" name="Rectangle 323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34" name="Rectangle 324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35" name="Rectangle 325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515" name="Groupe 108"/>
              <p:cNvGrpSpPr/>
              <p:nvPr/>
            </p:nvGrpSpPr>
            <p:grpSpPr>
              <a:xfrm>
                <a:off x="6786578" y="1571612"/>
                <a:ext cx="1008000" cy="100800"/>
                <a:chOff x="1142976" y="5000636"/>
                <a:chExt cx="3571900" cy="357190"/>
              </a:xfrm>
            </p:grpSpPr>
            <p:sp>
              <p:nvSpPr>
                <p:cNvPr id="2516" name="Rectangle 2515"/>
                <p:cNvSpPr>
                  <a:spLocks noChangeAspect="1"/>
                </p:cNvSpPr>
                <p:nvPr/>
              </p:nvSpPr>
              <p:spPr>
                <a:xfrm>
                  <a:off x="114297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17" name="Rectangle 2516"/>
                <p:cNvSpPr>
                  <a:spLocks noChangeAspect="1"/>
                </p:cNvSpPr>
                <p:nvPr/>
              </p:nvSpPr>
              <p:spPr>
                <a:xfrm>
                  <a:off x="150016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18" name="Rectangle 2517"/>
                <p:cNvSpPr>
                  <a:spLocks noChangeAspect="1"/>
                </p:cNvSpPr>
                <p:nvPr/>
              </p:nvSpPr>
              <p:spPr>
                <a:xfrm>
                  <a:off x="185735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19" name="Rectangle 2518"/>
                <p:cNvSpPr>
                  <a:spLocks noChangeAspect="1"/>
                </p:cNvSpPr>
                <p:nvPr/>
              </p:nvSpPr>
              <p:spPr>
                <a:xfrm>
                  <a:off x="221454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20" name="Rectangle 2519"/>
                <p:cNvSpPr>
                  <a:spLocks noChangeAspect="1"/>
                </p:cNvSpPr>
                <p:nvPr/>
              </p:nvSpPr>
              <p:spPr>
                <a:xfrm>
                  <a:off x="257173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21" name="Rectangle 2520"/>
                <p:cNvSpPr>
                  <a:spLocks noChangeAspect="1"/>
                </p:cNvSpPr>
                <p:nvPr/>
              </p:nvSpPr>
              <p:spPr>
                <a:xfrm>
                  <a:off x="292892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22" name="Rectangle 2521"/>
                <p:cNvSpPr>
                  <a:spLocks noChangeAspect="1"/>
                </p:cNvSpPr>
                <p:nvPr/>
              </p:nvSpPr>
              <p:spPr>
                <a:xfrm>
                  <a:off x="328611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23" name="Rectangle 2522"/>
                <p:cNvSpPr>
                  <a:spLocks noChangeAspect="1"/>
                </p:cNvSpPr>
                <p:nvPr/>
              </p:nvSpPr>
              <p:spPr>
                <a:xfrm>
                  <a:off x="364330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24" name="Rectangle 2523"/>
                <p:cNvSpPr>
                  <a:spLocks noChangeAspect="1"/>
                </p:cNvSpPr>
                <p:nvPr/>
              </p:nvSpPr>
              <p:spPr>
                <a:xfrm>
                  <a:off x="400049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525" name="Rectangle 2524"/>
                <p:cNvSpPr>
                  <a:spLocks noChangeAspect="1"/>
                </p:cNvSpPr>
                <p:nvPr/>
              </p:nvSpPr>
              <p:spPr>
                <a:xfrm>
                  <a:off x="4357686" y="5000636"/>
                  <a:ext cx="357190" cy="35719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37"/>
          <p:cNvGrpSpPr/>
          <p:nvPr/>
        </p:nvGrpSpPr>
        <p:grpSpPr>
          <a:xfrm>
            <a:off x="251520" y="260648"/>
            <a:ext cx="2180405" cy="3168352"/>
            <a:chOff x="251520" y="260648"/>
            <a:chExt cx="2180405" cy="3168352"/>
          </a:xfrm>
        </p:grpSpPr>
        <p:sp>
          <p:nvSpPr>
            <p:cNvPr id="4" name="Rectangle 3"/>
            <p:cNvSpPr/>
            <p:nvPr/>
          </p:nvSpPr>
          <p:spPr>
            <a:xfrm>
              <a:off x="309578" y="2040560"/>
              <a:ext cx="2071702" cy="2880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200" b="1" dirty="0" smtClean="0">
                  <a:solidFill>
                    <a:schemeClr val="tx1"/>
                  </a:solidFill>
                  <a:latin typeface="Comic Sans MS" pitchFamily="66" charset="0"/>
                </a:rPr>
                <a:t>Trouve le nombre caché</a:t>
              </a:r>
              <a:endParaRPr lang="fr-FR" sz="12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85720" y="285728"/>
              <a:ext cx="2125281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23528" y="764704"/>
              <a:ext cx="2071702" cy="2880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400" b="1" dirty="0" smtClean="0">
                  <a:solidFill>
                    <a:schemeClr val="tx1"/>
                  </a:solidFill>
                  <a:latin typeface="Comic Sans MS" pitchFamily="66" charset="0"/>
                </a:rPr>
                <a:t>ECRIS EN CHIFFRES</a:t>
              </a:r>
              <a:endParaRPr lang="fr-FR" sz="14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5628" y="2739432"/>
              <a:ext cx="2126132" cy="288000"/>
            </a:xfrm>
            <a:prstGeom prst="rect">
              <a:avLst/>
            </a:prstGeom>
            <a:solidFill>
              <a:srgbClr val="E23E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400" b="1" dirty="0" smtClean="0">
                  <a:solidFill>
                    <a:schemeClr val="tx1"/>
                  </a:solidFill>
                  <a:latin typeface="Comic Sans MS" pitchFamily="66" charset="0"/>
                </a:rPr>
                <a:t>Trouve le plus grand</a:t>
              </a:r>
              <a:endParaRPr lang="fr-FR" sz="14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3528" y="1400840"/>
              <a:ext cx="2071702" cy="2880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600" b="1" i="1" dirty="0" smtClean="0">
                  <a:solidFill>
                    <a:schemeClr val="tx1"/>
                  </a:solidFill>
                  <a:latin typeface="Comic Sans MS" pitchFamily="66" charset="0"/>
                </a:rPr>
                <a:t>LIS LE NOMBRE</a:t>
              </a:r>
              <a:endParaRPr lang="fr-FR" sz="1600" b="1" i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251520" y="260648"/>
              <a:ext cx="21804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b="1" dirty="0" smtClean="0">
                  <a:solidFill>
                    <a:srgbClr val="0B06CA"/>
                  </a:solidFill>
                  <a:latin typeface="Freestyle Script" pitchFamily="66" charset="0"/>
                </a:rPr>
                <a:t>Star de la numération</a:t>
              </a:r>
              <a:endParaRPr lang="fr-FR" sz="2800" b="1" dirty="0">
                <a:solidFill>
                  <a:srgbClr val="0B06CA"/>
                </a:solidFill>
                <a:latin typeface="Freestyle Script" pitchFamily="66" charset="0"/>
              </a:endParaRPr>
            </a:p>
          </p:txBody>
        </p:sp>
        <p:grpSp>
          <p:nvGrpSpPr>
            <p:cNvPr id="3" name="Groupe 18"/>
            <p:cNvGrpSpPr>
              <a:grpSpLocks noChangeAspect="1"/>
            </p:cNvGrpSpPr>
            <p:nvPr/>
          </p:nvGrpSpPr>
          <p:grpSpPr>
            <a:xfrm>
              <a:off x="601473" y="1073058"/>
              <a:ext cx="1378239" cy="250588"/>
              <a:chOff x="3275856" y="1052736"/>
              <a:chExt cx="1728192" cy="288032"/>
            </a:xfrm>
          </p:grpSpPr>
          <p:sp>
            <p:nvSpPr>
              <p:cNvPr id="14" name="Sourire 13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" name="Sourire 14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" name="Sourire 15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" name="Sourire 16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" name="Sourire 17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6" name="Groupe 19"/>
            <p:cNvGrpSpPr>
              <a:grpSpLocks noChangeAspect="1"/>
            </p:cNvGrpSpPr>
            <p:nvPr/>
          </p:nvGrpSpPr>
          <p:grpSpPr>
            <a:xfrm>
              <a:off x="611560" y="1696724"/>
              <a:ext cx="1378239" cy="250588"/>
              <a:chOff x="3275856" y="1052736"/>
              <a:chExt cx="1728192" cy="288032"/>
            </a:xfrm>
          </p:grpSpPr>
          <p:sp>
            <p:nvSpPr>
              <p:cNvPr id="21" name="Sourire 20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" name="Sourire 21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" name="Sourire 22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" name="Sourire 23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" name="Sourire 24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7" name="Groupe 25"/>
            <p:cNvGrpSpPr>
              <a:grpSpLocks noChangeAspect="1"/>
            </p:cNvGrpSpPr>
            <p:nvPr/>
          </p:nvGrpSpPr>
          <p:grpSpPr>
            <a:xfrm>
              <a:off x="611560" y="2344796"/>
              <a:ext cx="1378239" cy="250588"/>
              <a:chOff x="3275856" y="1052736"/>
              <a:chExt cx="1728192" cy="288032"/>
            </a:xfrm>
          </p:grpSpPr>
          <p:sp>
            <p:nvSpPr>
              <p:cNvPr id="27" name="Sourire 26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8" name="Sourire 27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" name="Sourire 28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" name="Sourire 29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1" name="Sourire 30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8" name="Groupe 31"/>
            <p:cNvGrpSpPr>
              <a:grpSpLocks noChangeAspect="1"/>
            </p:cNvGrpSpPr>
            <p:nvPr/>
          </p:nvGrpSpPr>
          <p:grpSpPr>
            <a:xfrm>
              <a:off x="611560" y="3064876"/>
              <a:ext cx="1378239" cy="250588"/>
              <a:chOff x="3275856" y="1052736"/>
              <a:chExt cx="1728192" cy="288032"/>
            </a:xfrm>
          </p:grpSpPr>
          <p:sp>
            <p:nvSpPr>
              <p:cNvPr id="33" name="Sourire 32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4" name="Sourire 33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5" name="Sourire 34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6" name="Sourire 35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7" name="Sourire 36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3" name="Groupe 38"/>
          <p:cNvGrpSpPr/>
          <p:nvPr/>
        </p:nvGrpSpPr>
        <p:grpSpPr>
          <a:xfrm>
            <a:off x="2371275" y="260648"/>
            <a:ext cx="2180405" cy="3168352"/>
            <a:chOff x="251520" y="260648"/>
            <a:chExt cx="2180405" cy="3168352"/>
          </a:xfrm>
        </p:grpSpPr>
        <p:sp>
          <p:nvSpPr>
            <p:cNvPr id="40" name="Rectangle 39"/>
            <p:cNvSpPr/>
            <p:nvPr/>
          </p:nvSpPr>
          <p:spPr>
            <a:xfrm>
              <a:off x="309578" y="2040560"/>
              <a:ext cx="2071702" cy="2880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200" b="1" dirty="0" smtClean="0">
                  <a:solidFill>
                    <a:schemeClr val="tx1"/>
                  </a:solidFill>
                  <a:latin typeface="Comic Sans MS" pitchFamily="66" charset="0"/>
                </a:rPr>
                <a:t>Trouve le nombre caché</a:t>
              </a:r>
              <a:endParaRPr lang="fr-FR" sz="12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85720" y="285728"/>
              <a:ext cx="2125281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23528" y="764704"/>
              <a:ext cx="2071702" cy="2880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400" b="1" dirty="0" smtClean="0">
                  <a:solidFill>
                    <a:schemeClr val="tx1"/>
                  </a:solidFill>
                  <a:latin typeface="Comic Sans MS" pitchFamily="66" charset="0"/>
                </a:rPr>
                <a:t>ECRIS EN CHIFFRES</a:t>
              </a:r>
              <a:endParaRPr lang="fr-FR" sz="14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85628" y="2739432"/>
              <a:ext cx="2126132" cy="288000"/>
            </a:xfrm>
            <a:prstGeom prst="rect">
              <a:avLst/>
            </a:prstGeom>
            <a:solidFill>
              <a:srgbClr val="E23E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400" b="1" dirty="0" smtClean="0">
                  <a:solidFill>
                    <a:schemeClr val="tx1"/>
                  </a:solidFill>
                  <a:latin typeface="Comic Sans MS" pitchFamily="66" charset="0"/>
                </a:rPr>
                <a:t>Trouve le plus grand</a:t>
              </a:r>
              <a:endParaRPr lang="fr-FR" sz="14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23528" y="1400840"/>
              <a:ext cx="2071702" cy="2880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600" b="1" i="1" dirty="0" smtClean="0">
                  <a:solidFill>
                    <a:schemeClr val="tx1"/>
                  </a:solidFill>
                  <a:latin typeface="Comic Sans MS" pitchFamily="66" charset="0"/>
                </a:rPr>
                <a:t>LIS LE NOMBRE</a:t>
              </a:r>
              <a:endParaRPr lang="fr-FR" sz="1600" b="1" i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251520" y="260648"/>
              <a:ext cx="21804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b="1" dirty="0" smtClean="0">
                  <a:solidFill>
                    <a:srgbClr val="0B06CA"/>
                  </a:solidFill>
                  <a:latin typeface="Freestyle Script" pitchFamily="66" charset="0"/>
                </a:rPr>
                <a:t>Star de la numération</a:t>
              </a:r>
              <a:endParaRPr lang="fr-FR" sz="2800" b="1" dirty="0">
                <a:solidFill>
                  <a:srgbClr val="0B06CA"/>
                </a:solidFill>
                <a:latin typeface="Freestyle Script" pitchFamily="66" charset="0"/>
              </a:endParaRPr>
            </a:p>
          </p:txBody>
        </p:sp>
        <p:grpSp>
          <p:nvGrpSpPr>
            <p:cNvPr id="19" name="Groupe 18"/>
            <p:cNvGrpSpPr>
              <a:grpSpLocks noChangeAspect="1"/>
            </p:cNvGrpSpPr>
            <p:nvPr/>
          </p:nvGrpSpPr>
          <p:grpSpPr>
            <a:xfrm>
              <a:off x="601473" y="1073058"/>
              <a:ext cx="1378239" cy="250588"/>
              <a:chOff x="3275856" y="1052736"/>
              <a:chExt cx="1728192" cy="288032"/>
            </a:xfrm>
          </p:grpSpPr>
          <p:sp>
            <p:nvSpPr>
              <p:cNvPr id="65" name="Sourire 13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6" name="Sourire 14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7" name="Sourire 15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8" name="Sourire 67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9" name="Sourire 68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0" name="Groupe 19"/>
            <p:cNvGrpSpPr>
              <a:grpSpLocks noChangeAspect="1"/>
            </p:cNvGrpSpPr>
            <p:nvPr/>
          </p:nvGrpSpPr>
          <p:grpSpPr>
            <a:xfrm>
              <a:off x="611560" y="1696724"/>
              <a:ext cx="1378239" cy="250588"/>
              <a:chOff x="3275856" y="1052736"/>
              <a:chExt cx="1728192" cy="288032"/>
            </a:xfrm>
          </p:grpSpPr>
          <p:sp>
            <p:nvSpPr>
              <p:cNvPr id="60" name="Sourire 59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1" name="Sourire 60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2" name="Sourire 61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3" name="Sourire 62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4" name="Sourire 63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6" name="Groupe 25"/>
            <p:cNvGrpSpPr>
              <a:grpSpLocks noChangeAspect="1"/>
            </p:cNvGrpSpPr>
            <p:nvPr/>
          </p:nvGrpSpPr>
          <p:grpSpPr>
            <a:xfrm>
              <a:off x="611560" y="2344796"/>
              <a:ext cx="1378239" cy="250588"/>
              <a:chOff x="3275856" y="1052736"/>
              <a:chExt cx="1728192" cy="288032"/>
            </a:xfrm>
          </p:grpSpPr>
          <p:sp>
            <p:nvSpPr>
              <p:cNvPr id="55" name="Sourire 54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6" name="Sourire 55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" name="Sourire 56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8" name="Sourire 57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9" name="Sourire 58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25" name="Groupe 31"/>
            <p:cNvGrpSpPr>
              <a:grpSpLocks noChangeAspect="1"/>
            </p:cNvGrpSpPr>
            <p:nvPr/>
          </p:nvGrpSpPr>
          <p:grpSpPr>
            <a:xfrm>
              <a:off x="611560" y="3064876"/>
              <a:ext cx="1378239" cy="250588"/>
              <a:chOff x="3275856" y="1052736"/>
              <a:chExt cx="1728192" cy="288032"/>
            </a:xfrm>
          </p:grpSpPr>
          <p:sp>
            <p:nvSpPr>
              <p:cNvPr id="50" name="Sourire 49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1" name="Sourire 50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2" name="Sourire 51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3" name="Sourire 52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4" name="Sourire 53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232" name="Groupe 69"/>
          <p:cNvGrpSpPr/>
          <p:nvPr/>
        </p:nvGrpSpPr>
        <p:grpSpPr>
          <a:xfrm>
            <a:off x="4499992" y="260648"/>
            <a:ext cx="2180405" cy="3168352"/>
            <a:chOff x="251520" y="260648"/>
            <a:chExt cx="2180405" cy="3168352"/>
          </a:xfrm>
        </p:grpSpPr>
        <p:sp>
          <p:nvSpPr>
            <p:cNvPr id="71" name="Rectangle 70"/>
            <p:cNvSpPr/>
            <p:nvPr/>
          </p:nvSpPr>
          <p:spPr>
            <a:xfrm>
              <a:off x="309578" y="2040560"/>
              <a:ext cx="2071702" cy="2880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200" b="1" dirty="0" smtClean="0">
                  <a:solidFill>
                    <a:schemeClr val="tx1"/>
                  </a:solidFill>
                  <a:latin typeface="Comic Sans MS" pitchFamily="66" charset="0"/>
                </a:rPr>
                <a:t>Trouve le nombre caché</a:t>
              </a:r>
              <a:endParaRPr lang="fr-FR" sz="12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85720" y="285728"/>
              <a:ext cx="2125281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23528" y="764704"/>
              <a:ext cx="2071702" cy="2880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400" b="1" dirty="0" smtClean="0">
                  <a:solidFill>
                    <a:schemeClr val="tx1"/>
                  </a:solidFill>
                  <a:latin typeface="Comic Sans MS" pitchFamily="66" charset="0"/>
                </a:rPr>
                <a:t>ECRIS EN CHIFFRES</a:t>
              </a:r>
              <a:endParaRPr lang="fr-FR" sz="14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85628" y="2739432"/>
              <a:ext cx="2126132" cy="288000"/>
            </a:xfrm>
            <a:prstGeom prst="rect">
              <a:avLst/>
            </a:prstGeom>
            <a:solidFill>
              <a:srgbClr val="E23E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400" b="1" dirty="0" smtClean="0">
                  <a:solidFill>
                    <a:schemeClr val="tx1"/>
                  </a:solidFill>
                  <a:latin typeface="Comic Sans MS" pitchFamily="66" charset="0"/>
                </a:rPr>
                <a:t>Trouve le plus grand</a:t>
              </a:r>
              <a:endParaRPr lang="fr-FR" sz="14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23528" y="1400840"/>
              <a:ext cx="2071702" cy="2880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600" b="1" i="1" dirty="0" smtClean="0">
                  <a:solidFill>
                    <a:schemeClr val="tx1"/>
                  </a:solidFill>
                  <a:latin typeface="Comic Sans MS" pitchFamily="66" charset="0"/>
                </a:rPr>
                <a:t>LIS LE NOMBRE</a:t>
              </a:r>
              <a:endParaRPr lang="fr-FR" sz="1600" b="1" i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251520" y="260648"/>
              <a:ext cx="21804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b="1" dirty="0" smtClean="0">
                  <a:solidFill>
                    <a:srgbClr val="0B06CA"/>
                  </a:solidFill>
                  <a:latin typeface="Freestyle Script" pitchFamily="66" charset="0"/>
                </a:rPr>
                <a:t>Star de la numération</a:t>
              </a:r>
              <a:endParaRPr lang="fr-FR" sz="2800" b="1" dirty="0">
                <a:solidFill>
                  <a:srgbClr val="0B06CA"/>
                </a:solidFill>
                <a:latin typeface="Freestyle Script" pitchFamily="66" charset="0"/>
              </a:endParaRPr>
            </a:p>
          </p:txBody>
        </p:sp>
        <p:grpSp>
          <p:nvGrpSpPr>
            <p:cNvPr id="233" name="Groupe 18"/>
            <p:cNvGrpSpPr>
              <a:grpSpLocks noChangeAspect="1"/>
            </p:cNvGrpSpPr>
            <p:nvPr/>
          </p:nvGrpSpPr>
          <p:grpSpPr>
            <a:xfrm>
              <a:off x="601473" y="1073058"/>
              <a:ext cx="1378239" cy="250588"/>
              <a:chOff x="3275856" y="1052736"/>
              <a:chExt cx="1728192" cy="288032"/>
            </a:xfrm>
          </p:grpSpPr>
          <p:sp>
            <p:nvSpPr>
              <p:cNvPr id="96" name="Sourire 13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7" name="Sourire 14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8" name="Sourire 15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9" name="Sourire 98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0" name="Sourire 99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34" name="Groupe 19"/>
            <p:cNvGrpSpPr>
              <a:grpSpLocks noChangeAspect="1"/>
            </p:cNvGrpSpPr>
            <p:nvPr/>
          </p:nvGrpSpPr>
          <p:grpSpPr>
            <a:xfrm>
              <a:off x="611560" y="1696724"/>
              <a:ext cx="1378239" cy="250588"/>
              <a:chOff x="3275856" y="1052736"/>
              <a:chExt cx="1728192" cy="288032"/>
            </a:xfrm>
          </p:grpSpPr>
          <p:sp>
            <p:nvSpPr>
              <p:cNvPr id="91" name="Sourire 90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2" name="Sourire 91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3" name="Sourire 92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4" name="Sourire 93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5" name="Sourire 94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35" name="Groupe 25"/>
            <p:cNvGrpSpPr>
              <a:grpSpLocks noChangeAspect="1"/>
            </p:cNvGrpSpPr>
            <p:nvPr/>
          </p:nvGrpSpPr>
          <p:grpSpPr>
            <a:xfrm>
              <a:off x="611560" y="2344796"/>
              <a:ext cx="1378239" cy="250588"/>
              <a:chOff x="3275856" y="1052736"/>
              <a:chExt cx="1728192" cy="288032"/>
            </a:xfrm>
          </p:grpSpPr>
          <p:sp>
            <p:nvSpPr>
              <p:cNvPr id="86" name="Sourire 85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7" name="Sourire 86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8" name="Sourire 87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9" name="Sourire 88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0" name="Sourire 89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32" name="Groupe 31"/>
            <p:cNvGrpSpPr>
              <a:grpSpLocks noChangeAspect="1"/>
            </p:cNvGrpSpPr>
            <p:nvPr/>
          </p:nvGrpSpPr>
          <p:grpSpPr>
            <a:xfrm>
              <a:off x="611560" y="3064876"/>
              <a:ext cx="1378239" cy="250588"/>
              <a:chOff x="3275856" y="1052736"/>
              <a:chExt cx="1728192" cy="288032"/>
            </a:xfrm>
          </p:grpSpPr>
          <p:sp>
            <p:nvSpPr>
              <p:cNvPr id="81" name="Sourire 80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2" name="Sourire 81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3" name="Sourire 82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4" name="Sourire 83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5" name="Sourire 84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38" name="Groupe 100"/>
          <p:cNvGrpSpPr/>
          <p:nvPr/>
        </p:nvGrpSpPr>
        <p:grpSpPr>
          <a:xfrm>
            <a:off x="6619747" y="260648"/>
            <a:ext cx="2180405" cy="3168352"/>
            <a:chOff x="251520" y="260648"/>
            <a:chExt cx="2180405" cy="3168352"/>
          </a:xfrm>
        </p:grpSpPr>
        <p:sp>
          <p:nvSpPr>
            <p:cNvPr id="102" name="Rectangle 101"/>
            <p:cNvSpPr/>
            <p:nvPr/>
          </p:nvSpPr>
          <p:spPr>
            <a:xfrm>
              <a:off x="309578" y="2040560"/>
              <a:ext cx="2071702" cy="2880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200" b="1" dirty="0" smtClean="0">
                  <a:solidFill>
                    <a:schemeClr val="tx1"/>
                  </a:solidFill>
                  <a:latin typeface="Comic Sans MS" pitchFamily="66" charset="0"/>
                </a:rPr>
                <a:t>Trouve le nombre caché</a:t>
              </a:r>
              <a:endParaRPr lang="fr-FR" sz="12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285720" y="285728"/>
              <a:ext cx="2125281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23528" y="764704"/>
              <a:ext cx="2071702" cy="2880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400" b="1" dirty="0" smtClean="0">
                  <a:solidFill>
                    <a:schemeClr val="tx1"/>
                  </a:solidFill>
                  <a:latin typeface="Comic Sans MS" pitchFamily="66" charset="0"/>
                </a:rPr>
                <a:t>ECRIS EN CHIFFRES</a:t>
              </a:r>
              <a:endParaRPr lang="fr-FR" sz="14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285628" y="2739432"/>
              <a:ext cx="2126132" cy="288000"/>
            </a:xfrm>
            <a:prstGeom prst="rect">
              <a:avLst/>
            </a:prstGeom>
            <a:solidFill>
              <a:srgbClr val="E23E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400" b="1" dirty="0" smtClean="0">
                  <a:solidFill>
                    <a:schemeClr val="tx1"/>
                  </a:solidFill>
                  <a:latin typeface="Comic Sans MS" pitchFamily="66" charset="0"/>
                </a:rPr>
                <a:t>Trouve le plus grand</a:t>
              </a:r>
              <a:endParaRPr lang="fr-FR" sz="14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323528" y="1400840"/>
              <a:ext cx="2071702" cy="2880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600" b="1" i="1" dirty="0" smtClean="0">
                  <a:solidFill>
                    <a:schemeClr val="tx1"/>
                  </a:solidFill>
                  <a:latin typeface="Comic Sans MS" pitchFamily="66" charset="0"/>
                </a:rPr>
                <a:t>LIS LE NOMBRE</a:t>
              </a:r>
              <a:endParaRPr lang="fr-FR" sz="1600" b="1" i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07" name="ZoneTexte 106"/>
            <p:cNvSpPr txBox="1"/>
            <p:nvPr/>
          </p:nvSpPr>
          <p:spPr>
            <a:xfrm>
              <a:off x="251520" y="260648"/>
              <a:ext cx="21804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b="1" dirty="0" smtClean="0">
                  <a:solidFill>
                    <a:srgbClr val="0B06CA"/>
                  </a:solidFill>
                  <a:latin typeface="Freestyle Script" pitchFamily="66" charset="0"/>
                </a:rPr>
                <a:t>Star de la numération</a:t>
              </a:r>
              <a:endParaRPr lang="fr-FR" sz="2800" b="1" dirty="0">
                <a:solidFill>
                  <a:srgbClr val="0B06CA"/>
                </a:solidFill>
                <a:latin typeface="Freestyle Script" pitchFamily="66" charset="0"/>
              </a:endParaRPr>
            </a:p>
          </p:txBody>
        </p:sp>
        <p:grpSp>
          <p:nvGrpSpPr>
            <p:cNvPr id="39" name="Groupe 18"/>
            <p:cNvGrpSpPr>
              <a:grpSpLocks noChangeAspect="1"/>
            </p:cNvGrpSpPr>
            <p:nvPr/>
          </p:nvGrpSpPr>
          <p:grpSpPr>
            <a:xfrm>
              <a:off x="601473" y="1073058"/>
              <a:ext cx="1378239" cy="250588"/>
              <a:chOff x="3275856" y="1052736"/>
              <a:chExt cx="1728192" cy="288032"/>
            </a:xfrm>
          </p:grpSpPr>
          <p:sp>
            <p:nvSpPr>
              <p:cNvPr id="127" name="Sourire 13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8" name="Sourire 14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9" name="Sourire 15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0" name="Sourire 129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1" name="Sourire 130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6" name="Groupe 19"/>
            <p:cNvGrpSpPr>
              <a:grpSpLocks noChangeAspect="1"/>
            </p:cNvGrpSpPr>
            <p:nvPr/>
          </p:nvGrpSpPr>
          <p:grpSpPr>
            <a:xfrm>
              <a:off x="611560" y="1696724"/>
              <a:ext cx="1378239" cy="250588"/>
              <a:chOff x="3275856" y="1052736"/>
              <a:chExt cx="1728192" cy="288032"/>
            </a:xfrm>
          </p:grpSpPr>
          <p:sp>
            <p:nvSpPr>
              <p:cNvPr id="122" name="Sourire 121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3" name="Sourire 122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4" name="Sourire 123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5" name="Sourire 124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6" name="Sourire 125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7" name="Groupe 25"/>
            <p:cNvGrpSpPr>
              <a:grpSpLocks noChangeAspect="1"/>
            </p:cNvGrpSpPr>
            <p:nvPr/>
          </p:nvGrpSpPr>
          <p:grpSpPr>
            <a:xfrm>
              <a:off x="611560" y="2344796"/>
              <a:ext cx="1378239" cy="250588"/>
              <a:chOff x="3275856" y="1052736"/>
              <a:chExt cx="1728192" cy="288032"/>
            </a:xfrm>
          </p:grpSpPr>
          <p:sp>
            <p:nvSpPr>
              <p:cNvPr id="117" name="Sourire 116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8" name="Sourire 117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9" name="Sourire 118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0" name="Sourire 119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1" name="Sourire 120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48" name="Groupe 31"/>
            <p:cNvGrpSpPr>
              <a:grpSpLocks noChangeAspect="1"/>
            </p:cNvGrpSpPr>
            <p:nvPr/>
          </p:nvGrpSpPr>
          <p:grpSpPr>
            <a:xfrm>
              <a:off x="611560" y="3064876"/>
              <a:ext cx="1378239" cy="250588"/>
              <a:chOff x="3275856" y="1052736"/>
              <a:chExt cx="1728192" cy="288032"/>
            </a:xfrm>
          </p:grpSpPr>
          <p:sp>
            <p:nvSpPr>
              <p:cNvPr id="112" name="Sourire 111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3" name="Sourire 112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4" name="Sourire 113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5" name="Sourire 114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6" name="Sourire 115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49" name="Groupe 131"/>
          <p:cNvGrpSpPr/>
          <p:nvPr/>
        </p:nvGrpSpPr>
        <p:grpSpPr>
          <a:xfrm>
            <a:off x="251520" y="3429000"/>
            <a:ext cx="2180405" cy="3168352"/>
            <a:chOff x="251520" y="260648"/>
            <a:chExt cx="2180405" cy="3168352"/>
          </a:xfrm>
        </p:grpSpPr>
        <p:sp>
          <p:nvSpPr>
            <p:cNvPr id="133" name="Rectangle 132"/>
            <p:cNvSpPr/>
            <p:nvPr/>
          </p:nvSpPr>
          <p:spPr>
            <a:xfrm>
              <a:off x="309578" y="2040560"/>
              <a:ext cx="2071702" cy="2880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200" b="1" dirty="0" smtClean="0">
                  <a:solidFill>
                    <a:schemeClr val="tx1"/>
                  </a:solidFill>
                  <a:latin typeface="Comic Sans MS" pitchFamily="66" charset="0"/>
                </a:rPr>
                <a:t>Trouve le nombre caché</a:t>
              </a:r>
              <a:endParaRPr lang="fr-FR" sz="12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285720" y="285728"/>
              <a:ext cx="2125281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323528" y="764704"/>
              <a:ext cx="2071702" cy="2880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400" b="1" dirty="0" smtClean="0">
                  <a:solidFill>
                    <a:schemeClr val="tx1"/>
                  </a:solidFill>
                  <a:latin typeface="Comic Sans MS" pitchFamily="66" charset="0"/>
                </a:rPr>
                <a:t>ECRIS EN CHIFFRES</a:t>
              </a:r>
              <a:endParaRPr lang="fr-FR" sz="14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285628" y="2739432"/>
              <a:ext cx="2126132" cy="288000"/>
            </a:xfrm>
            <a:prstGeom prst="rect">
              <a:avLst/>
            </a:prstGeom>
            <a:solidFill>
              <a:srgbClr val="E23E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400" b="1" dirty="0" smtClean="0">
                  <a:solidFill>
                    <a:schemeClr val="tx1"/>
                  </a:solidFill>
                  <a:latin typeface="Comic Sans MS" pitchFamily="66" charset="0"/>
                </a:rPr>
                <a:t>Trouve le plus grand</a:t>
              </a:r>
              <a:endParaRPr lang="fr-FR" sz="14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23528" y="1400840"/>
              <a:ext cx="2071702" cy="2880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600" b="1" i="1" dirty="0" smtClean="0">
                  <a:solidFill>
                    <a:schemeClr val="tx1"/>
                  </a:solidFill>
                  <a:latin typeface="Comic Sans MS" pitchFamily="66" charset="0"/>
                </a:rPr>
                <a:t>LIS LE NOMBRE</a:t>
              </a:r>
              <a:endParaRPr lang="fr-FR" sz="1600" b="1" i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38" name="ZoneTexte 137"/>
            <p:cNvSpPr txBox="1"/>
            <p:nvPr/>
          </p:nvSpPr>
          <p:spPr>
            <a:xfrm>
              <a:off x="251520" y="260648"/>
              <a:ext cx="21804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b="1" dirty="0" smtClean="0">
                  <a:solidFill>
                    <a:srgbClr val="0B06CA"/>
                  </a:solidFill>
                  <a:latin typeface="Freestyle Script" pitchFamily="66" charset="0"/>
                </a:rPr>
                <a:t>Star de la numération</a:t>
              </a:r>
              <a:endParaRPr lang="fr-FR" sz="2800" b="1" dirty="0">
                <a:solidFill>
                  <a:srgbClr val="0B06CA"/>
                </a:solidFill>
                <a:latin typeface="Freestyle Script" pitchFamily="66" charset="0"/>
              </a:endParaRPr>
            </a:p>
          </p:txBody>
        </p:sp>
        <p:grpSp>
          <p:nvGrpSpPr>
            <p:cNvPr id="70" name="Groupe 18"/>
            <p:cNvGrpSpPr>
              <a:grpSpLocks noChangeAspect="1"/>
            </p:cNvGrpSpPr>
            <p:nvPr/>
          </p:nvGrpSpPr>
          <p:grpSpPr>
            <a:xfrm>
              <a:off x="601473" y="1073058"/>
              <a:ext cx="1378239" cy="250588"/>
              <a:chOff x="3275856" y="1052736"/>
              <a:chExt cx="1728192" cy="288032"/>
            </a:xfrm>
          </p:grpSpPr>
          <p:sp>
            <p:nvSpPr>
              <p:cNvPr id="158" name="Sourire 13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9" name="Sourire 14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0" name="Sourire 15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1" name="Sourire 160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2" name="Sourire 161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77" name="Groupe 19"/>
            <p:cNvGrpSpPr>
              <a:grpSpLocks noChangeAspect="1"/>
            </p:cNvGrpSpPr>
            <p:nvPr/>
          </p:nvGrpSpPr>
          <p:grpSpPr>
            <a:xfrm>
              <a:off x="611560" y="1696724"/>
              <a:ext cx="1378239" cy="250588"/>
              <a:chOff x="3275856" y="1052736"/>
              <a:chExt cx="1728192" cy="288032"/>
            </a:xfrm>
          </p:grpSpPr>
          <p:sp>
            <p:nvSpPr>
              <p:cNvPr id="153" name="Sourire 152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4" name="Sourire 153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5" name="Sourire 154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6" name="Sourire 155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7" name="Sourire 156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78" name="Groupe 25"/>
            <p:cNvGrpSpPr>
              <a:grpSpLocks noChangeAspect="1"/>
            </p:cNvGrpSpPr>
            <p:nvPr/>
          </p:nvGrpSpPr>
          <p:grpSpPr>
            <a:xfrm>
              <a:off x="611560" y="2344796"/>
              <a:ext cx="1378239" cy="250588"/>
              <a:chOff x="3275856" y="1052736"/>
              <a:chExt cx="1728192" cy="288032"/>
            </a:xfrm>
          </p:grpSpPr>
          <p:sp>
            <p:nvSpPr>
              <p:cNvPr id="148" name="Sourire 147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9" name="Sourire 148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0" name="Sourire 149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1" name="Sourire 150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2" name="Sourire 151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79" name="Groupe 31"/>
            <p:cNvGrpSpPr>
              <a:grpSpLocks noChangeAspect="1"/>
            </p:cNvGrpSpPr>
            <p:nvPr/>
          </p:nvGrpSpPr>
          <p:grpSpPr>
            <a:xfrm>
              <a:off x="611560" y="3064876"/>
              <a:ext cx="1378239" cy="250588"/>
              <a:chOff x="3275856" y="1052736"/>
              <a:chExt cx="1728192" cy="288032"/>
            </a:xfrm>
          </p:grpSpPr>
          <p:sp>
            <p:nvSpPr>
              <p:cNvPr id="143" name="Sourire 142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4" name="Sourire 143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5" name="Sourire 144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6" name="Sourire 145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7" name="Sourire 146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80" name="Groupe 162"/>
          <p:cNvGrpSpPr/>
          <p:nvPr/>
        </p:nvGrpSpPr>
        <p:grpSpPr>
          <a:xfrm>
            <a:off x="2371275" y="3429000"/>
            <a:ext cx="2180405" cy="3168352"/>
            <a:chOff x="251520" y="260648"/>
            <a:chExt cx="2180405" cy="3168352"/>
          </a:xfrm>
        </p:grpSpPr>
        <p:sp>
          <p:nvSpPr>
            <p:cNvPr id="164" name="Rectangle 163"/>
            <p:cNvSpPr/>
            <p:nvPr/>
          </p:nvSpPr>
          <p:spPr>
            <a:xfrm>
              <a:off x="309578" y="2040560"/>
              <a:ext cx="2071702" cy="2880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200" b="1" dirty="0" smtClean="0">
                  <a:solidFill>
                    <a:schemeClr val="tx1"/>
                  </a:solidFill>
                  <a:latin typeface="Comic Sans MS" pitchFamily="66" charset="0"/>
                </a:rPr>
                <a:t>Trouve le nombre caché</a:t>
              </a:r>
              <a:endParaRPr lang="fr-FR" sz="12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285720" y="285728"/>
              <a:ext cx="2125281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323528" y="764704"/>
              <a:ext cx="2071702" cy="2880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400" b="1" dirty="0" smtClean="0">
                  <a:solidFill>
                    <a:schemeClr val="tx1"/>
                  </a:solidFill>
                  <a:latin typeface="Comic Sans MS" pitchFamily="66" charset="0"/>
                </a:rPr>
                <a:t>ECRIS EN CHIFFRES</a:t>
              </a:r>
              <a:endParaRPr lang="fr-FR" sz="14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285628" y="2739432"/>
              <a:ext cx="2126132" cy="288000"/>
            </a:xfrm>
            <a:prstGeom prst="rect">
              <a:avLst/>
            </a:prstGeom>
            <a:solidFill>
              <a:srgbClr val="E23E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400" b="1" dirty="0" smtClean="0">
                  <a:solidFill>
                    <a:schemeClr val="tx1"/>
                  </a:solidFill>
                  <a:latin typeface="Comic Sans MS" pitchFamily="66" charset="0"/>
                </a:rPr>
                <a:t>Trouve le plus grand</a:t>
              </a:r>
              <a:endParaRPr lang="fr-FR" sz="14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323528" y="1400840"/>
              <a:ext cx="2071702" cy="2880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600" b="1" i="1" dirty="0" smtClean="0">
                  <a:solidFill>
                    <a:schemeClr val="tx1"/>
                  </a:solidFill>
                  <a:latin typeface="Comic Sans MS" pitchFamily="66" charset="0"/>
                </a:rPr>
                <a:t>LIS LE NOMBRE</a:t>
              </a:r>
              <a:endParaRPr lang="fr-FR" sz="1600" b="1" i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69" name="ZoneTexte 168"/>
            <p:cNvSpPr txBox="1"/>
            <p:nvPr/>
          </p:nvSpPr>
          <p:spPr>
            <a:xfrm>
              <a:off x="251520" y="260648"/>
              <a:ext cx="21804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b="1" dirty="0" smtClean="0">
                  <a:solidFill>
                    <a:srgbClr val="0B06CA"/>
                  </a:solidFill>
                  <a:latin typeface="Freestyle Script" pitchFamily="66" charset="0"/>
                </a:rPr>
                <a:t>Star de la numération</a:t>
              </a:r>
              <a:endParaRPr lang="fr-FR" sz="2800" b="1" dirty="0">
                <a:solidFill>
                  <a:srgbClr val="0B06CA"/>
                </a:solidFill>
                <a:latin typeface="Freestyle Script" pitchFamily="66" charset="0"/>
              </a:endParaRPr>
            </a:p>
          </p:txBody>
        </p:sp>
        <p:grpSp>
          <p:nvGrpSpPr>
            <p:cNvPr id="101" name="Groupe 18"/>
            <p:cNvGrpSpPr>
              <a:grpSpLocks noChangeAspect="1"/>
            </p:cNvGrpSpPr>
            <p:nvPr/>
          </p:nvGrpSpPr>
          <p:grpSpPr>
            <a:xfrm>
              <a:off x="601473" y="1073058"/>
              <a:ext cx="1378239" cy="250588"/>
              <a:chOff x="3275856" y="1052736"/>
              <a:chExt cx="1728192" cy="288032"/>
            </a:xfrm>
          </p:grpSpPr>
          <p:sp>
            <p:nvSpPr>
              <p:cNvPr id="189" name="Sourire 13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0" name="Sourire 14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1" name="Sourire 15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2" name="Sourire 191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3" name="Sourire 192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08" name="Groupe 19"/>
            <p:cNvGrpSpPr>
              <a:grpSpLocks noChangeAspect="1"/>
            </p:cNvGrpSpPr>
            <p:nvPr/>
          </p:nvGrpSpPr>
          <p:grpSpPr>
            <a:xfrm>
              <a:off x="611560" y="1696724"/>
              <a:ext cx="1378239" cy="250588"/>
              <a:chOff x="3275856" y="1052736"/>
              <a:chExt cx="1728192" cy="288032"/>
            </a:xfrm>
          </p:grpSpPr>
          <p:sp>
            <p:nvSpPr>
              <p:cNvPr id="184" name="Sourire 183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5" name="Sourire 184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6" name="Sourire 185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7" name="Sourire 186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8" name="Sourire 187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09" name="Groupe 25"/>
            <p:cNvGrpSpPr>
              <a:grpSpLocks noChangeAspect="1"/>
            </p:cNvGrpSpPr>
            <p:nvPr/>
          </p:nvGrpSpPr>
          <p:grpSpPr>
            <a:xfrm>
              <a:off x="611560" y="2344796"/>
              <a:ext cx="1378239" cy="250588"/>
              <a:chOff x="3275856" y="1052736"/>
              <a:chExt cx="1728192" cy="288032"/>
            </a:xfrm>
          </p:grpSpPr>
          <p:sp>
            <p:nvSpPr>
              <p:cNvPr id="179" name="Sourire 178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0" name="Sourire 179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1" name="Sourire 180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2" name="Sourire 181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3" name="Sourire 182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10" name="Groupe 31"/>
            <p:cNvGrpSpPr>
              <a:grpSpLocks noChangeAspect="1"/>
            </p:cNvGrpSpPr>
            <p:nvPr/>
          </p:nvGrpSpPr>
          <p:grpSpPr>
            <a:xfrm>
              <a:off x="611560" y="3064876"/>
              <a:ext cx="1378239" cy="250588"/>
              <a:chOff x="3275856" y="1052736"/>
              <a:chExt cx="1728192" cy="288032"/>
            </a:xfrm>
          </p:grpSpPr>
          <p:sp>
            <p:nvSpPr>
              <p:cNvPr id="174" name="Sourire 173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5" name="Sourire 174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6" name="Sourire 175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7" name="Sourire 176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78" name="Sourire 177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11" name="Groupe 193"/>
          <p:cNvGrpSpPr/>
          <p:nvPr/>
        </p:nvGrpSpPr>
        <p:grpSpPr>
          <a:xfrm>
            <a:off x="4499992" y="3429000"/>
            <a:ext cx="2180405" cy="3168352"/>
            <a:chOff x="251520" y="260648"/>
            <a:chExt cx="2180405" cy="3168352"/>
          </a:xfrm>
        </p:grpSpPr>
        <p:sp>
          <p:nvSpPr>
            <p:cNvPr id="195" name="Rectangle 194"/>
            <p:cNvSpPr/>
            <p:nvPr/>
          </p:nvSpPr>
          <p:spPr>
            <a:xfrm>
              <a:off x="309578" y="2040560"/>
              <a:ext cx="2071702" cy="2880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200" b="1" dirty="0" smtClean="0">
                  <a:solidFill>
                    <a:schemeClr val="tx1"/>
                  </a:solidFill>
                  <a:latin typeface="Comic Sans MS" pitchFamily="66" charset="0"/>
                </a:rPr>
                <a:t>Trouve le nombre caché</a:t>
              </a:r>
              <a:endParaRPr lang="fr-FR" sz="12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285720" y="285728"/>
              <a:ext cx="2125281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323528" y="764704"/>
              <a:ext cx="2071702" cy="2880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400" b="1" dirty="0" smtClean="0">
                  <a:solidFill>
                    <a:schemeClr val="tx1"/>
                  </a:solidFill>
                  <a:latin typeface="Comic Sans MS" pitchFamily="66" charset="0"/>
                </a:rPr>
                <a:t>ECRIS EN CHIFFRES</a:t>
              </a:r>
              <a:endParaRPr lang="fr-FR" sz="14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285628" y="2739432"/>
              <a:ext cx="2126132" cy="288000"/>
            </a:xfrm>
            <a:prstGeom prst="rect">
              <a:avLst/>
            </a:prstGeom>
            <a:solidFill>
              <a:srgbClr val="E23E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400" b="1" dirty="0" smtClean="0">
                  <a:solidFill>
                    <a:schemeClr val="tx1"/>
                  </a:solidFill>
                  <a:latin typeface="Comic Sans MS" pitchFamily="66" charset="0"/>
                </a:rPr>
                <a:t>Trouve le plus grand</a:t>
              </a:r>
              <a:endParaRPr lang="fr-FR" sz="14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323528" y="1400840"/>
              <a:ext cx="2071702" cy="2880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600" b="1" i="1" dirty="0" smtClean="0">
                  <a:solidFill>
                    <a:schemeClr val="tx1"/>
                  </a:solidFill>
                  <a:latin typeface="Comic Sans MS" pitchFamily="66" charset="0"/>
                </a:rPr>
                <a:t>LIS LE NOMBRE</a:t>
              </a:r>
              <a:endParaRPr lang="fr-FR" sz="1600" b="1" i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200" name="ZoneTexte 199"/>
            <p:cNvSpPr txBox="1"/>
            <p:nvPr/>
          </p:nvSpPr>
          <p:spPr>
            <a:xfrm>
              <a:off x="251520" y="260648"/>
              <a:ext cx="21804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b="1" dirty="0" smtClean="0">
                  <a:solidFill>
                    <a:srgbClr val="0B06CA"/>
                  </a:solidFill>
                  <a:latin typeface="Freestyle Script" pitchFamily="66" charset="0"/>
                </a:rPr>
                <a:t>Star de la numération</a:t>
              </a:r>
              <a:endParaRPr lang="fr-FR" sz="2800" b="1" dirty="0">
                <a:solidFill>
                  <a:srgbClr val="0B06CA"/>
                </a:solidFill>
                <a:latin typeface="Freestyle Script" pitchFamily="66" charset="0"/>
              </a:endParaRPr>
            </a:p>
          </p:txBody>
        </p:sp>
        <p:grpSp>
          <p:nvGrpSpPr>
            <p:cNvPr id="132" name="Groupe 18"/>
            <p:cNvGrpSpPr>
              <a:grpSpLocks noChangeAspect="1"/>
            </p:cNvGrpSpPr>
            <p:nvPr/>
          </p:nvGrpSpPr>
          <p:grpSpPr>
            <a:xfrm>
              <a:off x="601473" y="1073058"/>
              <a:ext cx="1378239" cy="250588"/>
              <a:chOff x="3275856" y="1052736"/>
              <a:chExt cx="1728192" cy="288032"/>
            </a:xfrm>
          </p:grpSpPr>
          <p:sp>
            <p:nvSpPr>
              <p:cNvPr id="220" name="Sourire 13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1" name="Sourire 14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2" name="Sourire 15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3" name="Sourire 222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4" name="Sourire 223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39" name="Groupe 19"/>
            <p:cNvGrpSpPr>
              <a:grpSpLocks noChangeAspect="1"/>
            </p:cNvGrpSpPr>
            <p:nvPr/>
          </p:nvGrpSpPr>
          <p:grpSpPr>
            <a:xfrm>
              <a:off x="611560" y="1696724"/>
              <a:ext cx="1378239" cy="250588"/>
              <a:chOff x="3275856" y="1052736"/>
              <a:chExt cx="1728192" cy="288032"/>
            </a:xfrm>
          </p:grpSpPr>
          <p:sp>
            <p:nvSpPr>
              <p:cNvPr id="215" name="Sourire 214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6" name="Sourire 215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7" name="Sourire 216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8" name="Sourire 217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9" name="Sourire 218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40" name="Groupe 25"/>
            <p:cNvGrpSpPr>
              <a:grpSpLocks noChangeAspect="1"/>
            </p:cNvGrpSpPr>
            <p:nvPr/>
          </p:nvGrpSpPr>
          <p:grpSpPr>
            <a:xfrm>
              <a:off x="611560" y="2344796"/>
              <a:ext cx="1378239" cy="250588"/>
              <a:chOff x="3275856" y="1052736"/>
              <a:chExt cx="1728192" cy="288032"/>
            </a:xfrm>
          </p:grpSpPr>
          <p:sp>
            <p:nvSpPr>
              <p:cNvPr id="210" name="Sourire 209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1" name="Sourire 210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2" name="Sourire 211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3" name="Sourire 212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14" name="Sourire 213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41" name="Groupe 31"/>
            <p:cNvGrpSpPr>
              <a:grpSpLocks noChangeAspect="1"/>
            </p:cNvGrpSpPr>
            <p:nvPr/>
          </p:nvGrpSpPr>
          <p:grpSpPr>
            <a:xfrm>
              <a:off x="611560" y="3064876"/>
              <a:ext cx="1378239" cy="250588"/>
              <a:chOff x="3275856" y="1052736"/>
              <a:chExt cx="1728192" cy="288032"/>
            </a:xfrm>
          </p:grpSpPr>
          <p:sp>
            <p:nvSpPr>
              <p:cNvPr id="205" name="Sourire 204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6" name="Sourire 205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7" name="Sourire 206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8" name="Sourire 207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9" name="Sourire 208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42" name="Groupe 224"/>
          <p:cNvGrpSpPr/>
          <p:nvPr/>
        </p:nvGrpSpPr>
        <p:grpSpPr>
          <a:xfrm>
            <a:off x="6619747" y="3429000"/>
            <a:ext cx="2180405" cy="3168352"/>
            <a:chOff x="251520" y="260648"/>
            <a:chExt cx="2180405" cy="3168352"/>
          </a:xfrm>
        </p:grpSpPr>
        <p:sp>
          <p:nvSpPr>
            <p:cNvPr id="226" name="Rectangle 225"/>
            <p:cNvSpPr/>
            <p:nvPr/>
          </p:nvSpPr>
          <p:spPr>
            <a:xfrm>
              <a:off x="309578" y="2040560"/>
              <a:ext cx="2071702" cy="2880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200" b="1" dirty="0" smtClean="0">
                  <a:solidFill>
                    <a:schemeClr val="tx1"/>
                  </a:solidFill>
                  <a:latin typeface="Comic Sans MS" pitchFamily="66" charset="0"/>
                </a:rPr>
                <a:t>Trouve le nombre caché</a:t>
              </a:r>
              <a:endParaRPr lang="fr-FR" sz="12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285720" y="285728"/>
              <a:ext cx="2125281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323528" y="764704"/>
              <a:ext cx="2071702" cy="2880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400" b="1" dirty="0" smtClean="0">
                  <a:solidFill>
                    <a:schemeClr val="tx1"/>
                  </a:solidFill>
                  <a:latin typeface="Comic Sans MS" pitchFamily="66" charset="0"/>
                </a:rPr>
                <a:t>ECRIS EN CHIFFRES</a:t>
              </a:r>
              <a:endParaRPr lang="fr-FR" sz="14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285628" y="2739432"/>
              <a:ext cx="2126132" cy="288000"/>
            </a:xfrm>
            <a:prstGeom prst="rect">
              <a:avLst/>
            </a:prstGeom>
            <a:solidFill>
              <a:srgbClr val="E23E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400" b="1" dirty="0" smtClean="0">
                  <a:solidFill>
                    <a:schemeClr val="tx1"/>
                  </a:solidFill>
                  <a:latin typeface="Comic Sans MS" pitchFamily="66" charset="0"/>
                </a:rPr>
                <a:t>Trouve le plus grand</a:t>
              </a:r>
              <a:endParaRPr lang="fr-FR" sz="14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323528" y="1400840"/>
              <a:ext cx="2071702" cy="28800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600" b="1" i="1" dirty="0" smtClean="0">
                  <a:solidFill>
                    <a:schemeClr val="tx1"/>
                  </a:solidFill>
                  <a:latin typeface="Comic Sans MS" pitchFamily="66" charset="0"/>
                </a:rPr>
                <a:t>LIS LE NOMBRE</a:t>
              </a:r>
              <a:endParaRPr lang="fr-FR" sz="1600" b="1" i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231" name="ZoneTexte 230"/>
            <p:cNvSpPr txBox="1"/>
            <p:nvPr/>
          </p:nvSpPr>
          <p:spPr>
            <a:xfrm>
              <a:off x="251520" y="260648"/>
              <a:ext cx="21804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800" b="1" dirty="0" smtClean="0">
                  <a:solidFill>
                    <a:srgbClr val="0B06CA"/>
                  </a:solidFill>
                  <a:latin typeface="Freestyle Script" pitchFamily="66" charset="0"/>
                </a:rPr>
                <a:t>Star de la numération</a:t>
              </a:r>
              <a:endParaRPr lang="fr-FR" sz="2800" b="1" dirty="0">
                <a:solidFill>
                  <a:srgbClr val="0B06CA"/>
                </a:solidFill>
                <a:latin typeface="Freestyle Script" pitchFamily="66" charset="0"/>
              </a:endParaRPr>
            </a:p>
          </p:txBody>
        </p:sp>
        <p:grpSp>
          <p:nvGrpSpPr>
            <p:cNvPr id="163" name="Groupe 18"/>
            <p:cNvGrpSpPr>
              <a:grpSpLocks noChangeAspect="1"/>
            </p:cNvGrpSpPr>
            <p:nvPr/>
          </p:nvGrpSpPr>
          <p:grpSpPr>
            <a:xfrm>
              <a:off x="601473" y="1073058"/>
              <a:ext cx="1378239" cy="250588"/>
              <a:chOff x="3275856" y="1052736"/>
              <a:chExt cx="1728192" cy="288032"/>
            </a:xfrm>
          </p:grpSpPr>
          <p:sp>
            <p:nvSpPr>
              <p:cNvPr id="251" name="Sourire 13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2" name="Sourire 14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3" name="Sourire 15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4" name="Sourire 253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5" name="Sourire 254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70" name="Groupe 19"/>
            <p:cNvGrpSpPr>
              <a:grpSpLocks noChangeAspect="1"/>
            </p:cNvGrpSpPr>
            <p:nvPr/>
          </p:nvGrpSpPr>
          <p:grpSpPr>
            <a:xfrm>
              <a:off x="611560" y="1696724"/>
              <a:ext cx="1378239" cy="250588"/>
              <a:chOff x="3275856" y="1052736"/>
              <a:chExt cx="1728192" cy="288032"/>
            </a:xfrm>
          </p:grpSpPr>
          <p:sp>
            <p:nvSpPr>
              <p:cNvPr id="246" name="Sourire 245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7" name="Sourire 246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8" name="Sourire 247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9" name="Sourire 248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0" name="Sourire 249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71" name="Groupe 25"/>
            <p:cNvGrpSpPr>
              <a:grpSpLocks noChangeAspect="1"/>
            </p:cNvGrpSpPr>
            <p:nvPr/>
          </p:nvGrpSpPr>
          <p:grpSpPr>
            <a:xfrm>
              <a:off x="611560" y="2344796"/>
              <a:ext cx="1378239" cy="250588"/>
              <a:chOff x="3275856" y="1052736"/>
              <a:chExt cx="1728192" cy="288032"/>
            </a:xfrm>
          </p:grpSpPr>
          <p:sp>
            <p:nvSpPr>
              <p:cNvPr id="241" name="Sourire 240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2" name="Sourire 241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3" name="Sourire 242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4" name="Sourire 243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5" name="Sourire 244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72" name="Groupe 31"/>
            <p:cNvGrpSpPr>
              <a:grpSpLocks noChangeAspect="1"/>
            </p:cNvGrpSpPr>
            <p:nvPr/>
          </p:nvGrpSpPr>
          <p:grpSpPr>
            <a:xfrm>
              <a:off x="611560" y="3064876"/>
              <a:ext cx="1378239" cy="250588"/>
              <a:chOff x="3275856" y="1052736"/>
              <a:chExt cx="1728192" cy="288032"/>
            </a:xfrm>
          </p:grpSpPr>
          <p:sp>
            <p:nvSpPr>
              <p:cNvPr id="236" name="Sourire 235"/>
              <p:cNvSpPr/>
              <p:nvPr/>
            </p:nvSpPr>
            <p:spPr>
              <a:xfrm>
                <a:off x="327585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7" name="Sourire 236"/>
              <p:cNvSpPr/>
              <p:nvPr/>
            </p:nvSpPr>
            <p:spPr>
              <a:xfrm>
                <a:off x="363589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8" name="Sourire 237"/>
              <p:cNvSpPr/>
              <p:nvPr/>
            </p:nvSpPr>
            <p:spPr>
              <a:xfrm>
                <a:off x="398577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9" name="Sourire 238"/>
              <p:cNvSpPr/>
              <p:nvPr/>
            </p:nvSpPr>
            <p:spPr>
              <a:xfrm>
                <a:off x="43458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40" name="Sourire 239"/>
              <p:cNvSpPr/>
              <p:nvPr/>
            </p:nvSpPr>
            <p:spPr>
              <a:xfrm>
                <a:off x="4716016" y="1052736"/>
                <a:ext cx="288032" cy="288032"/>
              </a:xfrm>
              <a:prstGeom prst="smileyFac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ésultat de recherche d'images pour &quot;patron dé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8656"/>
            <a:ext cx="2503152" cy="3188096"/>
          </a:xfrm>
          <a:prstGeom prst="rect">
            <a:avLst/>
          </a:prstGeom>
          <a:noFill/>
        </p:spPr>
      </p:pic>
      <p:pic>
        <p:nvPicPr>
          <p:cNvPr id="5" name="Picture 2" descr="Résultat de recherche d'images pour &quot;patron dé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1320" y="78656"/>
            <a:ext cx="2503152" cy="3188096"/>
          </a:xfrm>
          <a:prstGeom prst="rect">
            <a:avLst/>
          </a:prstGeom>
          <a:noFill/>
        </p:spPr>
      </p:pic>
      <p:pic>
        <p:nvPicPr>
          <p:cNvPr id="7" name="Picture 2" descr="Résultat de recherche d'images pour &quot;patron dé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840" y="3254504"/>
            <a:ext cx="2503152" cy="3188096"/>
          </a:xfrm>
          <a:prstGeom prst="rect">
            <a:avLst/>
          </a:prstGeom>
          <a:noFill/>
        </p:spPr>
      </p:pic>
      <p:pic>
        <p:nvPicPr>
          <p:cNvPr id="8" name="Picture 2" descr="Résultat de recherche d'images pour &quot;patron dé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1640" y="3254504"/>
            <a:ext cx="2503152" cy="3188096"/>
          </a:xfrm>
          <a:prstGeom prst="rect">
            <a:avLst/>
          </a:prstGeom>
          <a:noFill/>
        </p:spPr>
      </p:pic>
      <p:pic>
        <p:nvPicPr>
          <p:cNvPr id="10" name="Picture 2" descr="https://cdn.pixabay.com/photo/2013/07/13/10/48/pawns-157818_960_72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76672"/>
            <a:ext cx="2160000" cy="1080000"/>
          </a:xfrm>
          <a:prstGeom prst="rect">
            <a:avLst/>
          </a:prstGeom>
          <a:noFill/>
        </p:spPr>
      </p:pic>
      <p:pic>
        <p:nvPicPr>
          <p:cNvPr id="11" name="Picture 2" descr="https://cdn.pixabay.com/photo/2013/07/13/10/48/pawns-157818_960_720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940152" y="1916832"/>
            <a:ext cx="2160000" cy="108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5575"/>
            <a:ext cx="6696744" cy="67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 rot="16200000">
            <a:off x="-1651278" y="2967335"/>
            <a:ext cx="44408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Fiche réponses</a:t>
            </a:r>
            <a:endParaRPr lang="fr-FR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07492" y="285728"/>
            <a:ext cx="2071702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48" name="Groupe 47"/>
          <p:cNvGrpSpPr/>
          <p:nvPr/>
        </p:nvGrpSpPr>
        <p:grpSpPr>
          <a:xfrm>
            <a:off x="285720" y="285728"/>
            <a:ext cx="8501123" cy="6286544"/>
            <a:chOff x="285720" y="285728"/>
            <a:chExt cx="8501123" cy="6286544"/>
          </a:xfrm>
        </p:grpSpPr>
        <p:sp>
          <p:nvSpPr>
            <p:cNvPr id="5" name="Rectangle 4"/>
            <p:cNvSpPr/>
            <p:nvPr/>
          </p:nvSpPr>
          <p:spPr>
            <a:xfrm>
              <a:off x="285720" y="285728"/>
              <a:ext cx="2125281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85720" y="3429000"/>
              <a:ext cx="2125281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411001" y="285728"/>
              <a:ext cx="2125281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411001" y="3429000"/>
              <a:ext cx="2125281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536281" y="285728"/>
              <a:ext cx="2125281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536281" y="3429000"/>
              <a:ext cx="2125281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661562" y="285728"/>
              <a:ext cx="2125281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661562" y="3429000"/>
              <a:ext cx="2125281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2396202" y="285728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22334" y="285728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65474" y="285728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4834" y="3429000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96202" y="3429000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28456" y="3429000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43702" y="3429000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34" name="Groupe 33"/>
          <p:cNvGrpSpPr/>
          <p:nvPr/>
        </p:nvGrpSpPr>
        <p:grpSpPr>
          <a:xfrm>
            <a:off x="1785918" y="428604"/>
            <a:ext cx="6858048" cy="3666492"/>
            <a:chOff x="1785918" y="428604"/>
            <a:chExt cx="6858048" cy="3666492"/>
          </a:xfrm>
        </p:grpSpPr>
        <p:sp>
          <p:nvSpPr>
            <p:cNvPr id="22" name="ZoneTexte 21"/>
            <p:cNvSpPr txBox="1"/>
            <p:nvPr/>
          </p:nvSpPr>
          <p:spPr>
            <a:xfrm>
              <a:off x="1785918" y="428604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</a:t>
              </a:r>
              <a:endParaRPr lang="fr-FR" sz="2800" b="1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3929058" y="428604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2</a:t>
              </a:r>
              <a:endParaRPr lang="fr-FR" sz="2800" b="1" dirty="0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6000760" y="428604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3</a:t>
              </a:r>
              <a:endParaRPr lang="fr-FR" sz="2800" b="1" dirty="0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8143900" y="428604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4</a:t>
              </a:r>
              <a:endParaRPr lang="fr-FR" sz="2800" b="1" dirty="0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1785918" y="3571876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5</a:t>
              </a:r>
              <a:endParaRPr lang="fr-FR" sz="2800" b="1" dirty="0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3929058" y="3571876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6</a:t>
              </a:r>
              <a:endParaRPr lang="fr-FR" sz="2800" b="1" dirty="0"/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6000760" y="3571876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7</a:t>
              </a:r>
              <a:endParaRPr lang="fr-FR" sz="2800" b="1" dirty="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8143900" y="3571876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8</a:t>
              </a:r>
              <a:endParaRPr lang="fr-FR" sz="2800" b="1" dirty="0"/>
            </a:p>
          </p:txBody>
        </p:sp>
      </p:grpSp>
      <p:grpSp>
        <p:nvGrpSpPr>
          <p:cNvPr id="50" name="Groupe 49"/>
          <p:cNvGrpSpPr/>
          <p:nvPr/>
        </p:nvGrpSpPr>
        <p:grpSpPr>
          <a:xfrm>
            <a:off x="285720" y="2571744"/>
            <a:ext cx="7672591" cy="4000527"/>
            <a:chOff x="285720" y="2571744"/>
            <a:chExt cx="7672591" cy="4000527"/>
          </a:xfrm>
        </p:grpSpPr>
        <p:pic>
          <p:nvPicPr>
            <p:cNvPr id="27652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720" y="2599638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37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720" y="5786454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38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0" y="2571744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39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0" y="5715016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40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28860" y="2577866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41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28860" y="5764682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42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15140" y="2571744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43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15140" y="5715016"/>
              <a:ext cx="1243171" cy="785817"/>
            </a:xfrm>
            <a:prstGeom prst="rect">
              <a:avLst/>
            </a:prstGeom>
            <a:noFill/>
          </p:spPr>
        </p:pic>
      </p:grpSp>
      <p:grpSp>
        <p:nvGrpSpPr>
          <p:cNvPr id="61" name="Groupe 60"/>
          <p:cNvGrpSpPr/>
          <p:nvPr/>
        </p:nvGrpSpPr>
        <p:grpSpPr>
          <a:xfrm>
            <a:off x="500034" y="1428736"/>
            <a:ext cx="7029961" cy="3714776"/>
            <a:chOff x="500034" y="1428736"/>
            <a:chExt cx="7029961" cy="3714776"/>
          </a:xfrm>
        </p:grpSpPr>
        <p:grpSp>
          <p:nvGrpSpPr>
            <p:cNvPr id="55" name="Groupe 54"/>
            <p:cNvGrpSpPr/>
            <p:nvPr/>
          </p:nvGrpSpPr>
          <p:grpSpPr>
            <a:xfrm>
              <a:off x="500034" y="1428736"/>
              <a:ext cx="7029961" cy="397226"/>
              <a:chOff x="500034" y="1428736"/>
              <a:chExt cx="7029961" cy="397226"/>
            </a:xfrm>
          </p:grpSpPr>
          <p:sp>
            <p:nvSpPr>
              <p:cNvPr id="51" name="ZoneTexte 50"/>
              <p:cNvSpPr txBox="1"/>
              <p:nvPr/>
            </p:nvSpPr>
            <p:spPr>
              <a:xfrm>
                <a:off x="4857752" y="1428736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0,08</a:t>
                </a:r>
                <a:endParaRPr lang="fr-FR" dirty="0">
                  <a:latin typeface="Comic Sans MS" pitchFamily="66" charset="0"/>
                </a:endParaRPr>
              </a:p>
            </p:txBody>
          </p:sp>
          <p:sp>
            <p:nvSpPr>
              <p:cNvPr id="52" name="ZoneTexte 51"/>
              <p:cNvSpPr txBox="1"/>
              <p:nvPr/>
            </p:nvSpPr>
            <p:spPr>
              <a:xfrm>
                <a:off x="500034" y="1428736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0,6</a:t>
                </a:r>
                <a:endParaRPr lang="fr-FR" dirty="0">
                  <a:latin typeface="Comic Sans MS" pitchFamily="66" charset="0"/>
                </a:endParaRPr>
              </a:p>
            </p:txBody>
          </p:sp>
          <p:sp>
            <p:nvSpPr>
              <p:cNvPr id="53" name="ZoneTexte 52"/>
              <p:cNvSpPr txBox="1"/>
              <p:nvPr/>
            </p:nvSpPr>
            <p:spPr>
              <a:xfrm>
                <a:off x="6858016" y="1456630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7,35</a:t>
                </a:r>
                <a:endParaRPr lang="fr-FR" dirty="0">
                  <a:latin typeface="Comic Sans MS" pitchFamily="66" charset="0"/>
                </a:endParaRPr>
              </a:p>
            </p:txBody>
          </p:sp>
          <p:sp>
            <p:nvSpPr>
              <p:cNvPr id="54" name="ZoneTexte 53"/>
              <p:cNvSpPr txBox="1"/>
              <p:nvPr/>
            </p:nvSpPr>
            <p:spPr>
              <a:xfrm>
                <a:off x="2714612" y="1428736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2,7</a:t>
                </a:r>
                <a:endParaRPr lang="fr-FR" dirty="0">
                  <a:latin typeface="Comic Sans MS" pitchFamily="66" charset="0"/>
                </a:endParaRPr>
              </a:p>
            </p:txBody>
          </p:sp>
        </p:grpSp>
        <p:grpSp>
          <p:nvGrpSpPr>
            <p:cNvPr id="56" name="Groupe 55"/>
            <p:cNvGrpSpPr/>
            <p:nvPr/>
          </p:nvGrpSpPr>
          <p:grpSpPr>
            <a:xfrm>
              <a:off x="500034" y="4746286"/>
              <a:ext cx="7029961" cy="397226"/>
              <a:chOff x="500034" y="1428736"/>
              <a:chExt cx="7029961" cy="397226"/>
            </a:xfrm>
          </p:grpSpPr>
          <p:sp>
            <p:nvSpPr>
              <p:cNvPr id="57" name="ZoneTexte 56"/>
              <p:cNvSpPr txBox="1"/>
              <p:nvPr/>
            </p:nvSpPr>
            <p:spPr>
              <a:xfrm>
                <a:off x="4857752" y="1428736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0,94</a:t>
                </a:r>
                <a:endParaRPr lang="fr-FR" dirty="0">
                  <a:latin typeface="Comic Sans MS" pitchFamily="66" charset="0"/>
                </a:endParaRPr>
              </a:p>
            </p:txBody>
          </p:sp>
          <p:sp>
            <p:nvSpPr>
              <p:cNvPr id="58" name="ZoneTexte 57"/>
              <p:cNvSpPr txBox="1"/>
              <p:nvPr/>
            </p:nvSpPr>
            <p:spPr>
              <a:xfrm>
                <a:off x="500034" y="1428736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0,45</a:t>
                </a:r>
                <a:endParaRPr lang="fr-FR" dirty="0">
                  <a:latin typeface="Comic Sans MS" pitchFamily="66" charset="0"/>
                </a:endParaRPr>
              </a:p>
            </p:txBody>
          </p:sp>
          <p:sp>
            <p:nvSpPr>
              <p:cNvPr id="59" name="ZoneTexte 58"/>
              <p:cNvSpPr txBox="1"/>
              <p:nvPr/>
            </p:nvSpPr>
            <p:spPr>
              <a:xfrm>
                <a:off x="6858016" y="1456630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7,05</a:t>
                </a:r>
                <a:endParaRPr lang="fr-FR" dirty="0">
                  <a:latin typeface="Comic Sans MS" pitchFamily="66" charset="0"/>
                </a:endParaRPr>
              </a:p>
            </p:txBody>
          </p:sp>
          <p:sp>
            <p:nvSpPr>
              <p:cNvPr id="60" name="ZoneTexte 59"/>
              <p:cNvSpPr txBox="1"/>
              <p:nvPr/>
            </p:nvSpPr>
            <p:spPr>
              <a:xfrm>
                <a:off x="2714612" y="1428736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7,09</a:t>
                </a:r>
                <a:endParaRPr lang="fr-FR" dirty="0">
                  <a:latin typeface="Comic Sans MS" pitchFamily="66" charset="0"/>
                </a:endParaRP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07492" y="285728"/>
            <a:ext cx="2071702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" name="Groupe 12"/>
          <p:cNvGrpSpPr/>
          <p:nvPr/>
        </p:nvGrpSpPr>
        <p:grpSpPr>
          <a:xfrm>
            <a:off x="285720" y="285728"/>
            <a:ext cx="8501122" cy="6286544"/>
            <a:chOff x="428596" y="357166"/>
            <a:chExt cx="8858312" cy="6286544"/>
          </a:xfrm>
        </p:grpSpPr>
        <p:sp>
          <p:nvSpPr>
            <p:cNvPr id="5" name="Rectangle 4"/>
            <p:cNvSpPr/>
            <p:nvPr/>
          </p:nvSpPr>
          <p:spPr>
            <a:xfrm>
              <a:off x="428596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28596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43174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43174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857752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7752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072330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72330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2396202" y="285728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22334" y="285728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65474" y="285728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4834" y="3429000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96202" y="3429000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28456" y="3429000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43702" y="3429000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8" name="Groupe 27"/>
          <p:cNvGrpSpPr/>
          <p:nvPr/>
        </p:nvGrpSpPr>
        <p:grpSpPr>
          <a:xfrm>
            <a:off x="1643042" y="428604"/>
            <a:ext cx="7000924" cy="3666492"/>
            <a:chOff x="1643042" y="428604"/>
            <a:chExt cx="7000924" cy="3666492"/>
          </a:xfrm>
        </p:grpSpPr>
        <p:sp>
          <p:nvSpPr>
            <p:cNvPr id="22" name="ZoneTexte 21"/>
            <p:cNvSpPr txBox="1"/>
            <p:nvPr/>
          </p:nvSpPr>
          <p:spPr>
            <a:xfrm>
              <a:off x="1785918" y="428604"/>
              <a:ext cx="500066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latin typeface="Comic Sans MS" pitchFamily="66" charset="0"/>
                </a:rPr>
                <a:t>9</a:t>
              </a:r>
              <a:endParaRPr lang="fr-FR" sz="2800" b="1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3857620" y="428604"/>
              <a:ext cx="57150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>
                  <a:latin typeface="Comic Sans MS" pitchFamily="66" charset="0"/>
                </a:rPr>
                <a:t>10</a:t>
              </a:r>
              <a:endParaRPr lang="fr-FR" sz="2400" b="1" dirty="0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5857884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11</a:t>
              </a:r>
              <a:endParaRPr lang="fr-FR" sz="2800" b="1" dirty="0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8001024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12</a:t>
              </a:r>
              <a:endParaRPr lang="fr-FR" sz="2800" b="1" dirty="0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1643042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13</a:t>
              </a:r>
              <a:endParaRPr lang="fr-FR" sz="2800" b="1" dirty="0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3714744" y="3571876"/>
              <a:ext cx="714380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14</a:t>
              </a:r>
              <a:endParaRPr lang="fr-FR" sz="2800" b="1" dirty="0"/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5857884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15</a:t>
              </a:r>
              <a:endParaRPr lang="fr-FR" sz="2800" b="1" dirty="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8001024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16</a:t>
              </a:r>
              <a:endParaRPr lang="fr-FR" sz="2800" b="1" dirty="0"/>
            </a:p>
          </p:txBody>
        </p:sp>
      </p:grpSp>
      <p:grpSp>
        <p:nvGrpSpPr>
          <p:cNvPr id="29" name="Groupe 28"/>
          <p:cNvGrpSpPr/>
          <p:nvPr/>
        </p:nvGrpSpPr>
        <p:grpSpPr>
          <a:xfrm>
            <a:off x="285720" y="2571744"/>
            <a:ext cx="7672591" cy="4000527"/>
            <a:chOff x="285720" y="2571744"/>
            <a:chExt cx="7672591" cy="4000527"/>
          </a:xfrm>
        </p:grpSpPr>
        <p:pic>
          <p:nvPicPr>
            <p:cNvPr id="34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720" y="2599638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35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720" y="5786454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36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0" y="2571744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37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0" y="5715016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38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28860" y="2577866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39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28860" y="5764682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40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15140" y="2571744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41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15140" y="5715016"/>
              <a:ext cx="1243171" cy="785817"/>
            </a:xfrm>
            <a:prstGeom prst="rect">
              <a:avLst/>
            </a:prstGeom>
            <a:noFill/>
          </p:spPr>
        </p:pic>
      </p:grpSp>
      <p:grpSp>
        <p:nvGrpSpPr>
          <p:cNvPr id="42" name="Groupe 41"/>
          <p:cNvGrpSpPr/>
          <p:nvPr/>
        </p:nvGrpSpPr>
        <p:grpSpPr>
          <a:xfrm>
            <a:off x="500034" y="1428736"/>
            <a:ext cx="7275221" cy="3714776"/>
            <a:chOff x="500034" y="1428736"/>
            <a:chExt cx="7275221" cy="3714776"/>
          </a:xfrm>
        </p:grpSpPr>
        <p:grpSp>
          <p:nvGrpSpPr>
            <p:cNvPr id="43" name="Groupe 54"/>
            <p:cNvGrpSpPr/>
            <p:nvPr/>
          </p:nvGrpSpPr>
          <p:grpSpPr>
            <a:xfrm>
              <a:off x="500034" y="1428736"/>
              <a:ext cx="6993092" cy="397226"/>
              <a:chOff x="500034" y="1428736"/>
              <a:chExt cx="6993092" cy="397226"/>
            </a:xfrm>
          </p:grpSpPr>
          <p:sp>
            <p:nvSpPr>
              <p:cNvPr id="49" name="ZoneTexte 48"/>
              <p:cNvSpPr txBox="1"/>
              <p:nvPr/>
            </p:nvSpPr>
            <p:spPr>
              <a:xfrm>
                <a:off x="4857752" y="1428736"/>
                <a:ext cx="6351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0,18</a:t>
                </a:r>
                <a:endParaRPr lang="fr-FR" dirty="0">
                  <a:latin typeface="Comic Sans MS" pitchFamily="66" charset="0"/>
                </a:endParaRPr>
              </a:p>
            </p:txBody>
          </p:sp>
          <p:sp>
            <p:nvSpPr>
              <p:cNvPr id="50" name="ZoneTexte 49"/>
              <p:cNvSpPr txBox="1"/>
              <p:nvPr/>
            </p:nvSpPr>
            <p:spPr>
              <a:xfrm>
                <a:off x="500034" y="1428736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0,06</a:t>
                </a:r>
                <a:endParaRPr lang="fr-FR" dirty="0">
                  <a:latin typeface="Comic Sans MS" pitchFamily="66" charset="0"/>
                </a:endParaRPr>
              </a:p>
            </p:txBody>
          </p:sp>
          <p:sp>
            <p:nvSpPr>
              <p:cNvPr id="51" name="ZoneTexte 50"/>
              <p:cNvSpPr txBox="1"/>
              <p:nvPr/>
            </p:nvSpPr>
            <p:spPr>
              <a:xfrm>
                <a:off x="6858016" y="1456630"/>
                <a:ext cx="6351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1,05</a:t>
                </a:r>
                <a:endParaRPr lang="fr-FR" dirty="0">
                  <a:latin typeface="Comic Sans MS" pitchFamily="66" charset="0"/>
                </a:endParaRPr>
              </a:p>
            </p:txBody>
          </p:sp>
          <p:sp>
            <p:nvSpPr>
              <p:cNvPr id="52" name="ZoneTexte 51"/>
              <p:cNvSpPr txBox="1"/>
              <p:nvPr/>
            </p:nvSpPr>
            <p:spPr>
              <a:xfrm>
                <a:off x="2714612" y="1428736"/>
                <a:ext cx="7761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13,07</a:t>
                </a:r>
                <a:endParaRPr lang="fr-FR" dirty="0">
                  <a:latin typeface="Comic Sans MS" pitchFamily="66" charset="0"/>
                </a:endParaRPr>
              </a:p>
            </p:txBody>
          </p:sp>
        </p:grpSp>
        <p:grpSp>
          <p:nvGrpSpPr>
            <p:cNvPr id="44" name="Groupe 55"/>
            <p:cNvGrpSpPr/>
            <p:nvPr/>
          </p:nvGrpSpPr>
          <p:grpSpPr>
            <a:xfrm>
              <a:off x="500034" y="4746286"/>
              <a:ext cx="7275221" cy="397226"/>
              <a:chOff x="500034" y="1428736"/>
              <a:chExt cx="7275221" cy="397226"/>
            </a:xfrm>
          </p:grpSpPr>
          <p:sp>
            <p:nvSpPr>
              <p:cNvPr id="45" name="ZoneTexte 44"/>
              <p:cNvSpPr txBox="1"/>
              <p:nvPr/>
            </p:nvSpPr>
            <p:spPr>
              <a:xfrm>
                <a:off x="4857752" y="1428736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54,9</a:t>
                </a:r>
                <a:endParaRPr lang="fr-FR" dirty="0">
                  <a:latin typeface="Comic Sans MS" pitchFamily="66" charset="0"/>
                </a:endParaRPr>
              </a:p>
            </p:txBody>
          </p:sp>
          <p:sp>
            <p:nvSpPr>
              <p:cNvPr id="46" name="ZoneTexte 45"/>
              <p:cNvSpPr txBox="1"/>
              <p:nvPr/>
            </p:nvSpPr>
            <p:spPr>
              <a:xfrm>
                <a:off x="500034" y="1428736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0,09</a:t>
                </a:r>
                <a:endParaRPr lang="fr-FR" dirty="0">
                  <a:latin typeface="Comic Sans MS" pitchFamily="66" charset="0"/>
                </a:endParaRPr>
              </a:p>
            </p:txBody>
          </p:sp>
          <p:sp>
            <p:nvSpPr>
              <p:cNvPr id="47" name="ZoneTexte 46"/>
              <p:cNvSpPr txBox="1"/>
              <p:nvPr/>
            </p:nvSpPr>
            <p:spPr>
              <a:xfrm>
                <a:off x="6858016" y="1456630"/>
                <a:ext cx="9172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145,07</a:t>
                </a:r>
                <a:endParaRPr lang="fr-FR" dirty="0">
                  <a:latin typeface="Comic Sans MS" pitchFamily="66" charset="0"/>
                </a:endParaRPr>
              </a:p>
            </p:txBody>
          </p:sp>
          <p:sp>
            <p:nvSpPr>
              <p:cNvPr id="48" name="ZoneTexte 47"/>
              <p:cNvSpPr txBox="1"/>
              <p:nvPr/>
            </p:nvSpPr>
            <p:spPr>
              <a:xfrm>
                <a:off x="2714612" y="1428736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0,9</a:t>
                </a:r>
                <a:endParaRPr lang="fr-FR" dirty="0">
                  <a:latin typeface="Comic Sans MS" pitchFamily="66" charset="0"/>
                </a:endParaRPr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07492" y="285728"/>
            <a:ext cx="2071702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" name="Groupe 12"/>
          <p:cNvGrpSpPr/>
          <p:nvPr/>
        </p:nvGrpSpPr>
        <p:grpSpPr>
          <a:xfrm>
            <a:off x="285720" y="285728"/>
            <a:ext cx="8501122" cy="6286544"/>
            <a:chOff x="428596" y="357166"/>
            <a:chExt cx="8858312" cy="6286544"/>
          </a:xfrm>
        </p:grpSpPr>
        <p:sp>
          <p:nvSpPr>
            <p:cNvPr id="5" name="Rectangle 4"/>
            <p:cNvSpPr/>
            <p:nvPr/>
          </p:nvSpPr>
          <p:spPr>
            <a:xfrm>
              <a:off x="428596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28596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43174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43174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857752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7752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072330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72330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2396202" y="285728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22334" y="285728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65474" y="285728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4834" y="3429000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96202" y="3429000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28456" y="3429000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43702" y="3429000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8" name="Groupe 27"/>
          <p:cNvGrpSpPr/>
          <p:nvPr/>
        </p:nvGrpSpPr>
        <p:grpSpPr>
          <a:xfrm>
            <a:off x="1643042" y="428604"/>
            <a:ext cx="7000924" cy="3666492"/>
            <a:chOff x="1643042" y="428604"/>
            <a:chExt cx="7000924" cy="3666492"/>
          </a:xfrm>
        </p:grpSpPr>
        <p:sp>
          <p:nvSpPr>
            <p:cNvPr id="22" name="ZoneTexte 21"/>
            <p:cNvSpPr txBox="1"/>
            <p:nvPr/>
          </p:nvSpPr>
          <p:spPr>
            <a:xfrm>
              <a:off x="1643042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17</a:t>
              </a:r>
              <a:endParaRPr lang="fr-FR" sz="2800" b="1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3857620" y="428604"/>
              <a:ext cx="57150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>
                  <a:latin typeface="Comic Sans MS" pitchFamily="66" charset="0"/>
                </a:rPr>
                <a:t>18</a:t>
              </a:r>
              <a:endParaRPr lang="fr-FR" sz="2400" b="1" dirty="0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5857884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19</a:t>
              </a:r>
              <a:endParaRPr lang="fr-FR" sz="2800" b="1" dirty="0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8001024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20</a:t>
              </a:r>
              <a:endParaRPr lang="fr-FR" sz="2800" b="1" dirty="0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1643042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21</a:t>
              </a:r>
              <a:endParaRPr lang="fr-FR" sz="2800" b="1" dirty="0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3714744" y="3571876"/>
              <a:ext cx="714380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22</a:t>
              </a:r>
              <a:endParaRPr lang="fr-FR" sz="2800" b="1" dirty="0"/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5857884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23</a:t>
              </a:r>
              <a:endParaRPr lang="fr-FR" sz="2800" b="1" dirty="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8001024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24</a:t>
              </a:r>
              <a:endParaRPr lang="fr-FR" sz="2800" b="1" dirty="0"/>
            </a:p>
          </p:txBody>
        </p:sp>
      </p:grpSp>
      <p:grpSp>
        <p:nvGrpSpPr>
          <p:cNvPr id="29" name="Groupe 28"/>
          <p:cNvGrpSpPr/>
          <p:nvPr/>
        </p:nvGrpSpPr>
        <p:grpSpPr>
          <a:xfrm>
            <a:off x="285720" y="2571744"/>
            <a:ext cx="7672591" cy="4000527"/>
            <a:chOff x="285720" y="2571744"/>
            <a:chExt cx="7672591" cy="4000527"/>
          </a:xfrm>
        </p:grpSpPr>
        <p:pic>
          <p:nvPicPr>
            <p:cNvPr id="34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720" y="2599638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35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720" y="5786454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36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0" y="2571744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37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0" y="5715016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38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28860" y="2577866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39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28860" y="5764682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40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15140" y="2571744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41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15140" y="5715016"/>
              <a:ext cx="1243171" cy="785817"/>
            </a:xfrm>
            <a:prstGeom prst="rect">
              <a:avLst/>
            </a:prstGeom>
            <a:noFill/>
          </p:spPr>
        </p:pic>
      </p:grpSp>
      <p:grpSp>
        <p:nvGrpSpPr>
          <p:cNvPr id="42" name="Groupe 41"/>
          <p:cNvGrpSpPr/>
          <p:nvPr/>
        </p:nvGrpSpPr>
        <p:grpSpPr>
          <a:xfrm>
            <a:off x="500034" y="1428736"/>
            <a:ext cx="7522083" cy="3714776"/>
            <a:chOff x="500034" y="1428736"/>
            <a:chExt cx="7522083" cy="3714776"/>
          </a:xfrm>
        </p:grpSpPr>
        <p:grpSp>
          <p:nvGrpSpPr>
            <p:cNvPr id="43" name="Groupe 54"/>
            <p:cNvGrpSpPr/>
            <p:nvPr/>
          </p:nvGrpSpPr>
          <p:grpSpPr>
            <a:xfrm>
              <a:off x="500034" y="1428736"/>
              <a:ext cx="7134157" cy="397226"/>
              <a:chOff x="500034" y="1428736"/>
              <a:chExt cx="7134157" cy="397226"/>
            </a:xfrm>
          </p:grpSpPr>
          <p:sp>
            <p:nvSpPr>
              <p:cNvPr id="49" name="ZoneTexte 48"/>
              <p:cNvSpPr txBox="1"/>
              <p:nvPr/>
            </p:nvSpPr>
            <p:spPr>
              <a:xfrm>
                <a:off x="4857752" y="1428736"/>
                <a:ext cx="7761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0,185</a:t>
                </a:r>
                <a:endParaRPr lang="fr-FR" dirty="0">
                  <a:latin typeface="Comic Sans MS" pitchFamily="66" charset="0"/>
                </a:endParaRPr>
              </a:p>
            </p:txBody>
          </p:sp>
          <p:sp>
            <p:nvSpPr>
              <p:cNvPr id="50" name="ZoneTexte 49"/>
              <p:cNvSpPr txBox="1"/>
              <p:nvPr/>
            </p:nvSpPr>
            <p:spPr>
              <a:xfrm>
                <a:off x="500034" y="1428736"/>
                <a:ext cx="8130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0,006</a:t>
                </a:r>
                <a:endParaRPr lang="fr-FR" dirty="0">
                  <a:latin typeface="Comic Sans MS" pitchFamily="66" charset="0"/>
                </a:endParaRPr>
              </a:p>
            </p:txBody>
          </p:sp>
          <p:sp>
            <p:nvSpPr>
              <p:cNvPr id="51" name="ZoneTexte 50"/>
              <p:cNvSpPr txBox="1"/>
              <p:nvPr/>
            </p:nvSpPr>
            <p:spPr>
              <a:xfrm>
                <a:off x="6858016" y="1456630"/>
                <a:ext cx="7761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17,56</a:t>
                </a:r>
                <a:endParaRPr lang="fr-FR" dirty="0">
                  <a:latin typeface="Comic Sans MS" pitchFamily="66" charset="0"/>
                </a:endParaRPr>
              </a:p>
            </p:txBody>
          </p:sp>
          <p:sp>
            <p:nvSpPr>
              <p:cNvPr id="52" name="ZoneTexte 51"/>
              <p:cNvSpPr txBox="1"/>
              <p:nvPr/>
            </p:nvSpPr>
            <p:spPr>
              <a:xfrm>
                <a:off x="2714612" y="1428736"/>
                <a:ext cx="6719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3,07</a:t>
                </a:r>
                <a:endParaRPr lang="fr-FR" dirty="0">
                  <a:latin typeface="Comic Sans MS" pitchFamily="66" charset="0"/>
                </a:endParaRPr>
              </a:p>
            </p:txBody>
          </p:sp>
        </p:grpSp>
        <p:grpSp>
          <p:nvGrpSpPr>
            <p:cNvPr id="44" name="Groupe 55"/>
            <p:cNvGrpSpPr/>
            <p:nvPr/>
          </p:nvGrpSpPr>
          <p:grpSpPr>
            <a:xfrm>
              <a:off x="500034" y="4746286"/>
              <a:ext cx="7522083" cy="397226"/>
              <a:chOff x="500034" y="1428736"/>
              <a:chExt cx="7522083" cy="397226"/>
            </a:xfrm>
          </p:grpSpPr>
          <p:sp>
            <p:nvSpPr>
              <p:cNvPr id="45" name="ZoneTexte 44"/>
              <p:cNvSpPr txBox="1"/>
              <p:nvPr/>
            </p:nvSpPr>
            <p:spPr>
              <a:xfrm>
                <a:off x="4857752" y="1428736"/>
                <a:ext cx="986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1 255,9</a:t>
                </a:r>
                <a:endParaRPr lang="fr-FR" dirty="0">
                  <a:latin typeface="Comic Sans MS" pitchFamily="66" charset="0"/>
                </a:endParaRPr>
              </a:p>
            </p:txBody>
          </p:sp>
          <p:sp>
            <p:nvSpPr>
              <p:cNvPr id="46" name="ZoneTexte 45"/>
              <p:cNvSpPr txBox="1"/>
              <p:nvPr/>
            </p:nvSpPr>
            <p:spPr>
              <a:xfrm>
                <a:off x="500034" y="1428736"/>
                <a:ext cx="8130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20,09</a:t>
                </a:r>
                <a:endParaRPr lang="fr-FR" dirty="0">
                  <a:latin typeface="Comic Sans MS" pitchFamily="66" charset="0"/>
                </a:endParaRPr>
              </a:p>
            </p:txBody>
          </p:sp>
          <p:sp>
            <p:nvSpPr>
              <p:cNvPr id="47" name="ZoneTexte 46"/>
              <p:cNvSpPr txBox="1"/>
              <p:nvPr/>
            </p:nvSpPr>
            <p:spPr>
              <a:xfrm>
                <a:off x="6858016" y="1456630"/>
                <a:ext cx="11641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2 745,07</a:t>
                </a:r>
                <a:endParaRPr lang="fr-FR" dirty="0">
                  <a:latin typeface="Comic Sans MS" pitchFamily="66" charset="0"/>
                </a:endParaRPr>
              </a:p>
            </p:txBody>
          </p:sp>
          <p:sp>
            <p:nvSpPr>
              <p:cNvPr id="48" name="ZoneTexte 47"/>
              <p:cNvSpPr txBox="1"/>
              <p:nvPr/>
            </p:nvSpPr>
            <p:spPr>
              <a:xfrm>
                <a:off x="2714612" y="1428736"/>
                <a:ext cx="8130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2,569</a:t>
                </a:r>
                <a:endParaRPr lang="fr-FR" dirty="0">
                  <a:latin typeface="Comic Sans MS" pitchFamily="66" charset="0"/>
                </a:endParaRPr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07492" y="285728"/>
            <a:ext cx="2071702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" name="Groupe 12"/>
          <p:cNvGrpSpPr/>
          <p:nvPr/>
        </p:nvGrpSpPr>
        <p:grpSpPr>
          <a:xfrm>
            <a:off x="285720" y="285728"/>
            <a:ext cx="8501122" cy="6286544"/>
            <a:chOff x="428596" y="357166"/>
            <a:chExt cx="8858312" cy="6286544"/>
          </a:xfrm>
        </p:grpSpPr>
        <p:sp>
          <p:nvSpPr>
            <p:cNvPr id="5" name="Rectangle 4"/>
            <p:cNvSpPr/>
            <p:nvPr/>
          </p:nvSpPr>
          <p:spPr>
            <a:xfrm>
              <a:off x="428596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28596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643174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43174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857752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857752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072330" y="357166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72330" y="3500438"/>
              <a:ext cx="2214578" cy="31432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2396202" y="285728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22334" y="285728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65474" y="285728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4834" y="3429000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96202" y="3429000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28456" y="3429000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43702" y="3429000"/>
            <a:ext cx="2143140" cy="78581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LIS LE </a:t>
            </a:r>
          </a:p>
          <a:p>
            <a:r>
              <a:rPr lang="fr-FR" b="1" i="1" dirty="0" smtClean="0">
                <a:solidFill>
                  <a:schemeClr val="tx1"/>
                </a:solidFill>
                <a:latin typeface="Comic Sans MS" pitchFamily="66" charset="0"/>
              </a:rPr>
              <a:t>NOMBRE</a:t>
            </a:r>
            <a:endParaRPr lang="fr-FR" b="1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8" name="Groupe 27"/>
          <p:cNvGrpSpPr/>
          <p:nvPr/>
        </p:nvGrpSpPr>
        <p:grpSpPr>
          <a:xfrm>
            <a:off x="1643042" y="428604"/>
            <a:ext cx="7000924" cy="3666492"/>
            <a:chOff x="1643042" y="428604"/>
            <a:chExt cx="7000924" cy="3666492"/>
          </a:xfrm>
        </p:grpSpPr>
        <p:sp>
          <p:nvSpPr>
            <p:cNvPr id="22" name="ZoneTexte 21"/>
            <p:cNvSpPr txBox="1"/>
            <p:nvPr/>
          </p:nvSpPr>
          <p:spPr>
            <a:xfrm>
              <a:off x="1643042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25</a:t>
              </a:r>
              <a:endParaRPr lang="fr-FR" sz="2800" b="1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3857620" y="428604"/>
              <a:ext cx="57150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>
                  <a:latin typeface="Comic Sans MS" pitchFamily="66" charset="0"/>
                </a:rPr>
                <a:t>26</a:t>
              </a:r>
              <a:endParaRPr lang="fr-FR" sz="2400" b="1" dirty="0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5857884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27</a:t>
              </a:r>
              <a:endParaRPr lang="fr-FR" sz="2800" b="1" dirty="0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8001024" y="428604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28</a:t>
              </a:r>
              <a:endParaRPr lang="fr-FR" sz="2800" b="1" dirty="0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1643042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29</a:t>
              </a:r>
              <a:endParaRPr lang="fr-FR" sz="2800" b="1" dirty="0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3714744" y="3571876"/>
              <a:ext cx="714380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30</a:t>
              </a:r>
              <a:endParaRPr lang="fr-FR" sz="2800" b="1" dirty="0"/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5857884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31</a:t>
              </a:r>
              <a:endParaRPr lang="fr-FR" sz="2800" b="1" dirty="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8001024" y="3571876"/>
              <a:ext cx="642942" cy="52322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2800" b="1" dirty="0" smtClean="0">
                  <a:latin typeface="Comic Sans MS" pitchFamily="66" charset="0"/>
                </a:rPr>
                <a:t>32</a:t>
              </a:r>
              <a:endParaRPr lang="fr-FR" sz="2800" b="1" dirty="0"/>
            </a:p>
          </p:txBody>
        </p:sp>
      </p:grpSp>
      <p:grpSp>
        <p:nvGrpSpPr>
          <p:cNvPr id="29" name="Groupe 28"/>
          <p:cNvGrpSpPr/>
          <p:nvPr/>
        </p:nvGrpSpPr>
        <p:grpSpPr>
          <a:xfrm>
            <a:off x="285720" y="2571744"/>
            <a:ext cx="7672591" cy="4000527"/>
            <a:chOff x="285720" y="2571744"/>
            <a:chExt cx="7672591" cy="4000527"/>
          </a:xfrm>
        </p:grpSpPr>
        <p:pic>
          <p:nvPicPr>
            <p:cNvPr id="34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720" y="2599638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35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720" y="5786454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36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0" y="2571744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37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0" y="5715016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38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28860" y="2577866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39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28860" y="5764682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40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15140" y="2571744"/>
              <a:ext cx="1243171" cy="785817"/>
            </a:xfrm>
            <a:prstGeom prst="rect">
              <a:avLst/>
            </a:prstGeom>
            <a:noFill/>
          </p:spPr>
        </p:pic>
        <p:pic>
          <p:nvPicPr>
            <p:cNvPr id="41" name="Picture 4" descr="http://idata.over-blog.com/0/38/45/10/enfant_quilit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15140" y="5715016"/>
              <a:ext cx="1243171" cy="785817"/>
            </a:xfrm>
            <a:prstGeom prst="rect">
              <a:avLst/>
            </a:prstGeom>
            <a:noFill/>
          </p:spPr>
        </p:pic>
      </p:grpSp>
      <p:grpSp>
        <p:nvGrpSpPr>
          <p:cNvPr id="42" name="Groupe 41"/>
          <p:cNvGrpSpPr/>
          <p:nvPr/>
        </p:nvGrpSpPr>
        <p:grpSpPr>
          <a:xfrm>
            <a:off x="500034" y="1428736"/>
            <a:ext cx="7977336" cy="3714776"/>
            <a:chOff x="500034" y="1428736"/>
            <a:chExt cx="7977336" cy="3714776"/>
          </a:xfrm>
        </p:grpSpPr>
        <p:grpSp>
          <p:nvGrpSpPr>
            <p:cNvPr id="43" name="Groupe 54"/>
            <p:cNvGrpSpPr/>
            <p:nvPr/>
          </p:nvGrpSpPr>
          <p:grpSpPr>
            <a:xfrm>
              <a:off x="500034" y="1428736"/>
              <a:ext cx="7485214" cy="397226"/>
              <a:chOff x="500034" y="1428736"/>
              <a:chExt cx="7485214" cy="397226"/>
            </a:xfrm>
          </p:grpSpPr>
          <p:sp>
            <p:nvSpPr>
              <p:cNvPr id="49" name="ZoneTexte 48"/>
              <p:cNvSpPr txBox="1"/>
              <p:nvPr/>
            </p:nvSpPr>
            <p:spPr>
              <a:xfrm>
                <a:off x="4857752" y="1428736"/>
                <a:ext cx="7761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9,018</a:t>
                </a:r>
                <a:endParaRPr lang="fr-FR" dirty="0">
                  <a:latin typeface="Comic Sans MS" pitchFamily="66" charset="0"/>
                </a:endParaRPr>
              </a:p>
            </p:txBody>
          </p:sp>
          <p:sp>
            <p:nvSpPr>
              <p:cNvPr id="50" name="ZoneTexte 49"/>
              <p:cNvSpPr txBox="1"/>
              <p:nvPr/>
            </p:nvSpPr>
            <p:spPr>
              <a:xfrm>
                <a:off x="500034" y="1428736"/>
                <a:ext cx="10230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4 000,6</a:t>
                </a:r>
                <a:endParaRPr lang="fr-FR" dirty="0">
                  <a:latin typeface="Comic Sans MS" pitchFamily="66" charset="0"/>
                </a:endParaRPr>
              </a:p>
            </p:txBody>
          </p:sp>
          <p:sp>
            <p:nvSpPr>
              <p:cNvPr id="51" name="ZoneTexte 50"/>
              <p:cNvSpPr txBox="1"/>
              <p:nvPr/>
            </p:nvSpPr>
            <p:spPr>
              <a:xfrm>
                <a:off x="6858016" y="1456630"/>
                <a:ext cx="11272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1 024,05</a:t>
                </a:r>
                <a:endParaRPr lang="fr-FR" dirty="0">
                  <a:latin typeface="Comic Sans MS" pitchFamily="66" charset="0"/>
                </a:endParaRPr>
              </a:p>
            </p:txBody>
          </p:sp>
          <p:sp>
            <p:nvSpPr>
              <p:cNvPr id="52" name="ZoneTexte 51"/>
              <p:cNvSpPr txBox="1"/>
              <p:nvPr/>
            </p:nvSpPr>
            <p:spPr>
              <a:xfrm>
                <a:off x="2714612" y="1428736"/>
                <a:ext cx="9541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40,007</a:t>
                </a:r>
                <a:endParaRPr lang="fr-FR" dirty="0">
                  <a:latin typeface="Comic Sans MS" pitchFamily="66" charset="0"/>
                </a:endParaRPr>
              </a:p>
            </p:txBody>
          </p:sp>
        </p:grpSp>
        <p:grpSp>
          <p:nvGrpSpPr>
            <p:cNvPr id="44" name="Groupe 55"/>
            <p:cNvGrpSpPr/>
            <p:nvPr/>
          </p:nvGrpSpPr>
          <p:grpSpPr>
            <a:xfrm>
              <a:off x="500034" y="4746286"/>
              <a:ext cx="7977336" cy="397226"/>
              <a:chOff x="500034" y="1428736"/>
              <a:chExt cx="7977336" cy="397226"/>
            </a:xfrm>
          </p:grpSpPr>
          <p:sp>
            <p:nvSpPr>
              <p:cNvPr id="45" name="ZoneTexte 44"/>
              <p:cNvSpPr txBox="1"/>
              <p:nvPr/>
            </p:nvSpPr>
            <p:spPr>
              <a:xfrm>
                <a:off x="4857752" y="1428736"/>
                <a:ext cx="12314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>
                    <a:latin typeface="Comic Sans MS" pitchFamily="66" charset="0"/>
                  </a:rPr>
                  <a:t>2</a:t>
                </a:r>
                <a:r>
                  <a:rPr lang="fr-FR" dirty="0" smtClean="0">
                    <a:latin typeface="Comic Sans MS" pitchFamily="66" charset="0"/>
                  </a:rPr>
                  <a:t> 100,012</a:t>
                </a:r>
                <a:endParaRPr lang="fr-FR" dirty="0">
                  <a:latin typeface="Comic Sans MS" pitchFamily="66" charset="0"/>
                </a:endParaRPr>
              </a:p>
            </p:txBody>
          </p:sp>
          <p:sp>
            <p:nvSpPr>
              <p:cNvPr id="46" name="ZoneTexte 45"/>
              <p:cNvSpPr txBox="1"/>
              <p:nvPr/>
            </p:nvSpPr>
            <p:spPr>
              <a:xfrm>
                <a:off x="500034" y="1428736"/>
                <a:ext cx="10230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7 002,9</a:t>
                </a:r>
                <a:endParaRPr lang="fr-FR" dirty="0">
                  <a:latin typeface="Comic Sans MS" pitchFamily="66" charset="0"/>
                </a:endParaRPr>
              </a:p>
            </p:txBody>
          </p:sp>
          <p:sp>
            <p:nvSpPr>
              <p:cNvPr id="47" name="ZoneTexte 46"/>
              <p:cNvSpPr txBox="1"/>
              <p:nvPr/>
            </p:nvSpPr>
            <p:spPr>
              <a:xfrm>
                <a:off x="6858016" y="1456630"/>
                <a:ext cx="16193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145  000,007</a:t>
                </a:r>
                <a:endParaRPr lang="fr-FR" dirty="0">
                  <a:latin typeface="Comic Sans MS" pitchFamily="66" charset="0"/>
                </a:endParaRPr>
              </a:p>
            </p:txBody>
          </p:sp>
          <p:sp>
            <p:nvSpPr>
              <p:cNvPr id="48" name="ZoneTexte 47"/>
              <p:cNvSpPr txBox="1"/>
              <p:nvPr/>
            </p:nvSpPr>
            <p:spPr>
              <a:xfrm>
                <a:off x="2714612" y="1428736"/>
                <a:ext cx="13051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latin typeface="Comic Sans MS" pitchFamily="66" charset="0"/>
                  </a:rPr>
                  <a:t>9 030,003</a:t>
                </a:r>
                <a:endParaRPr lang="fr-FR" dirty="0">
                  <a:latin typeface="Comic Sans MS" pitchFamily="66" charset="0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1709</Words>
  <Application>Microsoft Office PowerPoint</Application>
  <PresentationFormat>Affichage à l'écran (4:3)</PresentationFormat>
  <Paragraphs>736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Karine Bethenod</dc:creator>
  <cp:lastModifiedBy>karine</cp:lastModifiedBy>
  <cp:revision>196</cp:revision>
  <cp:lastPrinted>2014-01-21T15:06:05Z</cp:lastPrinted>
  <dcterms:created xsi:type="dcterms:W3CDTF">2014-01-12T17:40:51Z</dcterms:created>
  <dcterms:modified xsi:type="dcterms:W3CDTF">2020-05-27T06:19:19Z</dcterms:modified>
</cp:coreProperties>
</file>