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61"/>
  </p:notesMasterIdLst>
  <p:handoutMasterIdLst>
    <p:handoutMasterId r:id="rId62"/>
  </p:handoutMasterIdLst>
  <p:sldIdLst>
    <p:sldId id="257" r:id="rId5"/>
    <p:sldId id="258" r:id="rId6"/>
    <p:sldId id="269" r:id="rId7"/>
    <p:sldId id="270" r:id="rId8"/>
    <p:sldId id="275" r:id="rId9"/>
    <p:sldId id="272" r:id="rId10"/>
    <p:sldId id="276" r:id="rId11"/>
    <p:sldId id="277" r:id="rId12"/>
    <p:sldId id="278" r:id="rId13"/>
    <p:sldId id="279" r:id="rId14"/>
    <p:sldId id="273" r:id="rId15"/>
    <p:sldId id="280" r:id="rId16"/>
    <p:sldId id="282" r:id="rId17"/>
    <p:sldId id="283" r:id="rId18"/>
    <p:sldId id="284" r:id="rId19"/>
    <p:sldId id="285" r:id="rId20"/>
    <p:sldId id="286" r:id="rId21"/>
    <p:sldId id="287" r:id="rId22"/>
    <p:sldId id="288" r:id="rId23"/>
    <p:sldId id="290" r:id="rId24"/>
    <p:sldId id="289" r:id="rId25"/>
    <p:sldId id="293" r:id="rId26"/>
    <p:sldId id="291" r:id="rId27"/>
    <p:sldId id="292" r:id="rId28"/>
    <p:sldId id="294" r:id="rId29"/>
    <p:sldId id="295" r:id="rId30"/>
    <p:sldId id="296" r:id="rId31"/>
    <p:sldId id="298" r:id="rId32"/>
    <p:sldId id="297" r:id="rId33"/>
    <p:sldId id="299" r:id="rId34"/>
    <p:sldId id="302" r:id="rId35"/>
    <p:sldId id="322" r:id="rId36"/>
    <p:sldId id="323" r:id="rId37"/>
    <p:sldId id="301" r:id="rId38"/>
    <p:sldId id="303" r:id="rId39"/>
    <p:sldId id="304" r:id="rId40"/>
    <p:sldId id="307" r:id="rId41"/>
    <p:sldId id="308" r:id="rId42"/>
    <p:sldId id="309" r:id="rId43"/>
    <p:sldId id="310" r:id="rId44"/>
    <p:sldId id="311" r:id="rId45"/>
    <p:sldId id="312" r:id="rId46"/>
    <p:sldId id="313" r:id="rId47"/>
    <p:sldId id="314" r:id="rId48"/>
    <p:sldId id="316" r:id="rId49"/>
    <p:sldId id="317" r:id="rId50"/>
    <p:sldId id="318" r:id="rId51"/>
    <p:sldId id="315" r:id="rId52"/>
    <p:sldId id="319" r:id="rId53"/>
    <p:sldId id="306" r:id="rId54"/>
    <p:sldId id="324" r:id="rId55"/>
    <p:sldId id="326" r:id="rId56"/>
    <p:sldId id="327" r:id="rId57"/>
    <p:sldId id="328" r:id="rId58"/>
    <p:sldId id="329" r:id="rId59"/>
    <p:sldId id="325" r:id="rId60"/>
  </p:sldIdLst>
  <p:sldSz cx="12192000" cy="6858000"/>
  <p:notesSz cx="6858000" cy="9144000"/>
  <p:defaultTextStyle>
    <a:defPPr rtl="0">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79927" autoAdjust="0"/>
  </p:normalViewPr>
  <p:slideViewPr>
    <p:cSldViewPr>
      <p:cViewPr varScale="1">
        <p:scale>
          <a:sx n="67" d="100"/>
          <a:sy n="67" d="100"/>
        </p:scale>
        <p:origin x="642" y="60"/>
      </p:cViewPr>
      <p:guideLst>
        <p:guide orient="horz" pos="2160"/>
        <p:guide pos="3840"/>
      </p:guideLst>
    </p:cSldViewPr>
  </p:slideViewPr>
  <p:notesTextViewPr>
    <p:cViewPr>
      <p:scale>
        <a:sx n="3" d="2"/>
        <a:sy n="3" d="2"/>
      </p:scale>
      <p:origin x="0" y="0"/>
    </p:cViewPr>
  </p:notesTextViewPr>
  <p:sorterViewPr>
    <p:cViewPr>
      <p:scale>
        <a:sx n="100" d="100"/>
        <a:sy n="100" d="100"/>
      </p:scale>
      <p:origin x="0" y="0"/>
    </p:cViewPr>
  </p:sorterViewPr>
  <p:notesViewPr>
    <p:cSldViewPr>
      <p:cViewPr varScale="1">
        <p:scale>
          <a:sx n="90" d="100"/>
          <a:sy n="90" d="100"/>
        </p:scale>
        <p:origin x="2784" y="10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61"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microsoft.com/office/2015/10/relationships/revisionInfo" Target="revisionInfo.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handoutMaster" Target="handoutMasters/handout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39F36BD-5FF4-470A-B036-E598CCA552E9}" type="doc">
      <dgm:prSet loTypeId="urn:microsoft.com/office/officeart/2008/layout/HorizontalMultiLevelHierarchy" loCatId="hierarchy" qsTypeId="urn:microsoft.com/office/officeart/2005/8/quickstyle/simple1" qsCatId="simple" csTypeId="urn:microsoft.com/office/officeart/2005/8/colors/accent1_2" csCatId="accent1" phldr="1"/>
      <dgm:spPr/>
      <dgm:t>
        <a:bodyPr/>
        <a:lstStyle/>
        <a:p>
          <a:endParaRPr lang="fr-FR"/>
        </a:p>
      </dgm:t>
    </dgm:pt>
    <dgm:pt modelId="{A53C7191-6651-4BBE-807D-ABF8629A7868}">
      <dgm:prSet phldrT="[Texte]" custT="1"/>
      <dgm:spPr/>
      <dgm:t>
        <a:bodyPr/>
        <a:lstStyle/>
        <a:p>
          <a:r>
            <a:rPr lang="fr-FR" sz="2400" dirty="0" smtClean="0"/>
            <a:t>Fluence de lecture</a:t>
          </a:r>
          <a:endParaRPr lang="fr-FR" sz="2400" dirty="0"/>
        </a:p>
      </dgm:t>
    </dgm:pt>
    <dgm:pt modelId="{4DD79B3E-9272-4C01-A796-A3DF47EC28BF}" type="parTrans" cxnId="{7A546D85-824E-471E-BD6E-C43081303F86}">
      <dgm:prSet/>
      <dgm:spPr/>
      <dgm:t>
        <a:bodyPr/>
        <a:lstStyle/>
        <a:p>
          <a:endParaRPr lang="fr-FR"/>
        </a:p>
      </dgm:t>
    </dgm:pt>
    <dgm:pt modelId="{94458412-B0B8-47B1-8315-C997476BC76B}" type="sibTrans" cxnId="{7A546D85-824E-471E-BD6E-C43081303F86}">
      <dgm:prSet/>
      <dgm:spPr/>
      <dgm:t>
        <a:bodyPr/>
        <a:lstStyle/>
        <a:p>
          <a:endParaRPr lang="fr-FR"/>
        </a:p>
      </dgm:t>
    </dgm:pt>
    <dgm:pt modelId="{10EEBE8D-10D2-4802-9BDB-5D4D91923D29}">
      <dgm:prSet phldrT="[Texte]" custT="1"/>
      <dgm:spPr/>
      <dgm:t>
        <a:bodyPr/>
        <a:lstStyle/>
        <a:p>
          <a:r>
            <a:rPr lang="fr-FR" sz="1600" b="1" dirty="0" smtClean="0">
              <a:latin typeface="Calibri" panose="020F0502020204030204" pitchFamily="34" charset="0"/>
            </a:rPr>
            <a:t>Perfectionner et automatiser  la maîtrise du code alphabétique</a:t>
          </a:r>
          <a:endParaRPr lang="fr-FR" sz="1600" dirty="0" smtClean="0"/>
        </a:p>
      </dgm:t>
    </dgm:pt>
    <dgm:pt modelId="{2AA84FC4-CB5D-4ECB-BEE7-DE08FFCEC81D}" type="parTrans" cxnId="{E1CB3EFB-04C0-44BE-BBF5-DFAC03AAF449}">
      <dgm:prSet/>
      <dgm:spPr/>
      <dgm:t>
        <a:bodyPr/>
        <a:lstStyle/>
        <a:p>
          <a:endParaRPr lang="fr-FR"/>
        </a:p>
      </dgm:t>
    </dgm:pt>
    <dgm:pt modelId="{FBC1BC28-A9CE-4D65-B1EA-11AA72AAC84D}" type="sibTrans" cxnId="{E1CB3EFB-04C0-44BE-BBF5-DFAC03AAF449}">
      <dgm:prSet/>
      <dgm:spPr/>
      <dgm:t>
        <a:bodyPr/>
        <a:lstStyle/>
        <a:p>
          <a:endParaRPr lang="fr-FR"/>
        </a:p>
      </dgm:t>
    </dgm:pt>
    <dgm:pt modelId="{23DDDF66-3EE0-4C7D-9B33-D919BB5BE116}">
      <dgm:prSet phldrT="[Texte]" custT="1"/>
      <dgm:spPr/>
      <dgm:t>
        <a:bodyPr/>
        <a:lstStyle/>
        <a:p>
          <a:endParaRPr lang="fr-FR" sz="1600" b="1" dirty="0" smtClean="0"/>
        </a:p>
        <a:p>
          <a:r>
            <a:rPr lang="fr-FR" sz="1600" b="1" dirty="0" smtClean="0">
              <a:latin typeface="Calibri" panose="020F0502020204030204" pitchFamily="34" charset="0"/>
            </a:rPr>
            <a:t>Automatiser la reconnaissance orthographique des mots</a:t>
          </a:r>
        </a:p>
        <a:p>
          <a:r>
            <a:rPr lang="fr-FR" sz="1200" dirty="0" smtClean="0"/>
            <a:t> </a:t>
          </a:r>
          <a:endParaRPr lang="fr-FR" sz="1200" dirty="0"/>
        </a:p>
      </dgm:t>
    </dgm:pt>
    <dgm:pt modelId="{45C0CE80-820B-4810-88E5-F51A4C9FE3E7}" type="parTrans" cxnId="{5DC3D4C0-B87E-4026-80F0-43AEE7415D47}">
      <dgm:prSet/>
      <dgm:spPr/>
      <dgm:t>
        <a:bodyPr/>
        <a:lstStyle/>
        <a:p>
          <a:endParaRPr lang="fr-FR"/>
        </a:p>
      </dgm:t>
    </dgm:pt>
    <dgm:pt modelId="{6DC48393-6328-4D99-9A44-D9D41BA55D57}" type="sibTrans" cxnId="{5DC3D4C0-B87E-4026-80F0-43AEE7415D47}">
      <dgm:prSet/>
      <dgm:spPr/>
      <dgm:t>
        <a:bodyPr/>
        <a:lstStyle/>
        <a:p>
          <a:endParaRPr lang="fr-FR"/>
        </a:p>
      </dgm:t>
    </dgm:pt>
    <dgm:pt modelId="{6EC7395E-2729-493B-BF8F-FF074DA9D9CF}">
      <dgm:prSet phldrT="[Texte]" custT="1"/>
      <dgm:spPr/>
      <dgm:t>
        <a:bodyPr/>
        <a:lstStyle/>
        <a:p>
          <a:r>
            <a:rPr lang="fr-FR" sz="1400" b="1" dirty="0" smtClean="0">
              <a:latin typeface="Calibri" panose="020F0502020204030204" pitchFamily="34" charset="0"/>
            </a:rPr>
            <a:t>Lier les mots entre eux en groupant les mots en unités syntaxiques ou en unités de sens pour</a:t>
          </a:r>
        </a:p>
        <a:p>
          <a:r>
            <a:rPr lang="fr-FR" sz="1400" dirty="0" smtClean="0">
              <a:latin typeface="Calibri" panose="020F0502020204030204" pitchFamily="34" charset="0"/>
            </a:rPr>
            <a:t> </a:t>
          </a:r>
          <a:r>
            <a:rPr lang="fr-FR" sz="1400" b="1" dirty="0" smtClean="0">
              <a:latin typeface="Calibri" panose="020F0502020204030204" pitchFamily="34" charset="0"/>
            </a:rPr>
            <a:t>construire des groupes de souffle</a:t>
          </a:r>
          <a:endParaRPr lang="fr-FR" sz="1400" b="1" dirty="0">
            <a:latin typeface="Calibri" panose="020F0502020204030204" pitchFamily="34" charset="0"/>
          </a:endParaRPr>
        </a:p>
      </dgm:t>
    </dgm:pt>
    <dgm:pt modelId="{31C649BF-B5CD-4539-8ED7-7FCE1BBB52F4}" type="parTrans" cxnId="{25EABA65-D9B6-4BD6-9467-ABE742C0D154}">
      <dgm:prSet/>
      <dgm:spPr/>
      <dgm:t>
        <a:bodyPr/>
        <a:lstStyle/>
        <a:p>
          <a:endParaRPr lang="fr-FR"/>
        </a:p>
      </dgm:t>
    </dgm:pt>
    <dgm:pt modelId="{29A66BDD-0E81-4144-A237-B90A2476FB6E}" type="sibTrans" cxnId="{25EABA65-D9B6-4BD6-9467-ABE742C0D154}">
      <dgm:prSet/>
      <dgm:spPr/>
      <dgm:t>
        <a:bodyPr/>
        <a:lstStyle/>
        <a:p>
          <a:endParaRPr lang="fr-FR"/>
        </a:p>
      </dgm:t>
    </dgm:pt>
    <dgm:pt modelId="{2F96AEC3-FAC4-43C1-9166-4FDBF6FBD17F}">
      <dgm:prSet phldrT="[Texte]" custT="1"/>
      <dgm:spPr/>
      <dgm:t>
        <a:bodyPr/>
        <a:lstStyle/>
        <a:p>
          <a:r>
            <a:rPr lang="fr-FR" sz="2000" dirty="0" smtClean="0"/>
            <a:t> </a:t>
          </a:r>
          <a:r>
            <a:rPr lang="fr-FR" sz="1600" b="1" dirty="0" smtClean="0">
              <a:latin typeface="Calibri" panose="020F0502020204030204" pitchFamily="34" charset="0"/>
            </a:rPr>
            <a:t>Adopter l’intonation adéquate pour donner son sens au texte</a:t>
          </a:r>
          <a:endParaRPr lang="fr-FR" sz="1600" dirty="0"/>
        </a:p>
      </dgm:t>
    </dgm:pt>
    <dgm:pt modelId="{17DF48F9-9AB8-4897-9463-AE5A5C939856}" type="parTrans" cxnId="{0B46F9BF-6FBD-4269-A580-411C1D47D871}">
      <dgm:prSet/>
      <dgm:spPr/>
      <dgm:t>
        <a:bodyPr/>
        <a:lstStyle/>
        <a:p>
          <a:endParaRPr lang="fr-FR"/>
        </a:p>
      </dgm:t>
    </dgm:pt>
    <dgm:pt modelId="{35DB69DA-653B-42EC-8E1F-9E4CFB4253BE}" type="sibTrans" cxnId="{0B46F9BF-6FBD-4269-A580-411C1D47D871}">
      <dgm:prSet/>
      <dgm:spPr/>
      <dgm:t>
        <a:bodyPr/>
        <a:lstStyle/>
        <a:p>
          <a:endParaRPr lang="fr-FR"/>
        </a:p>
      </dgm:t>
    </dgm:pt>
    <dgm:pt modelId="{C48D7DE7-33A9-4551-8244-2C7088A5B943}">
      <dgm:prSet phldrT="[Texte]" custT="1"/>
      <dgm:spPr/>
      <dgm:t>
        <a:bodyPr/>
        <a:lstStyle/>
        <a:p>
          <a:r>
            <a:rPr lang="fr-FR" sz="1600" b="1" dirty="0" smtClean="0">
              <a:latin typeface="Calibri" panose="020F0502020204030204" pitchFamily="34" charset="0"/>
            </a:rPr>
            <a:t>Utiliser la ponctuation</a:t>
          </a:r>
          <a:endParaRPr lang="fr-FR" sz="1900" b="1" dirty="0"/>
        </a:p>
      </dgm:t>
    </dgm:pt>
    <dgm:pt modelId="{27A60178-A2AF-4655-BB89-8B227349C09A}" type="parTrans" cxnId="{A413765B-3147-4221-9247-7B498099BDC7}">
      <dgm:prSet/>
      <dgm:spPr/>
      <dgm:t>
        <a:bodyPr/>
        <a:lstStyle/>
        <a:p>
          <a:endParaRPr lang="fr-FR"/>
        </a:p>
      </dgm:t>
    </dgm:pt>
    <dgm:pt modelId="{56B8E3E4-4678-4B8E-AC72-0409DB163A09}" type="sibTrans" cxnId="{A413765B-3147-4221-9247-7B498099BDC7}">
      <dgm:prSet/>
      <dgm:spPr/>
      <dgm:t>
        <a:bodyPr/>
        <a:lstStyle/>
        <a:p>
          <a:endParaRPr lang="fr-FR"/>
        </a:p>
      </dgm:t>
    </dgm:pt>
    <dgm:pt modelId="{97007AD8-243E-4CB7-A072-A866E7255012}">
      <dgm:prSet phldrT="[Texte]" custT="1"/>
      <dgm:spPr/>
      <dgm:t>
        <a:bodyPr/>
        <a:lstStyle/>
        <a:p>
          <a:r>
            <a:rPr lang="fr-FR" sz="1600" b="1" dirty="0" smtClean="0">
              <a:latin typeface="Calibri" panose="020F0502020204030204" pitchFamily="34" charset="0"/>
            </a:rPr>
            <a:t>Autoréguler sa lecture </a:t>
          </a:r>
          <a:endParaRPr lang="fr-FR" sz="1600" b="1" dirty="0">
            <a:latin typeface="Calibri" panose="020F0502020204030204" pitchFamily="34" charset="0"/>
          </a:endParaRPr>
        </a:p>
      </dgm:t>
    </dgm:pt>
    <dgm:pt modelId="{B3FCCFA2-456E-4904-B387-262ACC5AAEF1}" type="parTrans" cxnId="{C0CF8D2B-BB20-4854-A5B1-9D84BFED0B59}">
      <dgm:prSet/>
      <dgm:spPr/>
      <dgm:t>
        <a:bodyPr/>
        <a:lstStyle/>
        <a:p>
          <a:endParaRPr lang="fr-FR"/>
        </a:p>
      </dgm:t>
    </dgm:pt>
    <dgm:pt modelId="{CAA5AD25-7F68-46AF-9CDF-EE5A30050CDB}" type="sibTrans" cxnId="{C0CF8D2B-BB20-4854-A5B1-9D84BFED0B59}">
      <dgm:prSet/>
      <dgm:spPr/>
      <dgm:t>
        <a:bodyPr/>
        <a:lstStyle/>
        <a:p>
          <a:endParaRPr lang="fr-FR"/>
        </a:p>
      </dgm:t>
    </dgm:pt>
    <dgm:pt modelId="{0C7D53F7-CE1B-4B87-AF8C-7C3AAAB128D7}" type="pres">
      <dgm:prSet presAssocID="{839F36BD-5FF4-470A-B036-E598CCA552E9}" presName="Name0" presStyleCnt="0">
        <dgm:presLayoutVars>
          <dgm:chPref val="1"/>
          <dgm:dir/>
          <dgm:animOne val="branch"/>
          <dgm:animLvl val="lvl"/>
          <dgm:resizeHandles val="exact"/>
        </dgm:presLayoutVars>
      </dgm:prSet>
      <dgm:spPr/>
      <dgm:t>
        <a:bodyPr/>
        <a:lstStyle/>
        <a:p>
          <a:endParaRPr lang="fr-FR"/>
        </a:p>
      </dgm:t>
    </dgm:pt>
    <dgm:pt modelId="{3FCE971F-0B4F-4FE2-9397-BBF4F7F543B0}" type="pres">
      <dgm:prSet presAssocID="{A53C7191-6651-4BBE-807D-ABF8629A7868}" presName="root1" presStyleCnt="0"/>
      <dgm:spPr/>
    </dgm:pt>
    <dgm:pt modelId="{BB6D3F5E-8BE3-413F-8D7D-82464DE59D0D}" type="pres">
      <dgm:prSet presAssocID="{A53C7191-6651-4BBE-807D-ABF8629A7868}" presName="LevelOneTextNode" presStyleLbl="node0" presStyleIdx="0" presStyleCnt="1" custLinFactX="-100000" custLinFactNeighborX="-154302" custLinFactNeighborY="-3803">
        <dgm:presLayoutVars>
          <dgm:chPref val="3"/>
        </dgm:presLayoutVars>
      </dgm:prSet>
      <dgm:spPr/>
      <dgm:t>
        <a:bodyPr/>
        <a:lstStyle/>
        <a:p>
          <a:endParaRPr lang="fr-FR"/>
        </a:p>
      </dgm:t>
    </dgm:pt>
    <dgm:pt modelId="{E83EF523-DCB1-466C-9AE4-C7B1F1EFC1F3}" type="pres">
      <dgm:prSet presAssocID="{A53C7191-6651-4BBE-807D-ABF8629A7868}" presName="level2hierChild" presStyleCnt="0"/>
      <dgm:spPr/>
    </dgm:pt>
    <dgm:pt modelId="{FAB3BFA6-B140-4935-A2AA-584595D71386}" type="pres">
      <dgm:prSet presAssocID="{2AA84FC4-CB5D-4ECB-BEE7-DE08FFCEC81D}" presName="conn2-1" presStyleLbl="parChTrans1D2" presStyleIdx="0" presStyleCnt="6"/>
      <dgm:spPr/>
      <dgm:t>
        <a:bodyPr/>
        <a:lstStyle/>
        <a:p>
          <a:endParaRPr lang="fr-FR"/>
        </a:p>
      </dgm:t>
    </dgm:pt>
    <dgm:pt modelId="{5F6E181E-AFCB-4363-BC46-09EE79E95B55}" type="pres">
      <dgm:prSet presAssocID="{2AA84FC4-CB5D-4ECB-BEE7-DE08FFCEC81D}" presName="connTx" presStyleLbl="parChTrans1D2" presStyleIdx="0" presStyleCnt="6"/>
      <dgm:spPr/>
      <dgm:t>
        <a:bodyPr/>
        <a:lstStyle/>
        <a:p>
          <a:endParaRPr lang="fr-FR"/>
        </a:p>
      </dgm:t>
    </dgm:pt>
    <dgm:pt modelId="{C16BBC0C-1E61-426F-810D-39AABD9A08F7}" type="pres">
      <dgm:prSet presAssocID="{10EEBE8D-10D2-4802-9BDB-5D4D91923D29}" presName="root2" presStyleCnt="0"/>
      <dgm:spPr/>
    </dgm:pt>
    <dgm:pt modelId="{EA12872E-901F-4EAC-9601-1C5935089C5E}" type="pres">
      <dgm:prSet presAssocID="{10EEBE8D-10D2-4802-9BDB-5D4D91923D29}" presName="LevelTwoTextNode" presStyleLbl="node2" presStyleIdx="0" presStyleCnt="6" custScaleX="165920">
        <dgm:presLayoutVars>
          <dgm:chPref val="3"/>
        </dgm:presLayoutVars>
      </dgm:prSet>
      <dgm:spPr/>
      <dgm:t>
        <a:bodyPr/>
        <a:lstStyle/>
        <a:p>
          <a:endParaRPr lang="fr-FR"/>
        </a:p>
      </dgm:t>
    </dgm:pt>
    <dgm:pt modelId="{20F6496B-F1C3-4FD6-BD5A-23CD462C9195}" type="pres">
      <dgm:prSet presAssocID="{10EEBE8D-10D2-4802-9BDB-5D4D91923D29}" presName="level3hierChild" presStyleCnt="0"/>
      <dgm:spPr/>
    </dgm:pt>
    <dgm:pt modelId="{370F3FF6-F675-4DF2-8034-C4888600B4D6}" type="pres">
      <dgm:prSet presAssocID="{45C0CE80-820B-4810-88E5-F51A4C9FE3E7}" presName="conn2-1" presStyleLbl="parChTrans1D2" presStyleIdx="1" presStyleCnt="6"/>
      <dgm:spPr/>
      <dgm:t>
        <a:bodyPr/>
        <a:lstStyle/>
        <a:p>
          <a:endParaRPr lang="fr-FR"/>
        </a:p>
      </dgm:t>
    </dgm:pt>
    <dgm:pt modelId="{C0433A27-EB9F-4458-9244-718C61B3A2FE}" type="pres">
      <dgm:prSet presAssocID="{45C0CE80-820B-4810-88E5-F51A4C9FE3E7}" presName="connTx" presStyleLbl="parChTrans1D2" presStyleIdx="1" presStyleCnt="6"/>
      <dgm:spPr/>
      <dgm:t>
        <a:bodyPr/>
        <a:lstStyle/>
        <a:p>
          <a:endParaRPr lang="fr-FR"/>
        </a:p>
      </dgm:t>
    </dgm:pt>
    <dgm:pt modelId="{20290F6E-4194-4BBC-A80F-5562F3351AD8}" type="pres">
      <dgm:prSet presAssocID="{23DDDF66-3EE0-4C7D-9B33-D919BB5BE116}" presName="root2" presStyleCnt="0"/>
      <dgm:spPr/>
    </dgm:pt>
    <dgm:pt modelId="{407F959D-7234-43C0-B95C-ECE03E9695DD}" type="pres">
      <dgm:prSet presAssocID="{23DDDF66-3EE0-4C7D-9B33-D919BB5BE116}" presName="LevelTwoTextNode" presStyleLbl="node2" presStyleIdx="1" presStyleCnt="6" custScaleX="165796">
        <dgm:presLayoutVars>
          <dgm:chPref val="3"/>
        </dgm:presLayoutVars>
      </dgm:prSet>
      <dgm:spPr/>
      <dgm:t>
        <a:bodyPr/>
        <a:lstStyle/>
        <a:p>
          <a:endParaRPr lang="fr-FR"/>
        </a:p>
      </dgm:t>
    </dgm:pt>
    <dgm:pt modelId="{20B2DF06-875B-41DA-BE9F-25C4D7B38C2B}" type="pres">
      <dgm:prSet presAssocID="{23DDDF66-3EE0-4C7D-9B33-D919BB5BE116}" presName="level3hierChild" presStyleCnt="0"/>
      <dgm:spPr/>
    </dgm:pt>
    <dgm:pt modelId="{DF4C846B-2214-41F9-AFAA-CB10AEA37D70}" type="pres">
      <dgm:prSet presAssocID="{31C649BF-B5CD-4539-8ED7-7FCE1BBB52F4}" presName="conn2-1" presStyleLbl="parChTrans1D2" presStyleIdx="2" presStyleCnt="6"/>
      <dgm:spPr/>
      <dgm:t>
        <a:bodyPr/>
        <a:lstStyle/>
        <a:p>
          <a:endParaRPr lang="fr-FR"/>
        </a:p>
      </dgm:t>
    </dgm:pt>
    <dgm:pt modelId="{F2E75407-38B1-4D8E-8341-FF16196DC3A5}" type="pres">
      <dgm:prSet presAssocID="{31C649BF-B5CD-4539-8ED7-7FCE1BBB52F4}" presName="connTx" presStyleLbl="parChTrans1D2" presStyleIdx="2" presStyleCnt="6"/>
      <dgm:spPr/>
      <dgm:t>
        <a:bodyPr/>
        <a:lstStyle/>
        <a:p>
          <a:endParaRPr lang="fr-FR"/>
        </a:p>
      </dgm:t>
    </dgm:pt>
    <dgm:pt modelId="{E1D6C827-21E0-49C5-8289-8795C43FC56D}" type="pres">
      <dgm:prSet presAssocID="{6EC7395E-2729-493B-BF8F-FF074DA9D9CF}" presName="root2" presStyleCnt="0"/>
      <dgm:spPr/>
    </dgm:pt>
    <dgm:pt modelId="{A6471742-4075-4DF0-80BD-986CB70E2DDE}" type="pres">
      <dgm:prSet presAssocID="{6EC7395E-2729-493B-BF8F-FF074DA9D9CF}" presName="LevelTwoTextNode" presStyleLbl="node2" presStyleIdx="2" presStyleCnt="6" custScaleX="165331" custScaleY="143329">
        <dgm:presLayoutVars>
          <dgm:chPref val="3"/>
        </dgm:presLayoutVars>
      </dgm:prSet>
      <dgm:spPr/>
      <dgm:t>
        <a:bodyPr/>
        <a:lstStyle/>
        <a:p>
          <a:endParaRPr lang="fr-FR"/>
        </a:p>
      </dgm:t>
    </dgm:pt>
    <dgm:pt modelId="{7C8DF4D4-9D4C-459C-A841-1CE562609057}" type="pres">
      <dgm:prSet presAssocID="{6EC7395E-2729-493B-BF8F-FF074DA9D9CF}" presName="level3hierChild" presStyleCnt="0"/>
      <dgm:spPr/>
    </dgm:pt>
    <dgm:pt modelId="{1769425A-04DF-4996-A3B3-5D6D9DA28FE2}" type="pres">
      <dgm:prSet presAssocID="{27A60178-A2AF-4655-BB89-8B227349C09A}" presName="conn2-1" presStyleLbl="parChTrans1D2" presStyleIdx="3" presStyleCnt="6"/>
      <dgm:spPr/>
      <dgm:t>
        <a:bodyPr/>
        <a:lstStyle/>
        <a:p>
          <a:endParaRPr lang="fr-FR"/>
        </a:p>
      </dgm:t>
    </dgm:pt>
    <dgm:pt modelId="{3C8903D8-16E9-41FE-8462-622729B7C034}" type="pres">
      <dgm:prSet presAssocID="{27A60178-A2AF-4655-BB89-8B227349C09A}" presName="connTx" presStyleLbl="parChTrans1D2" presStyleIdx="3" presStyleCnt="6"/>
      <dgm:spPr/>
      <dgm:t>
        <a:bodyPr/>
        <a:lstStyle/>
        <a:p>
          <a:endParaRPr lang="fr-FR"/>
        </a:p>
      </dgm:t>
    </dgm:pt>
    <dgm:pt modelId="{62EEC2EC-1B89-43C1-BDF2-DBA4906D2FBD}" type="pres">
      <dgm:prSet presAssocID="{C48D7DE7-33A9-4551-8244-2C7088A5B943}" presName="root2" presStyleCnt="0"/>
      <dgm:spPr/>
    </dgm:pt>
    <dgm:pt modelId="{FFE130FE-C5AA-4AD6-9206-D4D343CF092C}" type="pres">
      <dgm:prSet presAssocID="{C48D7DE7-33A9-4551-8244-2C7088A5B943}" presName="LevelTwoTextNode" presStyleLbl="node2" presStyleIdx="3" presStyleCnt="6" custScaleX="164544">
        <dgm:presLayoutVars>
          <dgm:chPref val="3"/>
        </dgm:presLayoutVars>
      </dgm:prSet>
      <dgm:spPr/>
      <dgm:t>
        <a:bodyPr/>
        <a:lstStyle/>
        <a:p>
          <a:endParaRPr lang="fr-FR"/>
        </a:p>
      </dgm:t>
    </dgm:pt>
    <dgm:pt modelId="{D9CD7D71-A840-4544-8F80-FA27A9550817}" type="pres">
      <dgm:prSet presAssocID="{C48D7DE7-33A9-4551-8244-2C7088A5B943}" presName="level3hierChild" presStyleCnt="0"/>
      <dgm:spPr/>
    </dgm:pt>
    <dgm:pt modelId="{78C83BFE-A3AC-4758-997A-47ACF318689B}" type="pres">
      <dgm:prSet presAssocID="{17DF48F9-9AB8-4897-9463-AE5A5C939856}" presName="conn2-1" presStyleLbl="parChTrans1D2" presStyleIdx="4" presStyleCnt="6"/>
      <dgm:spPr/>
      <dgm:t>
        <a:bodyPr/>
        <a:lstStyle/>
        <a:p>
          <a:endParaRPr lang="fr-FR"/>
        </a:p>
      </dgm:t>
    </dgm:pt>
    <dgm:pt modelId="{BBF87120-CCDF-4533-A6AB-F209163E7991}" type="pres">
      <dgm:prSet presAssocID="{17DF48F9-9AB8-4897-9463-AE5A5C939856}" presName="connTx" presStyleLbl="parChTrans1D2" presStyleIdx="4" presStyleCnt="6"/>
      <dgm:spPr/>
      <dgm:t>
        <a:bodyPr/>
        <a:lstStyle/>
        <a:p>
          <a:endParaRPr lang="fr-FR"/>
        </a:p>
      </dgm:t>
    </dgm:pt>
    <dgm:pt modelId="{7AA4C103-3C1E-44B3-B403-DCECB1E65031}" type="pres">
      <dgm:prSet presAssocID="{2F96AEC3-FAC4-43C1-9166-4FDBF6FBD17F}" presName="root2" presStyleCnt="0"/>
      <dgm:spPr/>
    </dgm:pt>
    <dgm:pt modelId="{3157A98C-D879-4C45-B4B4-3505080CA55C}" type="pres">
      <dgm:prSet presAssocID="{2F96AEC3-FAC4-43C1-9166-4FDBF6FBD17F}" presName="LevelTwoTextNode" presStyleLbl="node2" presStyleIdx="4" presStyleCnt="6" custScaleX="165331">
        <dgm:presLayoutVars>
          <dgm:chPref val="3"/>
        </dgm:presLayoutVars>
      </dgm:prSet>
      <dgm:spPr/>
      <dgm:t>
        <a:bodyPr/>
        <a:lstStyle/>
        <a:p>
          <a:endParaRPr lang="fr-FR"/>
        </a:p>
      </dgm:t>
    </dgm:pt>
    <dgm:pt modelId="{2AA4FDE0-F62A-411E-8CCD-EDE2CEFD9123}" type="pres">
      <dgm:prSet presAssocID="{2F96AEC3-FAC4-43C1-9166-4FDBF6FBD17F}" presName="level3hierChild" presStyleCnt="0"/>
      <dgm:spPr/>
    </dgm:pt>
    <dgm:pt modelId="{525E3B00-659C-4271-A837-2B609AD9B535}" type="pres">
      <dgm:prSet presAssocID="{B3FCCFA2-456E-4904-B387-262ACC5AAEF1}" presName="conn2-1" presStyleLbl="parChTrans1D2" presStyleIdx="5" presStyleCnt="6"/>
      <dgm:spPr/>
      <dgm:t>
        <a:bodyPr/>
        <a:lstStyle/>
        <a:p>
          <a:endParaRPr lang="fr-FR"/>
        </a:p>
      </dgm:t>
    </dgm:pt>
    <dgm:pt modelId="{AE599B38-F2BC-4984-8C2B-2583A54A7538}" type="pres">
      <dgm:prSet presAssocID="{B3FCCFA2-456E-4904-B387-262ACC5AAEF1}" presName="connTx" presStyleLbl="parChTrans1D2" presStyleIdx="5" presStyleCnt="6"/>
      <dgm:spPr/>
      <dgm:t>
        <a:bodyPr/>
        <a:lstStyle/>
        <a:p>
          <a:endParaRPr lang="fr-FR"/>
        </a:p>
      </dgm:t>
    </dgm:pt>
    <dgm:pt modelId="{B2A57B16-1AC6-412F-9762-57304628F439}" type="pres">
      <dgm:prSet presAssocID="{97007AD8-243E-4CB7-A072-A866E7255012}" presName="root2" presStyleCnt="0"/>
      <dgm:spPr/>
    </dgm:pt>
    <dgm:pt modelId="{15149ECF-B05D-4A60-B219-193262BA6913}" type="pres">
      <dgm:prSet presAssocID="{97007AD8-243E-4CB7-A072-A866E7255012}" presName="LevelTwoTextNode" presStyleLbl="node2" presStyleIdx="5" presStyleCnt="6" custScaleX="165331">
        <dgm:presLayoutVars>
          <dgm:chPref val="3"/>
        </dgm:presLayoutVars>
      </dgm:prSet>
      <dgm:spPr/>
      <dgm:t>
        <a:bodyPr/>
        <a:lstStyle/>
        <a:p>
          <a:endParaRPr lang="fr-FR"/>
        </a:p>
      </dgm:t>
    </dgm:pt>
    <dgm:pt modelId="{284BDEA0-1865-4057-BAD3-6888B5A382DA}" type="pres">
      <dgm:prSet presAssocID="{97007AD8-243E-4CB7-A072-A866E7255012}" presName="level3hierChild" presStyleCnt="0"/>
      <dgm:spPr/>
    </dgm:pt>
  </dgm:ptLst>
  <dgm:cxnLst>
    <dgm:cxn modelId="{7A546D85-824E-471E-BD6E-C43081303F86}" srcId="{839F36BD-5FF4-470A-B036-E598CCA552E9}" destId="{A53C7191-6651-4BBE-807D-ABF8629A7868}" srcOrd="0" destOrd="0" parTransId="{4DD79B3E-9272-4C01-A796-A3DF47EC28BF}" sibTransId="{94458412-B0B8-47B1-8315-C997476BC76B}"/>
    <dgm:cxn modelId="{5DC3D4C0-B87E-4026-80F0-43AEE7415D47}" srcId="{A53C7191-6651-4BBE-807D-ABF8629A7868}" destId="{23DDDF66-3EE0-4C7D-9B33-D919BB5BE116}" srcOrd="1" destOrd="0" parTransId="{45C0CE80-820B-4810-88E5-F51A4C9FE3E7}" sibTransId="{6DC48393-6328-4D99-9A44-D9D41BA55D57}"/>
    <dgm:cxn modelId="{44738D5C-E85E-4DF1-B289-01810DD078EC}" type="presOf" srcId="{C48D7DE7-33A9-4551-8244-2C7088A5B943}" destId="{FFE130FE-C5AA-4AD6-9206-D4D343CF092C}" srcOrd="0" destOrd="0" presId="urn:microsoft.com/office/officeart/2008/layout/HorizontalMultiLevelHierarchy"/>
    <dgm:cxn modelId="{94CA9037-3582-4154-BD6E-5F33C0AD6FF3}" type="presOf" srcId="{6EC7395E-2729-493B-BF8F-FF074DA9D9CF}" destId="{A6471742-4075-4DF0-80BD-986CB70E2DDE}" srcOrd="0" destOrd="0" presId="urn:microsoft.com/office/officeart/2008/layout/HorizontalMultiLevelHierarchy"/>
    <dgm:cxn modelId="{0B46F9BF-6FBD-4269-A580-411C1D47D871}" srcId="{A53C7191-6651-4BBE-807D-ABF8629A7868}" destId="{2F96AEC3-FAC4-43C1-9166-4FDBF6FBD17F}" srcOrd="4" destOrd="0" parTransId="{17DF48F9-9AB8-4897-9463-AE5A5C939856}" sibTransId="{35DB69DA-653B-42EC-8E1F-9E4CFB4253BE}"/>
    <dgm:cxn modelId="{723A6DF3-11EB-45BC-A002-C45C5DA01388}" type="presOf" srcId="{17DF48F9-9AB8-4897-9463-AE5A5C939856}" destId="{BBF87120-CCDF-4533-A6AB-F209163E7991}" srcOrd="1" destOrd="0" presId="urn:microsoft.com/office/officeart/2008/layout/HorizontalMultiLevelHierarchy"/>
    <dgm:cxn modelId="{0A521926-077D-4EC8-887C-1C0909D303C8}" type="presOf" srcId="{839F36BD-5FF4-470A-B036-E598CCA552E9}" destId="{0C7D53F7-CE1B-4B87-AF8C-7C3AAAB128D7}" srcOrd="0" destOrd="0" presId="urn:microsoft.com/office/officeart/2008/layout/HorizontalMultiLevelHierarchy"/>
    <dgm:cxn modelId="{E1F1CEAF-405A-45DD-A30A-1949D596EB61}" type="presOf" srcId="{23DDDF66-3EE0-4C7D-9B33-D919BB5BE116}" destId="{407F959D-7234-43C0-B95C-ECE03E9695DD}" srcOrd="0" destOrd="0" presId="urn:microsoft.com/office/officeart/2008/layout/HorizontalMultiLevelHierarchy"/>
    <dgm:cxn modelId="{4C46287E-ACC0-4968-A932-A7CF51695909}" type="presOf" srcId="{45C0CE80-820B-4810-88E5-F51A4C9FE3E7}" destId="{370F3FF6-F675-4DF2-8034-C4888600B4D6}" srcOrd="0" destOrd="0" presId="urn:microsoft.com/office/officeart/2008/layout/HorizontalMultiLevelHierarchy"/>
    <dgm:cxn modelId="{C0CF8D2B-BB20-4854-A5B1-9D84BFED0B59}" srcId="{A53C7191-6651-4BBE-807D-ABF8629A7868}" destId="{97007AD8-243E-4CB7-A072-A866E7255012}" srcOrd="5" destOrd="0" parTransId="{B3FCCFA2-456E-4904-B387-262ACC5AAEF1}" sibTransId="{CAA5AD25-7F68-46AF-9CDF-EE5A30050CDB}"/>
    <dgm:cxn modelId="{6A4998A9-850D-4CB6-ABCB-049BA42DECFA}" type="presOf" srcId="{27A60178-A2AF-4655-BB89-8B227349C09A}" destId="{1769425A-04DF-4996-A3B3-5D6D9DA28FE2}" srcOrd="0" destOrd="0" presId="urn:microsoft.com/office/officeart/2008/layout/HorizontalMultiLevelHierarchy"/>
    <dgm:cxn modelId="{DA56EFDF-DC85-4E18-AE33-EECFDF21E430}" type="presOf" srcId="{27A60178-A2AF-4655-BB89-8B227349C09A}" destId="{3C8903D8-16E9-41FE-8462-622729B7C034}" srcOrd="1" destOrd="0" presId="urn:microsoft.com/office/officeart/2008/layout/HorizontalMultiLevelHierarchy"/>
    <dgm:cxn modelId="{AC03C486-4966-476C-A581-D925F00E4D55}" type="presOf" srcId="{17DF48F9-9AB8-4897-9463-AE5A5C939856}" destId="{78C83BFE-A3AC-4758-997A-47ACF318689B}" srcOrd="0" destOrd="0" presId="urn:microsoft.com/office/officeart/2008/layout/HorizontalMultiLevelHierarchy"/>
    <dgm:cxn modelId="{7248BECF-000B-4FD7-B8C4-1598F235451D}" type="presOf" srcId="{B3FCCFA2-456E-4904-B387-262ACC5AAEF1}" destId="{525E3B00-659C-4271-A837-2B609AD9B535}" srcOrd="0" destOrd="0" presId="urn:microsoft.com/office/officeart/2008/layout/HorizontalMultiLevelHierarchy"/>
    <dgm:cxn modelId="{208CA243-CD1E-426D-BA0C-AF50CA7B861D}" type="presOf" srcId="{97007AD8-243E-4CB7-A072-A866E7255012}" destId="{15149ECF-B05D-4A60-B219-193262BA6913}" srcOrd="0" destOrd="0" presId="urn:microsoft.com/office/officeart/2008/layout/HorizontalMultiLevelHierarchy"/>
    <dgm:cxn modelId="{48DB4F9A-30D8-4A38-AFD4-2281EA906933}" type="presOf" srcId="{A53C7191-6651-4BBE-807D-ABF8629A7868}" destId="{BB6D3F5E-8BE3-413F-8D7D-82464DE59D0D}" srcOrd="0" destOrd="0" presId="urn:microsoft.com/office/officeart/2008/layout/HorizontalMultiLevelHierarchy"/>
    <dgm:cxn modelId="{3EBF262F-10FE-4A92-9AB0-1CF804289750}" type="presOf" srcId="{31C649BF-B5CD-4539-8ED7-7FCE1BBB52F4}" destId="{DF4C846B-2214-41F9-AFAA-CB10AEA37D70}" srcOrd="0" destOrd="0" presId="urn:microsoft.com/office/officeart/2008/layout/HorizontalMultiLevelHierarchy"/>
    <dgm:cxn modelId="{6103F28F-F871-459D-9431-96D01DFF6DB7}" type="presOf" srcId="{2AA84FC4-CB5D-4ECB-BEE7-DE08FFCEC81D}" destId="{5F6E181E-AFCB-4363-BC46-09EE79E95B55}" srcOrd="1" destOrd="0" presId="urn:microsoft.com/office/officeart/2008/layout/HorizontalMultiLevelHierarchy"/>
    <dgm:cxn modelId="{0A4F3601-66A6-448F-84C7-52676E5835D8}" type="presOf" srcId="{2F96AEC3-FAC4-43C1-9166-4FDBF6FBD17F}" destId="{3157A98C-D879-4C45-B4B4-3505080CA55C}" srcOrd="0" destOrd="0" presId="urn:microsoft.com/office/officeart/2008/layout/HorizontalMultiLevelHierarchy"/>
    <dgm:cxn modelId="{DC714E4C-7D95-465A-A0D5-D432BAEA7452}" type="presOf" srcId="{B3FCCFA2-456E-4904-B387-262ACC5AAEF1}" destId="{AE599B38-F2BC-4984-8C2B-2583A54A7538}" srcOrd="1" destOrd="0" presId="urn:microsoft.com/office/officeart/2008/layout/HorizontalMultiLevelHierarchy"/>
    <dgm:cxn modelId="{C82E1565-E9D0-41CA-9C47-5F3F9290928F}" type="presOf" srcId="{45C0CE80-820B-4810-88E5-F51A4C9FE3E7}" destId="{C0433A27-EB9F-4458-9244-718C61B3A2FE}" srcOrd="1" destOrd="0" presId="urn:microsoft.com/office/officeart/2008/layout/HorizontalMultiLevelHierarchy"/>
    <dgm:cxn modelId="{CFEEA444-2A99-40E8-9D01-20B437AE19F6}" type="presOf" srcId="{2AA84FC4-CB5D-4ECB-BEE7-DE08FFCEC81D}" destId="{FAB3BFA6-B140-4935-A2AA-584595D71386}" srcOrd="0" destOrd="0" presId="urn:microsoft.com/office/officeart/2008/layout/HorizontalMultiLevelHierarchy"/>
    <dgm:cxn modelId="{A413765B-3147-4221-9247-7B498099BDC7}" srcId="{A53C7191-6651-4BBE-807D-ABF8629A7868}" destId="{C48D7DE7-33A9-4551-8244-2C7088A5B943}" srcOrd="3" destOrd="0" parTransId="{27A60178-A2AF-4655-BB89-8B227349C09A}" sibTransId="{56B8E3E4-4678-4B8E-AC72-0409DB163A09}"/>
    <dgm:cxn modelId="{87CB2C96-610B-420C-AA74-C19A114573B9}" type="presOf" srcId="{10EEBE8D-10D2-4802-9BDB-5D4D91923D29}" destId="{EA12872E-901F-4EAC-9601-1C5935089C5E}" srcOrd="0" destOrd="0" presId="urn:microsoft.com/office/officeart/2008/layout/HorizontalMultiLevelHierarchy"/>
    <dgm:cxn modelId="{E1CB3EFB-04C0-44BE-BBF5-DFAC03AAF449}" srcId="{A53C7191-6651-4BBE-807D-ABF8629A7868}" destId="{10EEBE8D-10D2-4802-9BDB-5D4D91923D29}" srcOrd="0" destOrd="0" parTransId="{2AA84FC4-CB5D-4ECB-BEE7-DE08FFCEC81D}" sibTransId="{FBC1BC28-A9CE-4D65-B1EA-11AA72AAC84D}"/>
    <dgm:cxn modelId="{25EABA65-D9B6-4BD6-9467-ABE742C0D154}" srcId="{A53C7191-6651-4BBE-807D-ABF8629A7868}" destId="{6EC7395E-2729-493B-BF8F-FF074DA9D9CF}" srcOrd="2" destOrd="0" parTransId="{31C649BF-B5CD-4539-8ED7-7FCE1BBB52F4}" sibTransId="{29A66BDD-0E81-4144-A237-B90A2476FB6E}"/>
    <dgm:cxn modelId="{E5596131-F0FC-491C-A366-E754461735E9}" type="presOf" srcId="{31C649BF-B5CD-4539-8ED7-7FCE1BBB52F4}" destId="{F2E75407-38B1-4D8E-8341-FF16196DC3A5}" srcOrd="1" destOrd="0" presId="urn:microsoft.com/office/officeart/2008/layout/HorizontalMultiLevelHierarchy"/>
    <dgm:cxn modelId="{D4ED64EC-A328-496D-A5CD-49F4682E1213}" type="presParOf" srcId="{0C7D53F7-CE1B-4B87-AF8C-7C3AAAB128D7}" destId="{3FCE971F-0B4F-4FE2-9397-BBF4F7F543B0}" srcOrd="0" destOrd="0" presId="urn:microsoft.com/office/officeart/2008/layout/HorizontalMultiLevelHierarchy"/>
    <dgm:cxn modelId="{8BCBB943-3517-4A9D-B482-D49900ACD660}" type="presParOf" srcId="{3FCE971F-0B4F-4FE2-9397-BBF4F7F543B0}" destId="{BB6D3F5E-8BE3-413F-8D7D-82464DE59D0D}" srcOrd="0" destOrd="0" presId="urn:microsoft.com/office/officeart/2008/layout/HorizontalMultiLevelHierarchy"/>
    <dgm:cxn modelId="{06B7556B-F68B-489D-ADD3-031D1345BAA7}" type="presParOf" srcId="{3FCE971F-0B4F-4FE2-9397-BBF4F7F543B0}" destId="{E83EF523-DCB1-466C-9AE4-C7B1F1EFC1F3}" srcOrd="1" destOrd="0" presId="urn:microsoft.com/office/officeart/2008/layout/HorizontalMultiLevelHierarchy"/>
    <dgm:cxn modelId="{868C2C6B-6747-47FC-9208-CDE38FD4BF31}" type="presParOf" srcId="{E83EF523-DCB1-466C-9AE4-C7B1F1EFC1F3}" destId="{FAB3BFA6-B140-4935-A2AA-584595D71386}" srcOrd="0" destOrd="0" presId="urn:microsoft.com/office/officeart/2008/layout/HorizontalMultiLevelHierarchy"/>
    <dgm:cxn modelId="{4B63F837-A249-4405-A926-4293DEEE118A}" type="presParOf" srcId="{FAB3BFA6-B140-4935-A2AA-584595D71386}" destId="{5F6E181E-AFCB-4363-BC46-09EE79E95B55}" srcOrd="0" destOrd="0" presId="urn:microsoft.com/office/officeart/2008/layout/HorizontalMultiLevelHierarchy"/>
    <dgm:cxn modelId="{05FCA214-DDFB-42A1-8594-01A05309B16B}" type="presParOf" srcId="{E83EF523-DCB1-466C-9AE4-C7B1F1EFC1F3}" destId="{C16BBC0C-1E61-426F-810D-39AABD9A08F7}" srcOrd="1" destOrd="0" presId="urn:microsoft.com/office/officeart/2008/layout/HorizontalMultiLevelHierarchy"/>
    <dgm:cxn modelId="{7078403B-1C85-4CCA-8C02-ACFF340A80B1}" type="presParOf" srcId="{C16BBC0C-1E61-426F-810D-39AABD9A08F7}" destId="{EA12872E-901F-4EAC-9601-1C5935089C5E}" srcOrd="0" destOrd="0" presId="urn:microsoft.com/office/officeart/2008/layout/HorizontalMultiLevelHierarchy"/>
    <dgm:cxn modelId="{221518A7-1B45-4700-9D8C-A1A1F7981407}" type="presParOf" srcId="{C16BBC0C-1E61-426F-810D-39AABD9A08F7}" destId="{20F6496B-F1C3-4FD6-BD5A-23CD462C9195}" srcOrd="1" destOrd="0" presId="urn:microsoft.com/office/officeart/2008/layout/HorizontalMultiLevelHierarchy"/>
    <dgm:cxn modelId="{5F2EC896-BF35-4FE8-A547-AFD3DDF54B80}" type="presParOf" srcId="{E83EF523-DCB1-466C-9AE4-C7B1F1EFC1F3}" destId="{370F3FF6-F675-4DF2-8034-C4888600B4D6}" srcOrd="2" destOrd="0" presId="urn:microsoft.com/office/officeart/2008/layout/HorizontalMultiLevelHierarchy"/>
    <dgm:cxn modelId="{4A1A7858-BFD6-4E59-862B-5E00A7C15803}" type="presParOf" srcId="{370F3FF6-F675-4DF2-8034-C4888600B4D6}" destId="{C0433A27-EB9F-4458-9244-718C61B3A2FE}" srcOrd="0" destOrd="0" presId="urn:microsoft.com/office/officeart/2008/layout/HorizontalMultiLevelHierarchy"/>
    <dgm:cxn modelId="{3E928F53-721F-48CE-97F6-04ECA626F0FB}" type="presParOf" srcId="{E83EF523-DCB1-466C-9AE4-C7B1F1EFC1F3}" destId="{20290F6E-4194-4BBC-A80F-5562F3351AD8}" srcOrd="3" destOrd="0" presId="urn:microsoft.com/office/officeart/2008/layout/HorizontalMultiLevelHierarchy"/>
    <dgm:cxn modelId="{9F4D6FDC-6A7D-44BD-B04D-7D42A3DC8DE3}" type="presParOf" srcId="{20290F6E-4194-4BBC-A80F-5562F3351AD8}" destId="{407F959D-7234-43C0-B95C-ECE03E9695DD}" srcOrd="0" destOrd="0" presId="urn:microsoft.com/office/officeart/2008/layout/HorizontalMultiLevelHierarchy"/>
    <dgm:cxn modelId="{3F38D42F-D6D9-4B8F-AA37-08467942965C}" type="presParOf" srcId="{20290F6E-4194-4BBC-A80F-5562F3351AD8}" destId="{20B2DF06-875B-41DA-BE9F-25C4D7B38C2B}" srcOrd="1" destOrd="0" presId="urn:microsoft.com/office/officeart/2008/layout/HorizontalMultiLevelHierarchy"/>
    <dgm:cxn modelId="{B34B98D4-4852-417F-8674-B3F3CA667294}" type="presParOf" srcId="{E83EF523-DCB1-466C-9AE4-C7B1F1EFC1F3}" destId="{DF4C846B-2214-41F9-AFAA-CB10AEA37D70}" srcOrd="4" destOrd="0" presId="urn:microsoft.com/office/officeart/2008/layout/HorizontalMultiLevelHierarchy"/>
    <dgm:cxn modelId="{29E72384-52F9-4621-8863-5174E4FEE79D}" type="presParOf" srcId="{DF4C846B-2214-41F9-AFAA-CB10AEA37D70}" destId="{F2E75407-38B1-4D8E-8341-FF16196DC3A5}" srcOrd="0" destOrd="0" presId="urn:microsoft.com/office/officeart/2008/layout/HorizontalMultiLevelHierarchy"/>
    <dgm:cxn modelId="{EA43D90F-2F44-49BD-8901-3835213FDD16}" type="presParOf" srcId="{E83EF523-DCB1-466C-9AE4-C7B1F1EFC1F3}" destId="{E1D6C827-21E0-49C5-8289-8795C43FC56D}" srcOrd="5" destOrd="0" presId="urn:microsoft.com/office/officeart/2008/layout/HorizontalMultiLevelHierarchy"/>
    <dgm:cxn modelId="{802456EB-F6DB-4962-B2DB-90DCBA48270E}" type="presParOf" srcId="{E1D6C827-21E0-49C5-8289-8795C43FC56D}" destId="{A6471742-4075-4DF0-80BD-986CB70E2DDE}" srcOrd="0" destOrd="0" presId="urn:microsoft.com/office/officeart/2008/layout/HorizontalMultiLevelHierarchy"/>
    <dgm:cxn modelId="{0EF5050F-D07B-4342-870F-17612DE1DEC4}" type="presParOf" srcId="{E1D6C827-21E0-49C5-8289-8795C43FC56D}" destId="{7C8DF4D4-9D4C-459C-A841-1CE562609057}" srcOrd="1" destOrd="0" presId="urn:microsoft.com/office/officeart/2008/layout/HorizontalMultiLevelHierarchy"/>
    <dgm:cxn modelId="{01348F9D-F15E-487F-B8CA-C6C3057CB2FD}" type="presParOf" srcId="{E83EF523-DCB1-466C-9AE4-C7B1F1EFC1F3}" destId="{1769425A-04DF-4996-A3B3-5D6D9DA28FE2}" srcOrd="6" destOrd="0" presId="urn:microsoft.com/office/officeart/2008/layout/HorizontalMultiLevelHierarchy"/>
    <dgm:cxn modelId="{CA587F15-6B30-4C29-986B-952F8C270181}" type="presParOf" srcId="{1769425A-04DF-4996-A3B3-5D6D9DA28FE2}" destId="{3C8903D8-16E9-41FE-8462-622729B7C034}" srcOrd="0" destOrd="0" presId="urn:microsoft.com/office/officeart/2008/layout/HorizontalMultiLevelHierarchy"/>
    <dgm:cxn modelId="{762077CD-2763-4D2C-804A-B566B3B42599}" type="presParOf" srcId="{E83EF523-DCB1-466C-9AE4-C7B1F1EFC1F3}" destId="{62EEC2EC-1B89-43C1-BDF2-DBA4906D2FBD}" srcOrd="7" destOrd="0" presId="urn:microsoft.com/office/officeart/2008/layout/HorizontalMultiLevelHierarchy"/>
    <dgm:cxn modelId="{6AFE71AE-6688-4793-B3FE-F47931D0B709}" type="presParOf" srcId="{62EEC2EC-1B89-43C1-BDF2-DBA4906D2FBD}" destId="{FFE130FE-C5AA-4AD6-9206-D4D343CF092C}" srcOrd="0" destOrd="0" presId="urn:microsoft.com/office/officeart/2008/layout/HorizontalMultiLevelHierarchy"/>
    <dgm:cxn modelId="{7C405CAD-C1D9-4BB0-9AC4-822999434423}" type="presParOf" srcId="{62EEC2EC-1B89-43C1-BDF2-DBA4906D2FBD}" destId="{D9CD7D71-A840-4544-8F80-FA27A9550817}" srcOrd="1" destOrd="0" presId="urn:microsoft.com/office/officeart/2008/layout/HorizontalMultiLevelHierarchy"/>
    <dgm:cxn modelId="{E756A108-B729-4BD9-9DE2-A35E6EDAEA7C}" type="presParOf" srcId="{E83EF523-DCB1-466C-9AE4-C7B1F1EFC1F3}" destId="{78C83BFE-A3AC-4758-997A-47ACF318689B}" srcOrd="8" destOrd="0" presId="urn:microsoft.com/office/officeart/2008/layout/HorizontalMultiLevelHierarchy"/>
    <dgm:cxn modelId="{352267FB-9D4C-4F4A-8531-72B0F891779B}" type="presParOf" srcId="{78C83BFE-A3AC-4758-997A-47ACF318689B}" destId="{BBF87120-CCDF-4533-A6AB-F209163E7991}" srcOrd="0" destOrd="0" presId="urn:microsoft.com/office/officeart/2008/layout/HorizontalMultiLevelHierarchy"/>
    <dgm:cxn modelId="{899AF7D3-0837-48FF-83E1-9828442EDE57}" type="presParOf" srcId="{E83EF523-DCB1-466C-9AE4-C7B1F1EFC1F3}" destId="{7AA4C103-3C1E-44B3-B403-DCECB1E65031}" srcOrd="9" destOrd="0" presId="urn:microsoft.com/office/officeart/2008/layout/HorizontalMultiLevelHierarchy"/>
    <dgm:cxn modelId="{EAE51287-69A0-4A2F-946C-F4AF90458D24}" type="presParOf" srcId="{7AA4C103-3C1E-44B3-B403-DCECB1E65031}" destId="{3157A98C-D879-4C45-B4B4-3505080CA55C}" srcOrd="0" destOrd="0" presId="urn:microsoft.com/office/officeart/2008/layout/HorizontalMultiLevelHierarchy"/>
    <dgm:cxn modelId="{CAE8E89B-AAF0-4276-97D0-C55866827767}" type="presParOf" srcId="{7AA4C103-3C1E-44B3-B403-DCECB1E65031}" destId="{2AA4FDE0-F62A-411E-8CCD-EDE2CEFD9123}" srcOrd="1" destOrd="0" presId="urn:microsoft.com/office/officeart/2008/layout/HorizontalMultiLevelHierarchy"/>
    <dgm:cxn modelId="{13B79215-45B4-4D44-82B2-7D3A7AD38E17}" type="presParOf" srcId="{E83EF523-DCB1-466C-9AE4-C7B1F1EFC1F3}" destId="{525E3B00-659C-4271-A837-2B609AD9B535}" srcOrd="10" destOrd="0" presId="urn:microsoft.com/office/officeart/2008/layout/HorizontalMultiLevelHierarchy"/>
    <dgm:cxn modelId="{4598819C-BD05-4455-8C64-D6A16E871F38}" type="presParOf" srcId="{525E3B00-659C-4271-A837-2B609AD9B535}" destId="{AE599B38-F2BC-4984-8C2B-2583A54A7538}" srcOrd="0" destOrd="0" presId="urn:microsoft.com/office/officeart/2008/layout/HorizontalMultiLevelHierarchy"/>
    <dgm:cxn modelId="{4D4CB38B-CB72-47F3-89F1-AB4A760861D5}" type="presParOf" srcId="{E83EF523-DCB1-466C-9AE4-C7B1F1EFC1F3}" destId="{B2A57B16-1AC6-412F-9762-57304628F439}" srcOrd="11" destOrd="0" presId="urn:microsoft.com/office/officeart/2008/layout/HorizontalMultiLevelHierarchy"/>
    <dgm:cxn modelId="{6D4AD0C7-60ED-4BE3-9C9A-994020F08DDE}" type="presParOf" srcId="{B2A57B16-1AC6-412F-9762-57304628F439}" destId="{15149ECF-B05D-4A60-B219-193262BA6913}" srcOrd="0" destOrd="0" presId="urn:microsoft.com/office/officeart/2008/layout/HorizontalMultiLevelHierarchy"/>
    <dgm:cxn modelId="{39661A12-899F-407A-8F28-B3EDA5E49E7C}" type="presParOf" srcId="{B2A57B16-1AC6-412F-9762-57304628F439}" destId="{284BDEA0-1865-4057-BAD3-6888B5A382DA}" srcOrd="1" destOrd="0" presId="urn:microsoft.com/office/officeart/2008/layout/HorizontalMultiLevelHierarchy"/>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09A7C26-827A-4C92-8B17-08FB23F637D7}" type="doc">
      <dgm:prSet loTypeId="urn:microsoft.com/office/officeart/2005/8/layout/hierarchy2" loCatId="hierarchy" qsTypeId="urn:microsoft.com/office/officeart/2005/8/quickstyle/simple1" qsCatId="simple" csTypeId="urn:microsoft.com/office/officeart/2005/8/colors/accent1_2" csCatId="accent1" phldr="1"/>
      <dgm:spPr/>
      <dgm:t>
        <a:bodyPr/>
        <a:lstStyle/>
        <a:p>
          <a:endParaRPr lang="fr-FR"/>
        </a:p>
      </dgm:t>
    </dgm:pt>
    <dgm:pt modelId="{6CA292A1-09A7-403F-B292-62E5D1297308}">
      <dgm:prSet phldrT="[Texte]"/>
      <dgm:spPr>
        <a:solidFill>
          <a:schemeClr val="accent1">
            <a:lumMod val="50000"/>
          </a:schemeClr>
        </a:solidFill>
      </dgm:spPr>
      <dgm:t>
        <a:bodyPr/>
        <a:lstStyle/>
        <a:p>
          <a:r>
            <a:rPr lang="fr-FR" dirty="0" smtClean="0"/>
            <a:t>Enseigner la fluence de lecture </a:t>
          </a:r>
          <a:endParaRPr lang="fr-FR" dirty="0"/>
        </a:p>
      </dgm:t>
    </dgm:pt>
    <dgm:pt modelId="{F7CC21AB-01FE-46E3-A850-E153B87771F1}" type="parTrans" cxnId="{11C54F49-1ACA-4E61-8257-A4F39EC21392}">
      <dgm:prSet/>
      <dgm:spPr/>
      <dgm:t>
        <a:bodyPr/>
        <a:lstStyle/>
        <a:p>
          <a:endParaRPr lang="fr-FR"/>
        </a:p>
      </dgm:t>
    </dgm:pt>
    <dgm:pt modelId="{93682895-A018-4D97-AE45-3426E6270E11}" type="sibTrans" cxnId="{11C54F49-1ACA-4E61-8257-A4F39EC21392}">
      <dgm:prSet/>
      <dgm:spPr/>
      <dgm:t>
        <a:bodyPr/>
        <a:lstStyle/>
        <a:p>
          <a:endParaRPr lang="fr-FR"/>
        </a:p>
      </dgm:t>
    </dgm:pt>
    <dgm:pt modelId="{066DFEDA-0F2E-4BBE-A0CF-A8817F0DCB72}">
      <dgm:prSet phldrT="[Texte]"/>
      <dgm:spPr/>
      <dgm:t>
        <a:bodyPr/>
        <a:lstStyle/>
        <a:p>
          <a:r>
            <a:rPr lang="fr-FR" b="1" dirty="0" smtClean="0"/>
            <a:t>Mémorisation orthographique</a:t>
          </a:r>
        </a:p>
        <a:p>
          <a:r>
            <a:rPr lang="fr-FR" b="1" dirty="0" smtClean="0"/>
            <a:t> des mots</a:t>
          </a:r>
          <a:endParaRPr lang="fr-FR" b="1" dirty="0"/>
        </a:p>
      </dgm:t>
    </dgm:pt>
    <dgm:pt modelId="{5F41FFEF-2621-4AEE-9F70-9EB4EF6F2028}" type="parTrans" cxnId="{045EFFD4-9F20-40DF-A1E6-7F3557458B48}">
      <dgm:prSet/>
      <dgm:spPr/>
      <dgm:t>
        <a:bodyPr/>
        <a:lstStyle/>
        <a:p>
          <a:endParaRPr lang="fr-FR"/>
        </a:p>
      </dgm:t>
    </dgm:pt>
    <dgm:pt modelId="{BB5D571C-FE7B-4422-A702-CC4D0E1BBC94}" type="sibTrans" cxnId="{045EFFD4-9F20-40DF-A1E6-7F3557458B48}">
      <dgm:prSet/>
      <dgm:spPr/>
      <dgm:t>
        <a:bodyPr/>
        <a:lstStyle/>
        <a:p>
          <a:endParaRPr lang="fr-FR"/>
        </a:p>
      </dgm:t>
    </dgm:pt>
    <dgm:pt modelId="{1B1087CB-D307-47C4-9134-F35D0580505D}">
      <dgm:prSet phldrT="[Texte]"/>
      <dgm:spPr>
        <a:solidFill>
          <a:schemeClr val="accent1">
            <a:lumMod val="60000"/>
            <a:lumOff val="40000"/>
          </a:schemeClr>
        </a:solidFill>
      </dgm:spPr>
      <dgm:t>
        <a:bodyPr/>
        <a:lstStyle/>
        <a:p>
          <a:r>
            <a:rPr lang="fr-FR" dirty="0" smtClean="0"/>
            <a:t>Temps d’entrainement</a:t>
          </a:r>
          <a:endParaRPr lang="fr-FR" dirty="0"/>
        </a:p>
      </dgm:t>
    </dgm:pt>
    <dgm:pt modelId="{DF5AD20B-58E9-4569-B11B-4DB6E7FA628B}" type="parTrans" cxnId="{4B0C3D26-F976-47D5-B6E3-7DBB5C24A26C}">
      <dgm:prSet/>
      <dgm:spPr/>
      <dgm:t>
        <a:bodyPr/>
        <a:lstStyle/>
        <a:p>
          <a:endParaRPr lang="fr-FR"/>
        </a:p>
      </dgm:t>
    </dgm:pt>
    <dgm:pt modelId="{5650EA08-32F2-4A99-914F-515BDF12DC62}" type="sibTrans" cxnId="{4B0C3D26-F976-47D5-B6E3-7DBB5C24A26C}">
      <dgm:prSet/>
      <dgm:spPr/>
      <dgm:t>
        <a:bodyPr/>
        <a:lstStyle/>
        <a:p>
          <a:endParaRPr lang="fr-FR"/>
        </a:p>
      </dgm:t>
    </dgm:pt>
    <dgm:pt modelId="{DA3BF8BC-B39D-4ADB-9ACB-371D892BAFD4}">
      <dgm:prSet phldrT="[Texte]"/>
      <dgm:spPr>
        <a:solidFill>
          <a:schemeClr val="accent1">
            <a:lumMod val="60000"/>
            <a:lumOff val="40000"/>
          </a:schemeClr>
        </a:solidFill>
      </dgm:spPr>
      <dgm:t>
        <a:bodyPr/>
        <a:lstStyle/>
        <a:p>
          <a:r>
            <a:rPr lang="fr-FR" dirty="0" smtClean="0"/>
            <a:t>Activités variées de lecture  à hauteur valeur cognitive</a:t>
          </a:r>
          <a:endParaRPr lang="fr-FR" dirty="0"/>
        </a:p>
      </dgm:t>
    </dgm:pt>
    <dgm:pt modelId="{B2C233DC-3216-4E8B-B774-6426C72742ED}" type="parTrans" cxnId="{A7903EAA-A586-47CD-9C77-7477C7426F47}">
      <dgm:prSet/>
      <dgm:spPr/>
      <dgm:t>
        <a:bodyPr/>
        <a:lstStyle/>
        <a:p>
          <a:endParaRPr lang="fr-FR"/>
        </a:p>
      </dgm:t>
    </dgm:pt>
    <dgm:pt modelId="{25E152AF-A8AF-4B7D-89F9-6ECAFBBECF29}" type="sibTrans" cxnId="{A7903EAA-A586-47CD-9C77-7477C7426F47}">
      <dgm:prSet/>
      <dgm:spPr/>
      <dgm:t>
        <a:bodyPr/>
        <a:lstStyle/>
        <a:p>
          <a:endParaRPr lang="fr-FR"/>
        </a:p>
      </dgm:t>
    </dgm:pt>
    <dgm:pt modelId="{8821A872-77A7-4B9F-9481-88D23C5910FA}">
      <dgm:prSet phldrT="[Texte]"/>
      <dgm:spPr/>
      <dgm:t>
        <a:bodyPr/>
        <a:lstStyle/>
        <a:p>
          <a:r>
            <a:rPr lang="fr-FR" dirty="0" smtClean="0"/>
            <a:t>Groupes de sens, groupes de souffle, ponctuation, intonation, </a:t>
          </a:r>
        </a:p>
        <a:p>
          <a:r>
            <a:rPr lang="fr-FR" b="1" dirty="0" smtClean="0"/>
            <a:t>entraînement lecture à voix haute</a:t>
          </a:r>
          <a:endParaRPr lang="fr-FR" b="1" dirty="0"/>
        </a:p>
      </dgm:t>
    </dgm:pt>
    <dgm:pt modelId="{BC3E74EB-8E47-4BAC-B953-CAA5A4D6FBCF}" type="parTrans" cxnId="{7343DEFF-49DE-4949-B062-B265545F4BA8}">
      <dgm:prSet/>
      <dgm:spPr/>
      <dgm:t>
        <a:bodyPr/>
        <a:lstStyle/>
        <a:p>
          <a:endParaRPr lang="fr-FR"/>
        </a:p>
      </dgm:t>
    </dgm:pt>
    <dgm:pt modelId="{3C66955D-D69C-4489-B3D5-F24EF688517D}" type="sibTrans" cxnId="{7343DEFF-49DE-4949-B062-B265545F4BA8}">
      <dgm:prSet/>
      <dgm:spPr/>
      <dgm:t>
        <a:bodyPr/>
        <a:lstStyle/>
        <a:p>
          <a:endParaRPr lang="fr-FR"/>
        </a:p>
      </dgm:t>
    </dgm:pt>
    <dgm:pt modelId="{58FC3A52-109F-4E51-B245-E546EA053B9F}">
      <dgm:prSet phldrT="[Texte]"/>
      <dgm:spPr>
        <a:solidFill>
          <a:schemeClr val="accent1">
            <a:lumMod val="60000"/>
            <a:lumOff val="40000"/>
          </a:schemeClr>
        </a:solidFill>
      </dgm:spPr>
      <dgm:t>
        <a:bodyPr/>
        <a:lstStyle/>
        <a:p>
          <a:pPr marL="0" marR="0" lvl="0" indent="0" defTabSz="914400" eaLnBrk="1" fontAlgn="auto" latinLnBrk="0" hangingPunct="1">
            <a:lnSpc>
              <a:spcPct val="100000"/>
            </a:lnSpc>
            <a:spcBef>
              <a:spcPts val="0"/>
            </a:spcBef>
            <a:spcAft>
              <a:spcPts val="0"/>
            </a:spcAft>
            <a:buClrTx/>
            <a:buSzTx/>
            <a:buFontTx/>
            <a:buNone/>
            <a:tabLst/>
            <a:defRPr/>
          </a:pPr>
          <a:r>
            <a:rPr lang="fr-FR" dirty="0" smtClean="0"/>
            <a:t>Activités d’écriture: copie, dictée </a:t>
          </a:r>
          <a:endParaRPr lang="fr-FR" dirty="0"/>
        </a:p>
      </dgm:t>
    </dgm:pt>
    <dgm:pt modelId="{B341C232-16F2-4D94-B310-EF8BFAEFD84D}" type="parTrans" cxnId="{F0FB32E3-AD0B-4853-87C1-81CF8C270D42}">
      <dgm:prSet/>
      <dgm:spPr>
        <a:ln>
          <a:solidFill>
            <a:schemeClr val="bg1"/>
          </a:solidFill>
        </a:ln>
      </dgm:spPr>
      <dgm:t>
        <a:bodyPr/>
        <a:lstStyle/>
        <a:p>
          <a:endParaRPr lang="fr-FR"/>
        </a:p>
      </dgm:t>
    </dgm:pt>
    <dgm:pt modelId="{9D3FC24F-7829-4693-B2FB-5A77B4EC7231}" type="sibTrans" cxnId="{F0FB32E3-AD0B-4853-87C1-81CF8C270D42}">
      <dgm:prSet/>
      <dgm:spPr/>
      <dgm:t>
        <a:bodyPr/>
        <a:lstStyle/>
        <a:p>
          <a:endParaRPr lang="fr-FR"/>
        </a:p>
      </dgm:t>
    </dgm:pt>
    <dgm:pt modelId="{7C42AE37-5EEB-48D9-A432-A463D65C1FAA}">
      <dgm:prSet phldrT="[Texte]"/>
      <dgm:spPr/>
      <dgm:t>
        <a:bodyPr/>
        <a:lstStyle/>
        <a:p>
          <a:r>
            <a:rPr lang="fr-FR" b="1" dirty="0" smtClean="0"/>
            <a:t>Un préalable ,</a:t>
          </a:r>
        </a:p>
        <a:p>
          <a:r>
            <a:rPr lang="fr-FR" b="1" dirty="0" smtClean="0"/>
            <a:t> l’automatisation du code (RGP)</a:t>
          </a:r>
          <a:endParaRPr lang="fr-FR" b="1" dirty="0"/>
        </a:p>
      </dgm:t>
    </dgm:pt>
    <dgm:pt modelId="{DDD84A06-C405-4FD9-941A-B2D29EE71E19}" type="parTrans" cxnId="{734AC479-C274-4F13-8EB8-1CC239633EFC}">
      <dgm:prSet/>
      <dgm:spPr/>
      <dgm:t>
        <a:bodyPr/>
        <a:lstStyle/>
        <a:p>
          <a:endParaRPr lang="fr-FR"/>
        </a:p>
      </dgm:t>
    </dgm:pt>
    <dgm:pt modelId="{9AF09079-FEAD-46FB-BF80-E7BCE46876D7}" type="sibTrans" cxnId="{734AC479-C274-4F13-8EB8-1CC239633EFC}">
      <dgm:prSet/>
      <dgm:spPr/>
      <dgm:t>
        <a:bodyPr/>
        <a:lstStyle/>
        <a:p>
          <a:endParaRPr lang="fr-FR"/>
        </a:p>
      </dgm:t>
    </dgm:pt>
    <dgm:pt modelId="{65060D22-B3EC-4CDD-A582-80B3541B5564}">
      <dgm:prSet phldrT="[Texte]"/>
      <dgm:spPr>
        <a:solidFill>
          <a:schemeClr val="accent1">
            <a:lumMod val="60000"/>
            <a:lumOff val="40000"/>
          </a:schemeClr>
        </a:solidFill>
      </dgm:spPr>
      <dgm:t>
        <a:bodyPr/>
        <a:lstStyle/>
        <a:p>
          <a:r>
            <a:rPr lang="fr-FR" dirty="0" smtClean="0"/>
            <a:t>Supports : listes de mots présentant des relations entre eux </a:t>
          </a:r>
          <a:endParaRPr lang="fr-FR" dirty="0"/>
        </a:p>
      </dgm:t>
    </dgm:pt>
    <dgm:pt modelId="{BF80CF3F-F04D-44A7-BDB2-5DDF8B69FF62}" type="parTrans" cxnId="{A89B8989-4530-4A8C-AB62-EC9E6D4D36A2}">
      <dgm:prSet/>
      <dgm:spPr/>
      <dgm:t>
        <a:bodyPr/>
        <a:lstStyle/>
        <a:p>
          <a:endParaRPr lang="fr-FR"/>
        </a:p>
      </dgm:t>
    </dgm:pt>
    <dgm:pt modelId="{B089F244-2731-41E6-9BC7-04AD3EFB4B0D}" type="sibTrans" cxnId="{A89B8989-4530-4A8C-AB62-EC9E6D4D36A2}">
      <dgm:prSet/>
      <dgm:spPr/>
      <dgm:t>
        <a:bodyPr/>
        <a:lstStyle/>
        <a:p>
          <a:endParaRPr lang="fr-FR"/>
        </a:p>
      </dgm:t>
    </dgm:pt>
    <dgm:pt modelId="{03D2AAC2-1D88-410E-9655-9CA78000FAF7}">
      <dgm:prSet phldrT="[Texte]"/>
      <dgm:spPr>
        <a:solidFill>
          <a:schemeClr val="accent1">
            <a:lumMod val="60000"/>
            <a:lumOff val="40000"/>
          </a:schemeClr>
        </a:solidFill>
      </dgm:spPr>
      <dgm:t>
        <a:bodyPr/>
        <a:lstStyle/>
        <a:p>
          <a:r>
            <a:rPr lang="fr-FR" dirty="0" smtClean="0"/>
            <a:t>Modalités de travail qui favorisent les apprentissages</a:t>
          </a:r>
          <a:endParaRPr lang="fr-FR" dirty="0"/>
        </a:p>
      </dgm:t>
    </dgm:pt>
    <dgm:pt modelId="{1EB0B91A-E4F8-4D66-8136-8EB44E0E9FDF}" type="parTrans" cxnId="{79B48DAD-F1A7-4878-9697-B217AC02B9EC}">
      <dgm:prSet/>
      <dgm:spPr/>
      <dgm:t>
        <a:bodyPr/>
        <a:lstStyle/>
        <a:p>
          <a:endParaRPr lang="fr-FR"/>
        </a:p>
      </dgm:t>
    </dgm:pt>
    <dgm:pt modelId="{F90A3256-BC7E-45CD-8C92-76D652F03762}" type="sibTrans" cxnId="{79B48DAD-F1A7-4878-9697-B217AC02B9EC}">
      <dgm:prSet/>
      <dgm:spPr/>
      <dgm:t>
        <a:bodyPr/>
        <a:lstStyle/>
        <a:p>
          <a:endParaRPr lang="fr-FR"/>
        </a:p>
      </dgm:t>
    </dgm:pt>
    <dgm:pt modelId="{CAB7A17B-61BA-47AD-96A6-FC154319A28D}" type="pres">
      <dgm:prSet presAssocID="{809A7C26-827A-4C92-8B17-08FB23F637D7}" presName="diagram" presStyleCnt="0">
        <dgm:presLayoutVars>
          <dgm:chPref val="1"/>
          <dgm:dir/>
          <dgm:animOne val="branch"/>
          <dgm:animLvl val="lvl"/>
          <dgm:resizeHandles val="exact"/>
        </dgm:presLayoutVars>
      </dgm:prSet>
      <dgm:spPr/>
      <dgm:t>
        <a:bodyPr/>
        <a:lstStyle/>
        <a:p>
          <a:endParaRPr lang="fr-FR"/>
        </a:p>
      </dgm:t>
    </dgm:pt>
    <dgm:pt modelId="{B806558E-5B28-4E72-9C88-2313170B87A2}" type="pres">
      <dgm:prSet presAssocID="{6CA292A1-09A7-403F-B292-62E5D1297308}" presName="root1" presStyleCnt="0"/>
      <dgm:spPr/>
    </dgm:pt>
    <dgm:pt modelId="{1A5BF6A4-DFFB-4EFD-BDF6-331AB60F5EC5}" type="pres">
      <dgm:prSet presAssocID="{6CA292A1-09A7-403F-B292-62E5D1297308}" presName="LevelOneTextNode" presStyleLbl="node0" presStyleIdx="0" presStyleCnt="4" custScaleX="101105">
        <dgm:presLayoutVars>
          <dgm:chPref val="3"/>
        </dgm:presLayoutVars>
      </dgm:prSet>
      <dgm:spPr/>
      <dgm:t>
        <a:bodyPr/>
        <a:lstStyle/>
        <a:p>
          <a:endParaRPr lang="fr-FR"/>
        </a:p>
      </dgm:t>
    </dgm:pt>
    <dgm:pt modelId="{411824A7-7200-4AC3-8116-8FC3C18387F5}" type="pres">
      <dgm:prSet presAssocID="{6CA292A1-09A7-403F-B292-62E5D1297308}" presName="level2hierChild" presStyleCnt="0"/>
      <dgm:spPr/>
    </dgm:pt>
    <dgm:pt modelId="{714844D7-B4EE-431D-8B35-F3A9A17090F8}" type="pres">
      <dgm:prSet presAssocID="{5F41FFEF-2621-4AEE-9F70-9EB4EF6F2028}" presName="conn2-1" presStyleLbl="parChTrans1D2" presStyleIdx="0" presStyleCnt="2"/>
      <dgm:spPr/>
      <dgm:t>
        <a:bodyPr/>
        <a:lstStyle/>
        <a:p>
          <a:endParaRPr lang="fr-FR"/>
        </a:p>
      </dgm:t>
    </dgm:pt>
    <dgm:pt modelId="{8486A063-803E-42A6-A8B7-1D8D3901FCA7}" type="pres">
      <dgm:prSet presAssocID="{5F41FFEF-2621-4AEE-9F70-9EB4EF6F2028}" presName="connTx" presStyleLbl="parChTrans1D2" presStyleIdx="0" presStyleCnt="2"/>
      <dgm:spPr/>
      <dgm:t>
        <a:bodyPr/>
        <a:lstStyle/>
        <a:p>
          <a:endParaRPr lang="fr-FR"/>
        </a:p>
      </dgm:t>
    </dgm:pt>
    <dgm:pt modelId="{048B706E-6607-4443-9527-BF9A563E2FC9}" type="pres">
      <dgm:prSet presAssocID="{066DFEDA-0F2E-4BBE-A0CF-A8817F0DCB72}" presName="root2" presStyleCnt="0"/>
      <dgm:spPr/>
    </dgm:pt>
    <dgm:pt modelId="{17E99A36-7D68-475D-8138-C4491E63FC3D}" type="pres">
      <dgm:prSet presAssocID="{066DFEDA-0F2E-4BBE-A0CF-A8817F0DCB72}" presName="LevelTwoTextNode" presStyleLbl="node2" presStyleIdx="0" presStyleCnt="2" custScaleY="111588" custLinFactY="2774" custLinFactNeighborX="-14947" custLinFactNeighborY="100000">
        <dgm:presLayoutVars>
          <dgm:chPref val="3"/>
        </dgm:presLayoutVars>
      </dgm:prSet>
      <dgm:spPr/>
      <dgm:t>
        <a:bodyPr/>
        <a:lstStyle/>
        <a:p>
          <a:endParaRPr lang="fr-FR"/>
        </a:p>
      </dgm:t>
    </dgm:pt>
    <dgm:pt modelId="{A4ED9D32-A6DF-4E60-9B19-0C84D8DAC92F}" type="pres">
      <dgm:prSet presAssocID="{066DFEDA-0F2E-4BBE-A0CF-A8817F0DCB72}" presName="level3hierChild" presStyleCnt="0"/>
      <dgm:spPr/>
    </dgm:pt>
    <dgm:pt modelId="{EC03833B-DC0B-4F29-B619-9098950018EA}" type="pres">
      <dgm:prSet presAssocID="{DF5AD20B-58E9-4569-B11B-4DB6E7FA628B}" presName="conn2-1" presStyleLbl="parChTrans1D3" presStyleIdx="0" presStyleCnt="3"/>
      <dgm:spPr/>
      <dgm:t>
        <a:bodyPr/>
        <a:lstStyle/>
        <a:p>
          <a:endParaRPr lang="fr-FR"/>
        </a:p>
      </dgm:t>
    </dgm:pt>
    <dgm:pt modelId="{8A87BBCB-34A4-4308-8758-59EEFF2C4CF2}" type="pres">
      <dgm:prSet presAssocID="{DF5AD20B-58E9-4569-B11B-4DB6E7FA628B}" presName="connTx" presStyleLbl="parChTrans1D3" presStyleIdx="0" presStyleCnt="3"/>
      <dgm:spPr/>
      <dgm:t>
        <a:bodyPr/>
        <a:lstStyle/>
        <a:p>
          <a:endParaRPr lang="fr-FR"/>
        </a:p>
      </dgm:t>
    </dgm:pt>
    <dgm:pt modelId="{91BC327D-019A-490F-82A9-F02C1AEC4B32}" type="pres">
      <dgm:prSet presAssocID="{1B1087CB-D307-47C4-9134-F35D0580505D}" presName="root2" presStyleCnt="0"/>
      <dgm:spPr/>
    </dgm:pt>
    <dgm:pt modelId="{54740914-7DA1-4648-A2AE-D18E5B7B315C}" type="pres">
      <dgm:prSet presAssocID="{1B1087CB-D307-47C4-9134-F35D0580505D}" presName="LevelTwoTextNode" presStyleLbl="node3" presStyleIdx="0" presStyleCnt="3" custScaleX="55355" custScaleY="48418" custLinFactNeighborX="3382" custLinFactNeighborY="-20119">
        <dgm:presLayoutVars>
          <dgm:chPref val="3"/>
        </dgm:presLayoutVars>
      </dgm:prSet>
      <dgm:spPr/>
      <dgm:t>
        <a:bodyPr/>
        <a:lstStyle/>
        <a:p>
          <a:endParaRPr lang="fr-FR"/>
        </a:p>
      </dgm:t>
    </dgm:pt>
    <dgm:pt modelId="{57C8AAFD-C13D-40D5-9467-D1680EB88A89}" type="pres">
      <dgm:prSet presAssocID="{1B1087CB-D307-47C4-9134-F35D0580505D}" presName="level3hierChild" presStyleCnt="0"/>
      <dgm:spPr/>
    </dgm:pt>
    <dgm:pt modelId="{41232CAB-0C8E-4B89-BB5F-9FDD6859413B}" type="pres">
      <dgm:prSet presAssocID="{B2C233DC-3216-4E8B-B774-6426C72742ED}" presName="conn2-1" presStyleLbl="parChTrans1D3" presStyleIdx="1" presStyleCnt="3"/>
      <dgm:spPr/>
      <dgm:t>
        <a:bodyPr/>
        <a:lstStyle/>
        <a:p>
          <a:endParaRPr lang="fr-FR"/>
        </a:p>
      </dgm:t>
    </dgm:pt>
    <dgm:pt modelId="{7123BE58-5533-4F73-A386-0D60152A2E20}" type="pres">
      <dgm:prSet presAssocID="{B2C233DC-3216-4E8B-B774-6426C72742ED}" presName="connTx" presStyleLbl="parChTrans1D3" presStyleIdx="1" presStyleCnt="3"/>
      <dgm:spPr/>
      <dgm:t>
        <a:bodyPr/>
        <a:lstStyle/>
        <a:p>
          <a:endParaRPr lang="fr-FR"/>
        </a:p>
      </dgm:t>
    </dgm:pt>
    <dgm:pt modelId="{BEC146F0-2998-4FA2-9DB2-959BC9A18003}" type="pres">
      <dgm:prSet presAssocID="{DA3BF8BC-B39D-4ADB-9ACB-371D892BAFD4}" presName="root2" presStyleCnt="0"/>
      <dgm:spPr/>
    </dgm:pt>
    <dgm:pt modelId="{223D2FE5-640B-495D-9F30-E3CB0FFBF0DC}" type="pres">
      <dgm:prSet presAssocID="{DA3BF8BC-B39D-4ADB-9ACB-371D892BAFD4}" presName="LevelTwoTextNode" presStyleLbl="node3" presStyleIdx="1" presStyleCnt="3" custScaleX="55435" custScaleY="50047" custLinFactNeighborX="3233" custLinFactNeighborY="-13358">
        <dgm:presLayoutVars>
          <dgm:chPref val="3"/>
        </dgm:presLayoutVars>
      </dgm:prSet>
      <dgm:spPr/>
      <dgm:t>
        <a:bodyPr/>
        <a:lstStyle/>
        <a:p>
          <a:endParaRPr lang="fr-FR"/>
        </a:p>
      </dgm:t>
    </dgm:pt>
    <dgm:pt modelId="{44E51DB9-143B-4388-BB96-05E01BC9FAB8}" type="pres">
      <dgm:prSet presAssocID="{DA3BF8BC-B39D-4ADB-9ACB-371D892BAFD4}" presName="level3hierChild" presStyleCnt="0"/>
      <dgm:spPr/>
    </dgm:pt>
    <dgm:pt modelId="{BC742FEB-A2BB-498D-A151-5EF7D802D317}" type="pres">
      <dgm:prSet presAssocID="{BC3E74EB-8E47-4BAC-B953-CAA5A4D6FBCF}" presName="conn2-1" presStyleLbl="parChTrans1D2" presStyleIdx="1" presStyleCnt="2"/>
      <dgm:spPr/>
      <dgm:t>
        <a:bodyPr/>
        <a:lstStyle/>
        <a:p>
          <a:endParaRPr lang="fr-FR"/>
        </a:p>
      </dgm:t>
    </dgm:pt>
    <dgm:pt modelId="{ABCA4DD1-F5CA-4F44-B448-764D62110182}" type="pres">
      <dgm:prSet presAssocID="{BC3E74EB-8E47-4BAC-B953-CAA5A4D6FBCF}" presName="connTx" presStyleLbl="parChTrans1D2" presStyleIdx="1" presStyleCnt="2"/>
      <dgm:spPr/>
      <dgm:t>
        <a:bodyPr/>
        <a:lstStyle/>
        <a:p>
          <a:endParaRPr lang="fr-FR"/>
        </a:p>
      </dgm:t>
    </dgm:pt>
    <dgm:pt modelId="{CC99C982-26E2-46DF-9323-3ABBE732633B}" type="pres">
      <dgm:prSet presAssocID="{8821A872-77A7-4B9F-9481-88D23C5910FA}" presName="root2" presStyleCnt="0"/>
      <dgm:spPr/>
    </dgm:pt>
    <dgm:pt modelId="{4C33C664-0787-410E-A6EF-14A85AF8A6AF}" type="pres">
      <dgm:prSet presAssocID="{8821A872-77A7-4B9F-9481-88D23C5910FA}" presName="LevelTwoTextNode" presStyleLbl="node2" presStyleIdx="1" presStyleCnt="2" custLinFactNeighborX="-14947" custLinFactNeighborY="88874">
        <dgm:presLayoutVars>
          <dgm:chPref val="3"/>
        </dgm:presLayoutVars>
      </dgm:prSet>
      <dgm:spPr/>
      <dgm:t>
        <a:bodyPr/>
        <a:lstStyle/>
        <a:p>
          <a:endParaRPr lang="fr-FR"/>
        </a:p>
      </dgm:t>
    </dgm:pt>
    <dgm:pt modelId="{34F638BF-2699-4C3E-811A-A74B08DC02AC}" type="pres">
      <dgm:prSet presAssocID="{8821A872-77A7-4B9F-9481-88D23C5910FA}" presName="level3hierChild" presStyleCnt="0"/>
      <dgm:spPr/>
    </dgm:pt>
    <dgm:pt modelId="{AB5DFA8C-62C0-4EC9-88E7-69FA55AFCA41}" type="pres">
      <dgm:prSet presAssocID="{B341C232-16F2-4D94-B310-EF8BFAEFD84D}" presName="conn2-1" presStyleLbl="parChTrans1D3" presStyleIdx="2" presStyleCnt="3"/>
      <dgm:spPr/>
      <dgm:t>
        <a:bodyPr/>
        <a:lstStyle/>
        <a:p>
          <a:endParaRPr lang="fr-FR"/>
        </a:p>
      </dgm:t>
    </dgm:pt>
    <dgm:pt modelId="{E1772674-07F1-433B-9B0D-B1356E43B8DE}" type="pres">
      <dgm:prSet presAssocID="{B341C232-16F2-4D94-B310-EF8BFAEFD84D}" presName="connTx" presStyleLbl="parChTrans1D3" presStyleIdx="2" presStyleCnt="3"/>
      <dgm:spPr/>
      <dgm:t>
        <a:bodyPr/>
        <a:lstStyle/>
        <a:p>
          <a:endParaRPr lang="fr-FR"/>
        </a:p>
      </dgm:t>
    </dgm:pt>
    <dgm:pt modelId="{B758786D-D0DB-40C6-A6BF-455A5335A15F}" type="pres">
      <dgm:prSet presAssocID="{58FC3A52-109F-4E51-B245-E546EA053B9F}" presName="root2" presStyleCnt="0"/>
      <dgm:spPr/>
    </dgm:pt>
    <dgm:pt modelId="{856FB800-9A72-44C9-98F9-B4EC24A3C1A9}" type="pres">
      <dgm:prSet presAssocID="{58FC3A52-109F-4E51-B245-E546EA053B9F}" presName="LevelTwoTextNode" presStyleLbl="node3" presStyleIdx="2" presStyleCnt="3" custAng="10800000" custFlipVert="1" custScaleX="54605" custScaleY="51978" custLinFactNeighborX="3233" custLinFactNeighborY="-47825">
        <dgm:presLayoutVars>
          <dgm:chPref val="3"/>
        </dgm:presLayoutVars>
      </dgm:prSet>
      <dgm:spPr/>
      <dgm:t>
        <a:bodyPr/>
        <a:lstStyle/>
        <a:p>
          <a:endParaRPr lang="fr-FR"/>
        </a:p>
      </dgm:t>
    </dgm:pt>
    <dgm:pt modelId="{D28B8BDB-A1C6-44B7-B1C4-19C5BCEE3159}" type="pres">
      <dgm:prSet presAssocID="{58FC3A52-109F-4E51-B245-E546EA053B9F}" presName="level3hierChild" presStyleCnt="0"/>
      <dgm:spPr/>
    </dgm:pt>
    <dgm:pt modelId="{0ADD3C97-AEC9-4CA1-B29E-6F4999D268EB}" type="pres">
      <dgm:prSet presAssocID="{7C42AE37-5EEB-48D9-A432-A463D65C1FAA}" presName="root1" presStyleCnt="0"/>
      <dgm:spPr/>
    </dgm:pt>
    <dgm:pt modelId="{230528F4-4B5A-4EE4-84CD-DE36444C8F64}" type="pres">
      <dgm:prSet presAssocID="{7C42AE37-5EEB-48D9-A432-A463D65C1FAA}" presName="LevelOneTextNode" presStyleLbl="node0" presStyleIdx="1" presStyleCnt="4" custLinFactX="25781" custLinFactY="-100000" custLinFactNeighborX="100000" custLinFactNeighborY="-103215">
        <dgm:presLayoutVars>
          <dgm:chPref val="3"/>
        </dgm:presLayoutVars>
      </dgm:prSet>
      <dgm:spPr/>
      <dgm:t>
        <a:bodyPr/>
        <a:lstStyle/>
        <a:p>
          <a:endParaRPr lang="fr-FR"/>
        </a:p>
      </dgm:t>
    </dgm:pt>
    <dgm:pt modelId="{3FEB6C96-5E3F-44F6-9535-B19659263142}" type="pres">
      <dgm:prSet presAssocID="{7C42AE37-5EEB-48D9-A432-A463D65C1FAA}" presName="level2hierChild" presStyleCnt="0"/>
      <dgm:spPr/>
    </dgm:pt>
    <dgm:pt modelId="{A213EEDC-26CF-48EE-8A03-1E57D2387B7F}" type="pres">
      <dgm:prSet presAssocID="{65060D22-B3EC-4CDD-A582-80B3541B5564}" presName="root1" presStyleCnt="0"/>
      <dgm:spPr/>
    </dgm:pt>
    <dgm:pt modelId="{DB636324-8EDE-40FB-A8FF-DFC69663152A}" type="pres">
      <dgm:prSet presAssocID="{65060D22-B3EC-4CDD-A582-80B3541B5564}" presName="LevelOneTextNode" presStyleLbl="node0" presStyleIdx="2" presStyleCnt="4" custScaleX="55557" custScaleY="61026" custLinFactX="100000" custLinFactNeighborX="183890" custLinFactNeighborY="-76775">
        <dgm:presLayoutVars>
          <dgm:chPref val="3"/>
        </dgm:presLayoutVars>
      </dgm:prSet>
      <dgm:spPr/>
      <dgm:t>
        <a:bodyPr/>
        <a:lstStyle/>
        <a:p>
          <a:endParaRPr lang="fr-FR"/>
        </a:p>
      </dgm:t>
    </dgm:pt>
    <dgm:pt modelId="{112FEADC-D426-45FE-AC44-BC8CE28CB729}" type="pres">
      <dgm:prSet presAssocID="{65060D22-B3EC-4CDD-A582-80B3541B5564}" presName="level2hierChild" presStyleCnt="0"/>
      <dgm:spPr/>
    </dgm:pt>
    <dgm:pt modelId="{FAE81DBD-0E62-4A57-8EF0-574986CDE580}" type="pres">
      <dgm:prSet presAssocID="{03D2AAC2-1D88-410E-9655-9CA78000FAF7}" presName="root1" presStyleCnt="0"/>
      <dgm:spPr/>
    </dgm:pt>
    <dgm:pt modelId="{0CE22406-198E-47D6-8D5E-453D6A31C18B}" type="pres">
      <dgm:prSet presAssocID="{03D2AAC2-1D88-410E-9655-9CA78000FAF7}" presName="LevelOneTextNode" presStyleLbl="node0" presStyleIdx="3" presStyleCnt="4" custScaleX="54301" custScaleY="54864" custLinFactX="100000" custLinFactY="-100000" custLinFactNeighborX="185146" custLinFactNeighborY="-109869">
        <dgm:presLayoutVars>
          <dgm:chPref val="3"/>
        </dgm:presLayoutVars>
      </dgm:prSet>
      <dgm:spPr/>
      <dgm:t>
        <a:bodyPr/>
        <a:lstStyle/>
        <a:p>
          <a:endParaRPr lang="fr-FR"/>
        </a:p>
      </dgm:t>
    </dgm:pt>
    <dgm:pt modelId="{DEC1537F-316E-40C6-87A2-D8AD76E94686}" type="pres">
      <dgm:prSet presAssocID="{03D2AAC2-1D88-410E-9655-9CA78000FAF7}" presName="level2hierChild" presStyleCnt="0"/>
      <dgm:spPr/>
    </dgm:pt>
  </dgm:ptLst>
  <dgm:cxnLst>
    <dgm:cxn modelId="{CD7DEC60-C890-4C02-BCCE-049600ACC094}" type="presOf" srcId="{809A7C26-827A-4C92-8B17-08FB23F637D7}" destId="{CAB7A17B-61BA-47AD-96A6-FC154319A28D}" srcOrd="0" destOrd="0" presId="urn:microsoft.com/office/officeart/2005/8/layout/hierarchy2"/>
    <dgm:cxn modelId="{241B2A92-E40F-4B35-977C-2524F99690AF}" type="presOf" srcId="{BC3E74EB-8E47-4BAC-B953-CAA5A4D6FBCF}" destId="{BC742FEB-A2BB-498D-A151-5EF7D802D317}" srcOrd="0" destOrd="0" presId="urn:microsoft.com/office/officeart/2005/8/layout/hierarchy2"/>
    <dgm:cxn modelId="{11C54F49-1ACA-4E61-8257-A4F39EC21392}" srcId="{809A7C26-827A-4C92-8B17-08FB23F637D7}" destId="{6CA292A1-09A7-403F-B292-62E5D1297308}" srcOrd="0" destOrd="0" parTransId="{F7CC21AB-01FE-46E3-A850-E153B87771F1}" sibTransId="{93682895-A018-4D97-AE45-3426E6270E11}"/>
    <dgm:cxn modelId="{F0FB32E3-AD0B-4853-87C1-81CF8C270D42}" srcId="{8821A872-77A7-4B9F-9481-88D23C5910FA}" destId="{58FC3A52-109F-4E51-B245-E546EA053B9F}" srcOrd="0" destOrd="0" parTransId="{B341C232-16F2-4D94-B310-EF8BFAEFD84D}" sibTransId="{9D3FC24F-7829-4693-B2FB-5A77B4EC7231}"/>
    <dgm:cxn modelId="{ADDE2812-4AF5-474E-B7D0-BB3542FB39CB}" type="presOf" srcId="{B2C233DC-3216-4E8B-B774-6426C72742ED}" destId="{41232CAB-0C8E-4B89-BB5F-9FDD6859413B}" srcOrd="0" destOrd="0" presId="urn:microsoft.com/office/officeart/2005/8/layout/hierarchy2"/>
    <dgm:cxn modelId="{9F35DE76-866B-4C59-B45E-8854935BD7C8}" type="presOf" srcId="{5F41FFEF-2621-4AEE-9F70-9EB4EF6F2028}" destId="{8486A063-803E-42A6-A8B7-1D8D3901FCA7}" srcOrd="1" destOrd="0" presId="urn:microsoft.com/office/officeart/2005/8/layout/hierarchy2"/>
    <dgm:cxn modelId="{4B0C3D26-F976-47D5-B6E3-7DBB5C24A26C}" srcId="{066DFEDA-0F2E-4BBE-A0CF-A8817F0DCB72}" destId="{1B1087CB-D307-47C4-9134-F35D0580505D}" srcOrd="0" destOrd="0" parTransId="{DF5AD20B-58E9-4569-B11B-4DB6E7FA628B}" sibTransId="{5650EA08-32F2-4A99-914F-515BDF12DC62}"/>
    <dgm:cxn modelId="{277FEB32-1096-48BB-A003-EBA647696EB5}" type="presOf" srcId="{DA3BF8BC-B39D-4ADB-9ACB-371D892BAFD4}" destId="{223D2FE5-640B-495D-9F30-E3CB0FFBF0DC}" srcOrd="0" destOrd="0" presId="urn:microsoft.com/office/officeart/2005/8/layout/hierarchy2"/>
    <dgm:cxn modelId="{79B48DAD-F1A7-4878-9697-B217AC02B9EC}" srcId="{809A7C26-827A-4C92-8B17-08FB23F637D7}" destId="{03D2AAC2-1D88-410E-9655-9CA78000FAF7}" srcOrd="3" destOrd="0" parTransId="{1EB0B91A-E4F8-4D66-8136-8EB44E0E9FDF}" sibTransId="{F90A3256-BC7E-45CD-8C92-76D652F03762}"/>
    <dgm:cxn modelId="{F39A7C54-6317-4F7E-93F0-F7279383AD39}" type="presOf" srcId="{DF5AD20B-58E9-4569-B11B-4DB6E7FA628B}" destId="{EC03833B-DC0B-4F29-B619-9098950018EA}" srcOrd="0" destOrd="0" presId="urn:microsoft.com/office/officeart/2005/8/layout/hierarchy2"/>
    <dgm:cxn modelId="{FBEB36BE-2647-4965-AB3A-475B06989430}" type="presOf" srcId="{7C42AE37-5EEB-48D9-A432-A463D65C1FAA}" destId="{230528F4-4B5A-4EE4-84CD-DE36444C8F64}" srcOrd="0" destOrd="0" presId="urn:microsoft.com/office/officeart/2005/8/layout/hierarchy2"/>
    <dgm:cxn modelId="{31E3C9D6-66AA-455E-8AE9-888CE32BDDA9}" type="presOf" srcId="{B341C232-16F2-4D94-B310-EF8BFAEFD84D}" destId="{E1772674-07F1-433B-9B0D-B1356E43B8DE}" srcOrd="1" destOrd="0" presId="urn:microsoft.com/office/officeart/2005/8/layout/hierarchy2"/>
    <dgm:cxn modelId="{A5461001-B1A6-45DA-88E6-76138FBF9F1A}" type="presOf" srcId="{65060D22-B3EC-4CDD-A582-80B3541B5564}" destId="{DB636324-8EDE-40FB-A8FF-DFC69663152A}" srcOrd="0" destOrd="0" presId="urn:microsoft.com/office/officeart/2005/8/layout/hierarchy2"/>
    <dgm:cxn modelId="{A7903EAA-A586-47CD-9C77-7477C7426F47}" srcId="{066DFEDA-0F2E-4BBE-A0CF-A8817F0DCB72}" destId="{DA3BF8BC-B39D-4ADB-9ACB-371D892BAFD4}" srcOrd="1" destOrd="0" parTransId="{B2C233DC-3216-4E8B-B774-6426C72742ED}" sibTransId="{25E152AF-A8AF-4B7D-89F9-6ECAFBBECF29}"/>
    <dgm:cxn modelId="{E30E176B-8478-40B8-BB84-6D7EA097493D}" type="presOf" srcId="{58FC3A52-109F-4E51-B245-E546EA053B9F}" destId="{856FB800-9A72-44C9-98F9-B4EC24A3C1A9}" srcOrd="0" destOrd="0" presId="urn:microsoft.com/office/officeart/2005/8/layout/hierarchy2"/>
    <dgm:cxn modelId="{734AC479-C274-4F13-8EB8-1CC239633EFC}" srcId="{809A7C26-827A-4C92-8B17-08FB23F637D7}" destId="{7C42AE37-5EEB-48D9-A432-A463D65C1FAA}" srcOrd="1" destOrd="0" parTransId="{DDD84A06-C405-4FD9-941A-B2D29EE71E19}" sibTransId="{9AF09079-FEAD-46FB-BF80-E7BCE46876D7}"/>
    <dgm:cxn modelId="{9628DDB1-0CDE-4CDC-813E-0D3116D42E00}" type="presOf" srcId="{6CA292A1-09A7-403F-B292-62E5D1297308}" destId="{1A5BF6A4-DFFB-4EFD-BDF6-331AB60F5EC5}" srcOrd="0" destOrd="0" presId="urn:microsoft.com/office/officeart/2005/8/layout/hierarchy2"/>
    <dgm:cxn modelId="{1284EF6F-119B-4672-8A6D-224B2B667939}" type="presOf" srcId="{066DFEDA-0F2E-4BBE-A0CF-A8817F0DCB72}" destId="{17E99A36-7D68-475D-8138-C4491E63FC3D}" srcOrd="0" destOrd="0" presId="urn:microsoft.com/office/officeart/2005/8/layout/hierarchy2"/>
    <dgm:cxn modelId="{045EFFD4-9F20-40DF-A1E6-7F3557458B48}" srcId="{6CA292A1-09A7-403F-B292-62E5D1297308}" destId="{066DFEDA-0F2E-4BBE-A0CF-A8817F0DCB72}" srcOrd="0" destOrd="0" parTransId="{5F41FFEF-2621-4AEE-9F70-9EB4EF6F2028}" sibTransId="{BB5D571C-FE7B-4422-A702-CC4D0E1BBC94}"/>
    <dgm:cxn modelId="{A89B8989-4530-4A8C-AB62-EC9E6D4D36A2}" srcId="{809A7C26-827A-4C92-8B17-08FB23F637D7}" destId="{65060D22-B3EC-4CDD-A582-80B3541B5564}" srcOrd="2" destOrd="0" parTransId="{BF80CF3F-F04D-44A7-BDB2-5DDF8B69FF62}" sibTransId="{B089F244-2731-41E6-9BC7-04AD3EFB4B0D}"/>
    <dgm:cxn modelId="{2F98B6BE-6988-4969-9B22-458DC986C128}" type="presOf" srcId="{BC3E74EB-8E47-4BAC-B953-CAA5A4D6FBCF}" destId="{ABCA4DD1-F5CA-4F44-B448-764D62110182}" srcOrd="1" destOrd="0" presId="urn:microsoft.com/office/officeart/2005/8/layout/hierarchy2"/>
    <dgm:cxn modelId="{848FE7D2-B42D-4AC9-A50A-17516E0E4E39}" type="presOf" srcId="{1B1087CB-D307-47C4-9134-F35D0580505D}" destId="{54740914-7DA1-4648-A2AE-D18E5B7B315C}" srcOrd="0" destOrd="0" presId="urn:microsoft.com/office/officeart/2005/8/layout/hierarchy2"/>
    <dgm:cxn modelId="{7343DEFF-49DE-4949-B062-B265545F4BA8}" srcId="{6CA292A1-09A7-403F-B292-62E5D1297308}" destId="{8821A872-77A7-4B9F-9481-88D23C5910FA}" srcOrd="1" destOrd="0" parTransId="{BC3E74EB-8E47-4BAC-B953-CAA5A4D6FBCF}" sibTransId="{3C66955D-D69C-4489-B3D5-F24EF688517D}"/>
    <dgm:cxn modelId="{5356BBE0-0E83-49FF-A240-6BF336DE22A6}" type="presOf" srcId="{8821A872-77A7-4B9F-9481-88D23C5910FA}" destId="{4C33C664-0787-410E-A6EF-14A85AF8A6AF}" srcOrd="0" destOrd="0" presId="urn:microsoft.com/office/officeart/2005/8/layout/hierarchy2"/>
    <dgm:cxn modelId="{7E56B14E-C64C-429E-BD59-2632C2FED86D}" type="presOf" srcId="{B341C232-16F2-4D94-B310-EF8BFAEFD84D}" destId="{AB5DFA8C-62C0-4EC9-88E7-69FA55AFCA41}" srcOrd="0" destOrd="0" presId="urn:microsoft.com/office/officeart/2005/8/layout/hierarchy2"/>
    <dgm:cxn modelId="{370776E2-81CB-49AB-9A34-1E3750E90974}" type="presOf" srcId="{DF5AD20B-58E9-4569-B11B-4DB6E7FA628B}" destId="{8A87BBCB-34A4-4308-8758-59EEFF2C4CF2}" srcOrd="1" destOrd="0" presId="urn:microsoft.com/office/officeart/2005/8/layout/hierarchy2"/>
    <dgm:cxn modelId="{F8081702-62DA-4DC4-90BC-4EB8C6B95EF2}" type="presOf" srcId="{03D2AAC2-1D88-410E-9655-9CA78000FAF7}" destId="{0CE22406-198E-47D6-8D5E-453D6A31C18B}" srcOrd="0" destOrd="0" presId="urn:microsoft.com/office/officeart/2005/8/layout/hierarchy2"/>
    <dgm:cxn modelId="{4A2D79A5-B6C8-4B95-ADD3-794BCDD3555A}" type="presOf" srcId="{5F41FFEF-2621-4AEE-9F70-9EB4EF6F2028}" destId="{714844D7-B4EE-431D-8B35-F3A9A17090F8}" srcOrd="0" destOrd="0" presId="urn:microsoft.com/office/officeart/2005/8/layout/hierarchy2"/>
    <dgm:cxn modelId="{20D7668C-5B21-4522-AC2A-89EBB6E7ADA2}" type="presOf" srcId="{B2C233DC-3216-4E8B-B774-6426C72742ED}" destId="{7123BE58-5533-4F73-A386-0D60152A2E20}" srcOrd="1" destOrd="0" presId="urn:microsoft.com/office/officeart/2005/8/layout/hierarchy2"/>
    <dgm:cxn modelId="{0E58A702-9253-475F-B328-2CCFB603192F}" type="presParOf" srcId="{CAB7A17B-61BA-47AD-96A6-FC154319A28D}" destId="{B806558E-5B28-4E72-9C88-2313170B87A2}" srcOrd="0" destOrd="0" presId="urn:microsoft.com/office/officeart/2005/8/layout/hierarchy2"/>
    <dgm:cxn modelId="{C6DFDD42-D789-474B-8DCC-0E5DC9FA941C}" type="presParOf" srcId="{B806558E-5B28-4E72-9C88-2313170B87A2}" destId="{1A5BF6A4-DFFB-4EFD-BDF6-331AB60F5EC5}" srcOrd="0" destOrd="0" presId="urn:microsoft.com/office/officeart/2005/8/layout/hierarchy2"/>
    <dgm:cxn modelId="{B33032A8-41DC-41F7-8D8B-3F995CC87455}" type="presParOf" srcId="{B806558E-5B28-4E72-9C88-2313170B87A2}" destId="{411824A7-7200-4AC3-8116-8FC3C18387F5}" srcOrd="1" destOrd="0" presId="urn:microsoft.com/office/officeart/2005/8/layout/hierarchy2"/>
    <dgm:cxn modelId="{701164DD-F2FE-44E6-916B-BD2B4FD9F720}" type="presParOf" srcId="{411824A7-7200-4AC3-8116-8FC3C18387F5}" destId="{714844D7-B4EE-431D-8B35-F3A9A17090F8}" srcOrd="0" destOrd="0" presId="urn:microsoft.com/office/officeart/2005/8/layout/hierarchy2"/>
    <dgm:cxn modelId="{0DEB5FEC-5AFC-4E29-A38E-336D20510567}" type="presParOf" srcId="{714844D7-B4EE-431D-8B35-F3A9A17090F8}" destId="{8486A063-803E-42A6-A8B7-1D8D3901FCA7}" srcOrd="0" destOrd="0" presId="urn:microsoft.com/office/officeart/2005/8/layout/hierarchy2"/>
    <dgm:cxn modelId="{4EE97A26-75BB-4008-B863-07E638D37C49}" type="presParOf" srcId="{411824A7-7200-4AC3-8116-8FC3C18387F5}" destId="{048B706E-6607-4443-9527-BF9A563E2FC9}" srcOrd="1" destOrd="0" presId="urn:microsoft.com/office/officeart/2005/8/layout/hierarchy2"/>
    <dgm:cxn modelId="{205AFC1F-58C1-4FA1-A9D6-024ABFC41317}" type="presParOf" srcId="{048B706E-6607-4443-9527-BF9A563E2FC9}" destId="{17E99A36-7D68-475D-8138-C4491E63FC3D}" srcOrd="0" destOrd="0" presId="urn:microsoft.com/office/officeart/2005/8/layout/hierarchy2"/>
    <dgm:cxn modelId="{CF23B69D-A377-45A6-90A0-769C0FE5C422}" type="presParOf" srcId="{048B706E-6607-4443-9527-BF9A563E2FC9}" destId="{A4ED9D32-A6DF-4E60-9B19-0C84D8DAC92F}" srcOrd="1" destOrd="0" presId="urn:microsoft.com/office/officeart/2005/8/layout/hierarchy2"/>
    <dgm:cxn modelId="{88324D8C-9C59-49D7-AA25-B9B46A3AD4CA}" type="presParOf" srcId="{A4ED9D32-A6DF-4E60-9B19-0C84D8DAC92F}" destId="{EC03833B-DC0B-4F29-B619-9098950018EA}" srcOrd="0" destOrd="0" presId="urn:microsoft.com/office/officeart/2005/8/layout/hierarchy2"/>
    <dgm:cxn modelId="{AF2DDFFD-B0EC-478C-965D-27242BD3A28F}" type="presParOf" srcId="{EC03833B-DC0B-4F29-B619-9098950018EA}" destId="{8A87BBCB-34A4-4308-8758-59EEFF2C4CF2}" srcOrd="0" destOrd="0" presId="urn:microsoft.com/office/officeart/2005/8/layout/hierarchy2"/>
    <dgm:cxn modelId="{C5F568A7-B4B6-48D5-8C11-7FEDAD1E918E}" type="presParOf" srcId="{A4ED9D32-A6DF-4E60-9B19-0C84D8DAC92F}" destId="{91BC327D-019A-490F-82A9-F02C1AEC4B32}" srcOrd="1" destOrd="0" presId="urn:microsoft.com/office/officeart/2005/8/layout/hierarchy2"/>
    <dgm:cxn modelId="{D30BA235-0213-4DAE-98AD-6FF2DAC606BE}" type="presParOf" srcId="{91BC327D-019A-490F-82A9-F02C1AEC4B32}" destId="{54740914-7DA1-4648-A2AE-D18E5B7B315C}" srcOrd="0" destOrd="0" presId="urn:microsoft.com/office/officeart/2005/8/layout/hierarchy2"/>
    <dgm:cxn modelId="{DFD1FA7E-5025-48C0-98E9-5F64A38F00C1}" type="presParOf" srcId="{91BC327D-019A-490F-82A9-F02C1AEC4B32}" destId="{57C8AAFD-C13D-40D5-9467-D1680EB88A89}" srcOrd="1" destOrd="0" presId="urn:microsoft.com/office/officeart/2005/8/layout/hierarchy2"/>
    <dgm:cxn modelId="{1944C3A0-ACA8-446C-8015-16FC341FB867}" type="presParOf" srcId="{A4ED9D32-A6DF-4E60-9B19-0C84D8DAC92F}" destId="{41232CAB-0C8E-4B89-BB5F-9FDD6859413B}" srcOrd="2" destOrd="0" presId="urn:microsoft.com/office/officeart/2005/8/layout/hierarchy2"/>
    <dgm:cxn modelId="{40E1F6B3-657E-4334-9D77-DD2A807BE520}" type="presParOf" srcId="{41232CAB-0C8E-4B89-BB5F-9FDD6859413B}" destId="{7123BE58-5533-4F73-A386-0D60152A2E20}" srcOrd="0" destOrd="0" presId="urn:microsoft.com/office/officeart/2005/8/layout/hierarchy2"/>
    <dgm:cxn modelId="{4FBE019E-C013-4F30-8B85-9A382AB4786B}" type="presParOf" srcId="{A4ED9D32-A6DF-4E60-9B19-0C84D8DAC92F}" destId="{BEC146F0-2998-4FA2-9DB2-959BC9A18003}" srcOrd="3" destOrd="0" presId="urn:microsoft.com/office/officeart/2005/8/layout/hierarchy2"/>
    <dgm:cxn modelId="{50462978-C0B6-488A-9D94-8CE2894DB6BC}" type="presParOf" srcId="{BEC146F0-2998-4FA2-9DB2-959BC9A18003}" destId="{223D2FE5-640B-495D-9F30-E3CB0FFBF0DC}" srcOrd="0" destOrd="0" presId="urn:microsoft.com/office/officeart/2005/8/layout/hierarchy2"/>
    <dgm:cxn modelId="{02860D78-D6C0-45FE-AB71-CA6BA31A21B9}" type="presParOf" srcId="{BEC146F0-2998-4FA2-9DB2-959BC9A18003}" destId="{44E51DB9-143B-4388-BB96-05E01BC9FAB8}" srcOrd="1" destOrd="0" presId="urn:microsoft.com/office/officeart/2005/8/layout/hierarchy2"/>
    <dgm:cxn modelId="{11DDF6E2-B07D-497B-B9E2-DA9E771CA116}" type="presParOf" srcId="{411824A7-7200-4AC3-8116-8FC3C18387F5}" destId="{BC742FEB-A2BB-498D-A151-5EF7D802D317}" srcOrd="2" destOrd="0" presId="urn:microsoft.com/office/officeart/2005/8/layout/hierarchy2"/>
    <dgm:cxn modelId="{D71C50F4-BACC-4BDB-A704-1BCAFA793CA5}" type="presParOf" srcId="{BC742FEB-A2BB-498D-A151-5EF7D802D317}" destId="{ABCA4DD1-F5CA-4F44-B448-764D62110182}" srcOrd="0" destOrd="0" presId="urn:microsoft.com/office/officeart/2005/8/layout/hierarchy2"/>
    <dgm:cxn modelId="{0E1D1467-3543-4996-B69D-BF999F0C61FB}" type="presParOf" srcId="{411824A7-7200-4AC3-8116-8FC3C18387F5}" destId="{CC99C982-26E2-46DF-9323-3ABBE732633B}" srcOrd="3" destOrd="0" presId="urn:microsoft.com/office/officeart/2005/8/layout/hierarchy2"/>
    <dgm:cxn modelId="{0FC48971-01D9-4195-ACB6-E153B7778320}" type="presParOf" srcId="{CC99C982-26E2-46DF-9323-3ABBE732633B}" destId="{4C33C664-0787-410E-A6EF-14A85AF8A6AF}" srcOrd="0" destOrd="0" presId="urn:microsoft.com/office/officeart/2005/8/layout/hierarchy2"/>
    <dgm:cxn modelId="{95EE5306-701E-4B70-BA44-2412551ED6AC}" type="presParOf" srcId="{CC99C982-26E2-46DF-9323-3ABBE732633B}" destId="{34F638BF-2699-4C3E-811A-A74B08DC02AC}" srcOrd="1" destOrd="0" presId="urn:microsoft.com/office/officeart/2005/8/layout/hierarchy2"/>
    <dgm:cxn modelId="{6779FE7E-CA6D-482E-8B69-C376B6965041}" type="presParOf" srcId="{34F638BF-2699-4C3E-811A-A74B08DC02AC}" destId="{AB5DFA8C-62C0-4EC9-88E7-69FA55AFCA41}" srcOrd="0" destOrd="0" presId="urn:microsoft.com/office/officeart/2005/8/layout/hierarchy2"/>
    <dgm:cxn modelId="{97C025E7-904C-42DA-A71A-E869B731B5F8}" type="presParOf" srcId="{AB5DFA8C-62C0-4EC9-88E7-69FA55AFCA41}" destId="{E1772674-07F1-433B-9B0D-B1356E43B8DE}" srcOrd="0" destOrd="0" presId="urn:microsoft.com/office/officeart/2005/8/layout/hierarchy2"/>
    <dgm:cxn modelId="{BB6215C4-0DBB-4651-8F8D-D8B7A2CB6423}" type="presParOf" srcId="{34F638BF-2699-4C3E-811A-A74B08DC02AC}" destId="{B758786D-D0DB-40C6-A6BF-455A5335A15F}" srcOrd="1" destOrd="0" presId="urn:microsoft.com/office/officeart/2005/8/layout/hierarchy2"/>
    <dgm:cxn modelId="{F7108FA3-FA1D-40ED-8384-7E3623D26DC7}" type="presParOf" srcId="{B758786D-D0DB-40C6-A6BF-455A5335A15F}" destId="{856FB800-9A72-44C9-98F9-B4EC24A3C1A9}" srcOrd="0" destOrd="0" presId="urn:microsoft.com/office/officeart/2005/8/layout/hierarchy2"/>
    <dgm:cxn modelId="{9091C250-78AB-4A98-BF70-783423858E7D}" type="presParOf" srcId="{B758786D-D0DB-40C6-A6BF-455A5335A15F}" destId="{D28B8BDB-A1C6-44B7-B1C4-19C5BCEE3159}" srcOrd="1" destOrd="0" presId="urn:microsoft.com/office/officeart/2005/8/layout/hierarchy2"/>
    <dgm:cxn modelId="{38F706EB-B539-47E7-A414-61020E524514}" type="presParOf" srcId="{CAB7A17B-61BA-47AD-96A6-FC154319A28D}" destId="{0ADD3C97-AEC9-4CA1-B29E-6F4999D268EB}" srcOrd="1" destOrd="0" presId="urn:microsoft.com/office/officeart/2005/8/layout/hierarchy2"/>
    <dgm:cxn modelId="{1E5CBCEB-04BB-4FDF-A140-F7CDC2EF23AA}" type="presParOf" srcId="{0ADD3C97-AEC9-4CA1-B29E-6F4999D268EB}" destId="{230528F4-4B5A-4EE4-84CD-DE36444C8F64}" srcOrd="0" destOrd="0" presId="urn:microsoft.com/office/officeart/2005/8/layout/hierarchy2"/>
    <dgm:cxn modelId="{10C90238-D5ED-4C4A-B45D-B78DFF4CF7DD}" type="presParOf" srcId="{0ADD3C97-AEC9-4CA1-B29E-6F4999D268EB}" destId="{3FEB6C96-5E3F-44F6-9535-B19659263142}" srcOrd="1" destOrd="0" presId="urn:microsoft.com/office/officeart/2005/8/layout/hierarchy2"/>
    <dgm:cxn modelId="{547D67E5-2802-4C4D-B4D2-5373153552E5}" type="presParOf" srcId="{CAB7A17B-61BA-47AD-96A6-FC154319A28D}" destId="{A213EEDC-26CF-48EE-8A03-1E57D2387B7F}" srcOrd="2" destOrd="0" presId="urn:microsoft.com/office/officeart/2005/8/layout/hierarchy2"/>
    <dgm:cxn modelId="{D42B9337-FED2-4567-A3D8-89BCFD884C57}" type="presParOf" srcId="{A213EEDC-26CF-48EE-8A03-1E57D2387B7F}" destId="{DB636324-8EDE-40FB-A8FF-DFC69663152A}" srcOrd="0" destOrd="0" presId="urn:microsoft.com/office/officeart/2005/8/layout/hierarchy2"/>
    <dgm:cxn modelId="{69987FF6-53F9-4D67-A415-996EEE13E0CF}" type="presParOf" srcId="{A213EEDC-26CF-48EE-8A03-1E57D2387B7F}" destId="{112FEADC-D426-45FE-AC44-BC8CE28CB729}" srcOrd="1" destOrd="0" presId="urn:microsoft.com/office/officeart/2005/8/layout/hierarchy2"/>
    <dgm:cxn modelId="{97953636-C8AE-40BE-B1C1-C5313C28C00F}" type="presParOf" srcId="{CAB7A17B-61BA-47AD-96A6-FC154319A28D}" destId="{FAE81DBD-0E62-4A57-8EF0-574986CDE580}" srcOrd="3" destOrd="0" presId="urn:microsoft.com/office/officeart/2005/8/layout/hierarchy2"/>
    <dgm:cxn modelId="{05ECAAC3-5565-49BA-A847-EE3C1DEA45AB}" type="presParOf" srcId="{FAE81DBD-0E62-4A57-8EF0-574986CDE580}" destId="{0CE22406-198E-47D6-8D5E-453D6A31C18B}" srcOrd="0" destOrd="0" presId="urn:microsoft.com/office/officeart/2005/8/layout/hierarchy2"/>
    <dgm:cxn modelId="{B27EA256-3EE5-4B8B-9137-9B61AC66D676}" type="presParOf" srcId="{FAE81DBD-0E62-4A57-8EF0-574986CDE580}" destId="{DEC1537F-316E-40C6-87A2-D8AD76E94686}" srcOrd="1" destOrd="0" presId="urn:microsoft.com/office/officeart/2005/8/layout/hierarchy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25E3B00-659C-4271-A837-2B609AD9B535}">
      <dsp:nvSpPr>
        <dsp:cNvPr id="0" name=""/>
        <dsp:cNvSpPr/>
      </dsp:nvSpPr>
      <dsp:spPr>
        <a:xfrm>
          <a:off x="1133416" y="2423311"/>
          <a:ext cx="2125217" cy="2352939"/>
        </a:xfrm>
        <a:custGeom>
          <a:avLst/>
          <a:gdLst/>
          <a:ahLst/>
          <a:cxnLst/>
          <a:rect l="0" t="0" r="0" b="0"/>
          <a:pathLst>
            <a:path>
              <a:moveTo>
                <a:pt x="0" y="0"/>
              </a:moveTo>
              <a:lnTo>
                <a:pt x="1062608" y="0"/>
              </a:lnTo>
              <a:lnTo>
                <a:pt x="1062608" y="2352939"/>
              </a:lnTo>
              <a:lnTo>
                <a:pt x="2125217" y="2352939"/>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533400">
            <a:lnSpc>
              <a:spcPct val="90000"/>
            </a:lnSpc>
            <a:spcBef>
              <a:spcPct val="0"/>
            </a:spcBef>
            <a:spcAft>
              <a:spcPct val="35000"/>
            </a:spcAft>
          </a:pPr>
          <a:endParaRPr lang="fr-FR" sz="1200" kern="1200"/>
        </a:p>
      </dsp:txBody>
      <dsp:txXfrm>
        <a:off x="2116759" y="3520515"/>
        <a:ext cx="158531" cy="158531"/>
      </dsp:txXfrm>
    </dsp:sp>
    <dsp:sp modelId="{78C83BFE-A3AC-4758-997A-47ACF318689B}">
      <dsp:nvSpPr>
        <dsp:cNvPr id="0" name=""/>
        <dsp:cNvSpPr/>
      </dsp:nvSpPr>
      <dsp:spPr>
        <a:xfrm>
          <a:off x="1133416" y="2423311"/>
          <a:ext cx="2125217" cy="1522522"/>
        </a:xfrm>
        <a:custGeom>
          <a:avLst/>
          <a:gdLst/>
          <a:ahLst/>
          <a:cxnLst/>
          <a:rect l="0" t="0" r="0" b="0"/>
          <a:pathLst>
            <a:path>
              <a:moveTo>
                <a:pt x="0" y="0"/>
              </a:moveTo>
              <a:lnTo>
                <a:pt x="1062608" y="0"/>
              </a:lnTo>
              <a:lnTo>
                <a:pt x="1062608" y="1522522"/>
              </a:lnTo>
              <a:lnTo>
                <a:pt x="2125217" y="1522522"/>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400050">
            <a:lnSpc>
              <a:spcPct val="90000"/>
            </a:lnSpc>
            <a:spcBef>
              <a:spcPct val="0"/>
            </a:spcBef>
            <a:spcAft>
              <a:spcPct val="35000"/>
            </a:spcAft>
          </a:pPr>
          <a:endParaRPr lang="fr-FR" sz="900" kern="1200"/>
        </a:p>
      </dsp:txBody>
      <dsp:txXfrm>
        <a:off x="2130667" y="3119215"/>
        <a:ext cx="130715" cy="130715"/>
      </dsp:txXfrm>
    </dsp:sp>
    <dsp:sp modelId="{1769425A-04DF-4996-A3B3-5D6D9DA28FE2}">
      <dsp:nvSpPr>
        <dsp:cNvPr id="0" name=""/>
        <dsp:cNvSpPr/>
      </dsp:nvSpPr>
      <dsp:spPr>
        <a:xfrm>
          <a:off x="1133416" y="2423311"/>
          <a:ext cx="2125217" cy="692104"/>
        </a:xfrm>
        <a:custGeom>
          <a:avLst/>
          <a:gdLst/>
          <a:ahLst/>
          <a:cxnLst/>
          <a:rect l="0" t="0" r="0" b="0"/>
          <a:pathLst>
            <a:path>
              <a:moveTo>
                <a:pt x="0" y="0"/>
              </a:moveTo>
              <a:lnTo>
                <a:pt x="1062608" y="0"/>
              </a:lnTo>
              <a:lnTo>
                <a:pt x="1062608" y="692104"/>
              </a:lnTo>
              <a:lnTo>
                <a:pt x="2125217" y="692104"/>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355600">
            <a:lnSpc>
              <a:spcPct val="90000"/>
            </a:lnSpc>
            <a:spcBef>
              <a:spcPct val="0"/>
            </a:spcBef>
            <a:spcAft>
              <a:spcPct val="35000"/>
            </a:spcAft>
          </a:pPr>
          <a:endParaRPr lang="fr-FR" sz="800" kern="1200"/>
        </a:p>
      </dsp:txBody>
      <dsp:txXfrm>
        <a:off x="2140148" y="2713487"/>
        <a:ext cx="111753" cy="111753"/>
      </dsp:txXfrm>
    </dsp:sp>
    <dsp:sp modelId="{DF4C846B-2214-41F9-AFAA-CB10AEA37D70}">
      <dsp:nvSpPr>
        <dsp:cNvPr id="0" name=""/>
        <dsp:cNvSpPr/>
      </dsp:nvSpPr>
      <dsp:spPr>
        <a:xfrm>
          <a:off x="1133416" y="2141074"/>
          <a:ext cx="2125217" cy="282236"/>
        </a:xfrm>
        <a:custGeom>
          <a:avLst/>
          <a:gdLst/>
          <a:ahLst/>
          <a:cxnLst/>
          <a:rect l="0" t="0" r="0" b="0"/>
          <a:pathLst>
            <a:path>
              <a:moveTo>
                <a:pt x="0" y="282236"/>
              </a:moveTo>
              <a:lnTo>
                <a:pt x="1062608" y="282236"/>
              </a:lnTo>
              <a:lnTo>
                <a:pt x="1062608" y="0"/>
              </a:lnTo>
              <a:lnTo>
                <a:pt x="2125217" y="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355600">
            <a:lnSpc>
              <a:spcPct val="90000"/>
            </a:lnSpc>
            <a:spcBef>
              <a:spcPct val="0"/>
            </a:spcBef>
            <a:spcAft>
              <a:spcPct val="35000"/>
            </a:spcAft>
          </a:pPr>
          <a:endParaRPr lang="fr-FR" sz="800" kern="1200"/>
        </a:p>
      </dsp:txBody>
      <dsp:txXfrm>
        <a:off x="2142428" y="2228596"/>
        <a:ext cx="107193" cy="107193"/>
      </dsp:txXfrm>
    </dsp:sp>
    <dsp:sp modelId="{370F3FF6-F675-4DF2-8034-C4888600B4D6}">
      <dsp:nvSpPr>
        <dsp:cNvPr id="0" name=""/>
        <dsp:cNvSpPr/>
      </dsp:nvSpPr>
      <dsp:spPr>
        <a:xfrm>
          <a:off x="1133416" y="1166733"/>
          <a:ext cx="2125217" cy="1256578"/>
        </a:xfrm>
        <a:custGeom>
          <a:avLst/>
          <a:gdLst/>
          <a:ahLst/>
          <a:cxnLst/>
          <a:rect l="0" t="0" r="0" b="0"/>
          <a:pathLst>
            <a:path>
              <a:moveTo>
                <a:pt x="0" y="1256578"/>
              </a:moveTo>
              <a:lnTo>
                <a:pt x="1062608" y="1256578"/>
              </a:lnTo>
              <a:lnTo>
                <a:pt x="1062608" y="0"/>
              </a:lnTo>
              <a:lnTo>
                <a:pt x="2125217" y="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400050">
            <a:lnSpc>
              <a:spcPct val="90000"/>
            </a:lnSpc>
            <a:spcBef>
              <a:spcPct val="0"/>
            </a:spcBef>
            <a:spcAft>
              <a:spcPct val="35000"/>
            </a:spcAft>
          </a:pPr>
          <a:endParaRPr lang="fr-FR" sz="900" kern="1200"/>
        </a:p>
      </dsp:txBody>
      <dsp:txXfrm>
        <a:off x="2134302" y="1733299"/>
        <a:ext cx="123445" cy="123445"/>
      </dsp:txXfrm>
    </dsp:sp>
    <dsp:sp modelId="{FAB3BFA6-B140-4935-A2AA-584595D71386}">
      <dsp:nvSpPr>
        <dsp:cNvPr id="0" name=""/>
        <dsp:cNvSpPr/>
      </dsp:nvSpPr>
      <dsp:spPr>
        <a:xfrm>
          <a:off x="1133416" y="336315"/>
          <a:ext cx="2125217" cy="2086996"/>
        </a:xfrm>
        <a:custGeom>
          <a:avLst/>
          <a:gdLst/>
          <a:ahLst/>
          <a:cxnLst/>
          <a:rect l="0" t="0" r="0" b="0"/>
          <a:pathLst>
            <a:path>
              <a:moveTo>
                <a:pt x="0" y="2086996"/>
              </a:moveTo>
              <a:lnTo>
                <a:pt x="1062608" y="2086996"/>
              </a:lnTo>
              <a:lnTo>
                <a:pt x="1062608" y="0"/>
              </a:lnTo>
              <a:lnTo>
                <a:pt x="2125217" y="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488950">
            <a:lnSpc>
              <a:spcPct val="90000"/>
            </a:lnSpc>
            <a:spcBef>
              <a:spcPct val="0"/>
            </a:spcBef>
            <a:spcAft>
              <a:spcPct val="35000"/>
            </a:spcAft>
          </a:pPr>
          <a:endParaRPr lang="fr-FR" sz="1100" kern="1200"/>
        </a:p>
      </dsp:txBody>
      <dsp:txXfrm>
        <a:off x="2121559" y="1305348"/>
        <a:ext cx="148930" cy="148930"/>
      </dsp:txXfrm>
    </dsp:sp>
    <dsp:sp modelId="{BB6D3F5E-8BE3-413F-8D7D-82464DE59D0D}">
      <dsp:nvSpPr>
        <dsp:cNvPr id="0" name=""/>
        <dsp:cNvSpPr/>
      </dsp:nvSpPr>
      <dsp:spPr>
        <a:xfrm rot="16200000">
          <a:off x="-946997" y="2091144"/>
          <a:ext cx="3496493" cy="66433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fr-FR" sz="2400" kern="1200" dirty="0" smtClean="0"/>
            <a:t>Fluence de lecture</a:t>
          </a:r>
          <a:endParaRPr lang="fr-FR" sz="2400" kern="1200" dirty="0"/>
        </a:p>
      </dsp:txBody>
      <dsp:txXfrm>
        <a:off x="-946997" y="2091144"/>
        <a:ext cx="3496493" cy="664333"/>
      </dsp:txXfrm>
    </dsp:sp>
    <dsp:sp modelId="{EA12872E-901F-4EAC-9601-1C5935089C5E}">
      <dsp:nvSpPr>
        <dsp:cNvPr id="0" name=""/>
        <dsp:cNvSpPr/>
      </dsp:nvSpPr>
      <dsp:spPr>
        <a:xfrm>
          <a:off x="3258633" y="4148"/>
          <a:ext cx="3615421" cy="66433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fr-FR" sz="1600" b="1" kern="1200" dirty="0" smtClean="0">
              <a:latin typeface="Calibri" panose="020F0502020204030204" pitchFamily="34" charset="0"/>
            </a:rPr>
            <a:t>Perfectionner et automatiser  la maîtrise du code alphabétique</a:t>
          </a:r>
          <a:endParaRPr lang="fr-FR" sz="1600" kern="1200" dirty="0" smtClean="0"/>
        </a:p>
      </dsp:txBody>
      <dsp:txXfrm>
        <a:off x="3258633" y="4148"/>
        <a:ext cx="3615421" cy="664333"/>
      </dsp:txXfrm>
    </dsp:sp>
    <dsp:sp modelId="{407F959D-7234-43C0-B95C-ECE03E9695DD}">
      <dsp:nvSpPr>
        <dsp:cNvPr id="0" name=""/>
        <dsp:cNvSpPr/>
      </dsp:nvSpPr>
      <dsp:spPr>
        <a:xfrm>
          <a:off x="3258633" y="834566"/>
          <a:ext cx="3612719" cy="66433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endParaRPr lang="fr-FR" sz="1600" b="1" kern="1200" dirty="0" smtClean="0"/>
        </a:p>
        <a:p>
          <a:pPr lvl="0" algn="ctr" defTabSz="711200">
            <a:lnSpc>
              <a:spcPct val="90000"/>
            </a:lnSpc>
            <a:spcBef>
              <a:spcPct val="0"/>
            </a:spcBef>
            <a:spcAft>
              <a:spcPct val="35000"/>
            </a:spcAft>
          </a:pPr>
          <a:r>
            <a:rPr lang="fr-FR" sz="1600" b="1" kern="1200" dirty="0" smtClean="0">
              <a:latin typeface="Calibri" panose="020F0502020204030204" pitchFamily="34" charset="0"/>
            </a:rPr>
            <a:t>Automatiser la reconnaissance orthographique des mots</a:t>
          </a:r>
        </a:p>
        <a:p>
          <a:pPr lvl="0" algn="ctr" defTabSz="711200">
            <a:lnSpc>
              <a:spcPct val="90000"/>
            </a:lnSpc>
            <a:spcBef>
              <a:spcPct val="0"/>
            </a:spcBef>
            <a:spcAft>
              <a:spcPct val="35000"/>
            </a:spcAft>
          </a:pPr>
          <a:r>
            <a:rPr lang="fr-FR" sz="1200" kern="1200" dirty="0" smtClean="0"/>
            <a:t> </a:t>
          </a:r>
          <a:endParaRPr lang="fr-FR" sz="1200" kern="1200" dirty="0"/>
        </a:p>
      </dsp:txBody>
      <dsp:txXfrm>
        <a:off x="3258633" y="834566"/>
        <a:ext cx="3612719" cy="664333"/>
      </dsp:txXfrm>
    </dsp:sp>
    <dsp:sp modelId="{A6471742-4075-4DF0-80BD-986CB70E2DDE}">
      <dsp:nvSpPr>
        <dsp:cNvPr id="0" name=""/>
        <dsp:cNvSpPr/>
      </dsp:nvSpPr>
      <dsp:spPr>
        <a:xfrm>
          <a:off x="3258633" y="1664983"/>
          <a:ext cx="3602587" cy="95218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fr-FR" sz="1400" b="1" kern="1200" dirty="0" smtClean="0">
              <a:latin typeface="Calibri" panose="020F0502020204030204" pitchFamily="34" charset="0"/>
            </a:rPr>
            <a:t>Lier les mots entre eux en groupant les mots en unités syntaxiques ou en unités de sens pour</a:t>
          </a:r>
        </a:p>
        <a:p>
          <a:pPr lvl="0" algn="ctr" defTabSz="622300">
            <a:lnSpc>
              <a:spcPct val="90000"/>
            </a:lnSpc>
            <a:spcBef>
              <a:spcPct val="0"/>
            </a:spcBef>
            <a:spcAft>
              <a:spcPct val="35000"/>
            </a:spcAft>
          </a:pPr>
          <a:r>
            <a:rPr lang="fr-FR" sz="1400" kern="1200" dirty="0" smtClean="0">
              <a:latin typeface="Calibri" panose="020F0502020204030204" pitchFamily="34" charset="0"/>
            </a:rPr>
            <a:t> </a:t>
          </a:r>
          <a:r>
            <a:rPr lang="fr-FR" sz="1400" b="1" kern="1200" dirty="0" smtClean="0">
              <a:latin typeface="Calibri" panose="020F0502020204030204" pitchFamily="34" charset="0"/>
            </a:rPr>
            <a:t>construire des groupes de souffle</a:t>
          </a:r>
          <a:endParaRPr lang="fr-FR" sz="1400" b="1" kern="1200" dirty="0">
            <a:latin typeface="Calibri" panose="020F0502020204030204" pitchFamily="34" charset="0"/>
          </a:endParaRPr>
        </a:p>
      </dsp:txBody>
      <dsp:txXfrm>
        <a:off x="3258633" y="1664983"/>
        <a:ext cx="3602587" cy="952182"/>
      </dsp:txXfrm>
    </dsp:sp>
    <dsp:sp modelId="{FFE130FE-C5AA-4AD6-9206-D4D343CF092C}">
      <dsp:nvSpPr>
        <dsp:cNvPr id="0" name=""/>
        <dsp:cNvSpPr/>
      </dsp:nvSpPr>
      <dsp:spPr>
        <a:xfrm>
          <a:off x="3258633" y="2783249"/>
          <a:ext cx="3585438" cy="66433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fr-FR" sz="1600" b="1" kern="1200" dirty="0" smtClean="0">
              <a:latin typeface="Calibri" panose="020F0502020204030204" pitchFamily="34" charset="0"/>
            </a:rPr>
            <a:t>Utiliser la ponctuation</a:t>
          </a:r>
          <a:endParaRPr lang="fr-FR" sz="1900" b="1" kern="1200" dirty="0"/>
        </a:p>
      </dsp:txBody>
      <dsp:txXfrm>
        <a:off x="3258633" y="2783249"/>
        <a:ext cx="3585438" cy="664333"/>
      </dsp:txXfrm>
    </dsp:sp>
    <dsp:sp modelId="{3157A98C-D879-4C45-B4B4-3505080CA55C}">
      <dsp:nvSpPr>
        <dsp:cNvPr id="0" name=""/>
        <dsp:cNvSpPr/>
      </dsp:nvSpPr>
      <dsp:spPr>
        <a:xfrm>
          <a:off x="3258633" y="3613667"/>
          <a:ext cx="3602587" cy="66433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fr-FR" sz="2000" kern="1200" dirty="0" smtClean="0"/>
            <a:t> </a:t>
          </a:r>
          <a:r>
            <a:rPr lang="fr-FR" sz="1600" b="1" kern="1200" dirty="0" smtClean="0">
              <a:latin typeface="Calibri" panose="020F0502020204030204" pitchFamily="34" charset="0"/>
            </a:rPr>
            <a:t>Adopter l’intonation adéquate pour donner son sens au texte</a:t>
          </a:r>
          <a:endParaRPr lang="fr-FR" sz="1600" kern="1200" dirty="0"/>
        </a:p>
      </dsp:txBody>
      <dsp:txXfrm>
        <a:off x="3258633" y="3613667"/>
        <a:ext cx="3602587" cy="664333"/>
      </dsp:txXfrm>
    </dsp:sp>
    <dsp:sp modelId="{15149ECF-B05D-4A60-B219-193262BA6913}">
      <dsp:nvSpPr>
        <dsp:cNvPr id="0" name=""/>
        <dsp:cNvSpPr/>
      </dsp:nvSpPr>
      <dsp:spPr>
        <a:xfrm>
          <a:off x="3258633" y="4444084"/>
          <a:ext cx="3602587" cy="66433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fr-FR" sz="1600" b="1" kern="1200" dirty="0" smtClean="0">
              <a:latin typeface="Calibri" panose="020F0502020204030204" pitchFamily="34" charset="0"/>
            </a:rPr>
            <a:t>Autoréguler sa lecture </a:t>
          </a:r>
          <a:endParaRPr lang="fr-FR" sz="1600" b="1" kern="1200" dirty="0">
            <a:latin typeface="Calibri" panose="020F0502020204030204" pitchFamily="34" charset="0"/>
          </a:endParaRPr>
        </a:p>
      </dsp:txBody>
      <dsp:txXfrm>
        <a:off x="3258633" y="4444084"/>
        <a:ext cx="3602587" cy="66433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A5BF6A4-DFFB-4EFD-BDF6-331AB60F5EC5}">
      <dsp:nvSpPr>
        <dsp:cNvPr id="0" name=""/>
        <dsp:cNvSpPr/>
      </dsp:nvSpPr>
      <dsp:spPr>
        <a:xfrm>
          <a:off x="1316493" y="828985"/>
          <a:ext cx="2605365" cy="1288445"/>
        </a:xfrm>
        <a:prstGeom prst="roundRect">
          <a:avLst>
            <a:gd name="adj" fmla="val 10000"/>
          </a:avLst>
        </a:prstGeom>
        <a:solidFill>
          <a:schemeClr val="accent1">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fr-FR" sz="1200" kern="1200" dirty="0" smtClean="0"/>
            <a:t>Enseigner la fluence de lecture </a:t>
          </a:r>
          <a:endParaRPr lang="fr-FR" sz="1200" kern="1200" dirty="0"/>
        </a:p>
      </dsp:txBody>
      <dsp:txXfrm>
        <a:off x="1354230" y="866722"/>
        <a:ext cx="2529891" cy="1212971"/>
      </dsp:txXfrm>
    </dsp:sp>
    <dsp:sp modelId="{714844D7-B4EE-431D-8B35-F3A9A17090F8}">
      <dsp:nvSpPr>
        <dsp:cNvPr id="0" name=""/>
        <dsp:cNvSpPr/>
      </dsp:nvSpPr>
      <dsp:spPr>
        <a:xfrm rot="2525991">
          <a:off x="3809607" y="1743714"/>
          <a:ext cx="870091" cy="42319"/>
        </a:xfrm>
        <a:custGeom>
          <a:avLst/>
          <a:gdLst/>
          <a:ahLst/>
          <a:cxnLst/>
          <a:rect l="0" t="0" r="0" b="0"/>
          <a:pathLst>
            <a:path>
              <a:moveTo>
                <a:pt x="0" y="21159"/>
              </a:moveTo>
              <a:lnTo>
                <a:pt x="870091" y="21159"/>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fr-FR" sz="500" kern="1200"/>
        </a:p>
      </dsp:txBody>
      <dsp:txXfrm>
        <a:off x="4222901" y="1743121"/>
        <a:ext cx="43504" cy="43504"/>
      </dsp:txXfrm>
    </dsp:sp>
    <dsp:sp modelId="{17E99A36-7D68-475D-8138-C4491E63FC3D}">
      <dsp:nvSpPr>
        <dsp:cNvPr id="0" name=""/>
        <dsp:cNvSpPr/>
      </dsp:nvSpPr>
      <dsp:spPr>
        <a:xfrm>
          <a:off x="4567447" y="1337664"/>
          <a:ext cx="2576891" cy="143775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fr-FR" sz="1200" b="1" kern="1200" dirty="0" smtClean="0"/>
            <a:t>Mémorisation orthographique</a:t>
          </a:r>
        </a:p>
        <a:p>
          <a:pPr lvl="0" algn="ctr" defTabSz="533400">
            <a:lnSpc>
              <a:spcPct val="90000"/>
            </a:lnSpc>
            <a:spcBef>
              <a:spcPct val="0"/>
            </a:spcBef>
            <a:spcAft>
              <a:spcPct val="35000"/>
            </a:spcAft>
          </a:pPr>
          <a:r>
            <a:rPr lang="fr-FR" sz="1200" b="1" kern="1200" dirty="0" smtClean="0"/>
            <a:t> des mots</a:t>
          </a:r>
          <a:endParaRPr lang="fr-FR" sz="1200" b="1" kern="1200" dirty="0"/>
        </a:p>
      </dsp:txBody>
      <dsp:txXfrm>
        <a:off x="4609557" y="1379774"/>
        <a:ext cx="2492671" cy="1353530"/>
      </dsp:txXfrm>
    </dsp:sp>
    <dsp:sp modelId="{EC03833B-DC0B-4F29-B619-9098950018EA}">
      <dsp:nvSpPr>
        <dsp:cNvPr id="0" name=""/>
        <dsp:cNvSpPr/>
      </dsp:nvSpPr>
      <dsp:spPr>
        <a:xfrm rot="18644790">
          <a:off x="6744471" y="1163069"/>
          <a:ext cx="2302809" cy="42319"/>
        </a:xfrm>
        <a:custGeom>
          <a:avLst/>
          <a:gdLst/>
          <a:ahLst/>
          <a:cxnLst/>
          <a:rect l="0" t="0" r="0" b="0"/>
          <a:pathLst>
            <a:path>
              <a:moveTo>
                <a:pt x="0" y="21159"/>
              </a:moveTo>
              <a:lnTo>
                <a:pt x="2302809" y="21159"/>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355600">
            <a:lnSpc>
              <a:spcPct val="90000"/>
            </a:lnSpc>
            <a:spcBef>
              <a:spcPct val="0"/>
            </a:spcBef>
            <a:spcAft>
              <a:spcPct val="35000"/>
            </a:spcAft>
          </a:pPr>
          <a:endParaRPr lang="fr-FR" sz="800" kern="1200"/>
        </a:p>
      </dsp:txBody>
      <dsp:txXfrm>
        <a:off x="7838305" y="1126659"/>
        <a:ext cx="115140" cy="115140"/>
      </dsp:txXfrm>
    </dsp:sp>
    <dsp:sp modelId="{54740914-7DA1-4648-A2AE-D18E5B7B315C}">
      <dsp:nvSpPr>
        <dsp:cNvPr id="0" name=""/>
        <dsp:cNvSpPr/>
      </dsp:nvSpPr>
      <dsp:spPr>
        <a:xfrm>
          <a:off x="8647413" y="0"/>
          <a:ext cx="1426438" cy="623839"/>
        </a:xfrm>
        <a:prstGeom prst="roundRect">
          <a:avLst>
            <a:gd name="adj" fmla="val 10000"/>
          </a:avLst>
        </a:prstGeom>
        <a:solidFill>
          <a:schemeClr val="accent1">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fr-FR" sz="1200" kern="1200" dirty="0" smtClean="0"/>
            <a:t>Temps d’entrainement</a:t>
          </a:r>
          <a:endParaRPr lang="fr-FR" sz="1200" kern="1200" dirty="0"/>
        </a:p>
      </dsp:txBody>
      <dsp:txXfrm>
        <a:off x="8665685" y="18272"/>
        <a:ext cx="1389894" cy="587295"/>
      </dsp:txXfrm>
    </dsp:sp>
    <dsp:sp modelId="{41232CAB-0C8E-4B89-BB5F-9FDD6859413B}">
      <dsp:nvSpPr>
        <dsp:cNvPr id="0" name=""/>
        <dsp:cNvSpPr/>
      </dsp:nvSpPr>
      <dsp:spPr>
        <a:xfrm rot="19442273">
          <a:off x="6967822" y="1491507"/>
          <a:ext cx="1852267" cy="42319"/>
        </a:xfrm>
        <a:custGeom>
          <a:avLst/>
          <a:gdLst/>
          <a:ahLst/>
          <a:cxnLst/>
          <a:rect l="0" t="0" r="0" b="0"/>
          <a:pathLst>
            <a:path>
              <a:moveTo>
                <a:pt x="0" y="21159"/>
              </a:moveTo>
              <a:lnTo>
                <a:pt x="1852267" y="21159"/>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311150">
            <a:lnSpc>
              <a:spcPct val="90000"/>
            </a:lnSpc>
            <a:spcBef>
              <a:spcPct val="0"/>
            </a:spcBef>
            <a:spcAft>
              <a:spcPct val="35000"/>
            </a:spcAft>
          </a:pPr>
          <a:endParaRPr lang="fr-FR" sz="700" kern="1200"/>
        </a:p>
      </dsp:txBody>
      <dsp:txXfrm>
        <a:off x="7847649" y="1466360"/>
        <a:ext cx="92613" cy="92613"/>
      </dsp:txXfrm>
    </dsp:sp>
    <dsp:sp modelId="{223D2FE5-640B-495D-9F30-E3CB0FFBF0DC}">
      <dsp:nvSpPr>
        <dsp:cNvPr id="0" name=""/>
        <dsp:cNvSpPr/>
      </dsp:nvSpPr>
      <dsp:spPr>
        <a:xfrm>
          <a:off x="8643574" y="646380"/>
          <a:ext cx="1428499" cy="644828"/>
        </a:xfrm>
        <a:prstGeom prst="roundRect">
          <a:avLst>
            <a:gd name="adj" fmla="val 10000"/>
          </a:avLst>
        </a:prstGeom>
        <a:solidFill>
          <a:schemeClr val="accent1">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fr-FR" sz="1200" kern="1200" dirty="0" smtClean="0"/>
            <a:t>Activités variées de lecture  à hauteur valeur cognitive</a:t>
          </a:r>
          <a:endParaRPr lang="fr-FR" sz="1200" kern="1200" dirty="0"/>
        </a:p>
      </dsp:txBody>
      <dsp:txXfrm>
        <a:off x="8662460" y="665266"/>
        <a:ext cx="1390727" cy="607056"/>
      </dsp:txXfrm>
    </dsp:sp>
    <dsp:sp modelId="{BC742FEB-A2BB-498D-A151-5EF7D802D317}">
      <dsp:nvSpPr>
        <dsp:cNvPr id="0" name=""/>
        <dsp:cNvSpPr/>
      </dsp:nvSpPr>
      <dsp:spPr>
        <a:xfrm rot="4306457">
          <a:off x="3212574" y="2432349"/>
          <a:ext cx="2064157" cy="42319"/>
        </a:xfrm>
        <a:custGeom>
          <a:avLst/>
          <a:gdLst/>
          <a:ahLst/>
          <a:cxnLst/>
          <a:rect l="0" t="0" r="0" b="0"/>
          <a:pathLst>
            <a:path>
              <a:moveTo>
                <a:pt x="0" y="21159"/>
              </a:moveTo>
              <a:lnTo>
                <a:pt x="2064157" y="21159"/>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311150">
            <a:lnSpc>
              <a:spcPct val="90000"/>
            </a:lnSpc>
            <a:spcBef>
              <a:spcPct val="0"/>
            </a:spcBef>
            <a:spcAft>
              <a:spcPct val="35000"/>
            </a:spcAft>
          </a:pPr>
          <a:endParaRPr lang="fr-FR" sz="700" kern="1200"/>
        </a:p>
      </dsp:txBody>
      <dsp:txXfrm>
        <a:off x="4193049" y="2401905"/>
        <a:ext cx="103207" cy="103207"/>
      </dsp:txXfrm>
    </dsp:sp>
    <dsp:sp modelId="{4C33C664-0787-410E-A6EF-14A85AF8A6AF}">
      <dsp:nvSpPr>
        <dsp:cNvPr id="0" name=""/>
        <dsp:cNvSpPr/>
      </dsp:nvSpPr>
      <dsp:spPr>
        <a:xfrm>
          <a:off x="4567447" y="2789587"/>
          <a:ext cx="2576891" cy="128844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fr-FR" sz="1200" kern="1200" dirty="0" smtClean="0"/>
            <a:t>Groupes de sens, groupes de souffle, ponctuation, intonation, </a:t>
          </a:r>
        </a:p>
        <a:p>
          <a:pPr lvl="0" algn="ctr" defTabSz="533400">
            <a:lnSpc>
              <a:spcPct val="90000"/>
            </a:lnSpc>
            <a:spcBef>
              <a:spcPct val="0"/>
            </a:spcBef>
            <a:spcAft>
              <a:spcPct val="35000"/>
            </a:spcAft>
          </a:pPr>
          <a:r>
            <a:rPr lang="fr-FR" sz="1200" b="1" kern="1200" dirty="0" smtClean="0"/>
            <a:t>entraînement lecture à voix haute</a:t>
          </a:r>
          <a:endParaRPr lang="fr-FR" sz="1200" b="1" kern="1200" dirty="0"/>
        </a:p>
      </dsp:txBody>
      <dsp:txXfrm>
        <a:off x="4605184" y="2827324"/>
        <a:ext cx="2501417" cy="1212971"/>
      </dsp:txXfrm>
    </dsp:sp>
    <dsp:sp modelId="{AB5DFA8C-62C0-4EC9-88E7-69FA55AFCA41}">
      <dsp:nvSpPr>
        <dsp:cNvPr id="0" name=""/>
        <dsp:cNvSpPr/>
      </dsp:nvSpPr>
      <dsp:spPr>
        <a:xfrm rot="18624292">
          <a:off x="6737468" y="2532004"/>
          <a:ext cx="2312975" cy="42319"/>
        </a:xfrm>
        <a:custGeom>
          <a:avLst/>
          <a:gdLst/>
          <a:ahLst/>
          <a:cxnLst/>
          <a:rect l="0" t="0" r="0" b="0"/>
          <a:pathLst>
            <a:path>
              <a:moveTo>
                <a:pt x="0" y="21159"/>
              </a:moveTo>
              <a:lnTo>
                <a:pt x="2312975" y="21159"/>
              </a:lnTo>
            </a:path>
          </a:pathLst>
        </a:custGeom>
        <a:noFill/>
        <a:ln w="12700" cap="flat" cmpd="sng" algn="ctr">
          <a:solidFill>
            <a:schemeClr val="bg1"/>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355600">
            <a:lnSpc>
              <a:spcPct val="90000"/>
            </a:lnSpc>
            <a:spcBef>
              <a:spcPct val="0"/>
            </a:spcBef>
            <a:spcAft>
              <a:spcPct val="35000"/>
            </a:spcAft>
          </a:pPr>
          <a:endParaRPr lang="fr-FR" sz="800" kern="1200"/>
        </a:p>
      </dsp:txBody>
      <dsp:txXfrm>
        <a:off x="7836131" y="2495339"/>
        <a:ext cx="115648" cy="115648"/>
      </dsp:txXfrm>
    </dsp:sp>
    <dsp:sp modelId="{856FB800-9A72-44C9-98F9-B4EC24A3C1A9}">
      <dsp:nvSpPr>
        <dsp:cNvPr id="0" name=""/>
        <dsp:cNvSpPr/>
      </dsp:nvSpPr>
      <dsp:spPr>
        <a:xfrm rot="10800000" flipV="1">
          <a:off x="8643574" y="1337664"/>
          <a:ext cx="1407111" cy="669708"/>
        </a:xfrm>
        <a:prstGeom prst="roundRect">
          <a:avLst>
            <a:gd name="adj" fmla="val 10000"/>
          </a:avLst>
        </a:prstGeom>
        <a:solidFill>
          <a:schemeClr val="accent1">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fr-FR" sz="1200" kern="1200" dirty="0" smtClean="0"/>
            <a:t>Activités d’écriture: copie, dictée </a:t>
          </a:r>
          <a:endParaRPr lang="fr-FR" sz="1200" kern="1200" dirty="0"/>
        </a:p>
      </dsp:txBody>
      <dsp:txXfrm rot="-10800000">
        <a:off x="8663189" y="1357279"/>
        <a:ext cx="1367881" cy="630478"/>
      </dsp:txXfrm>
    </dsp:sp>
    <dsp:sp modelId="{230528F4-4B5A-4EE4-84CD-DE36444C8F64}">
      <dsp:nvSpPr>
        <dsp:cNvPr id="0" name=""/>
        <dsp:cNvSpPr/>
      </dsp:nvSpPr>
      <dsp:spPr>
        <a:xfrm>
          <a:off x="4557732" y="0"/>
          <a:ext cx="2576891" cy="128844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fr-FR" sz="1200" b="1" kern="1200" dirty="0" smtClean="0"/>
            <a:t>Un préalable ,</a:t>
          </a:r>
        </a:p>
        <a:p>
          <a:pPr lvl="0" algn="ctr" defTabSz="533400">
            <a:lnSpc>
              <a:spcPct val="90000"/>
            </a:lnSpc>
            <a:spcBef>
              <a:spcPct val="0"/>
            </a:spcBef>
            <a:spcAft>
              <a:spcPct val="35000"/>
            </a:spcAft>
          </a:pPr>
          <a:r>
            <a:rPr lang="fr-FR" sz="1200" b="1" kern="1200" dirty="0" smtClean="0"/>
            <a:t> l’automatisation du code (RGP)</a:t>
          </a:r>
          <a:endParaRPr lang="fr-FR" sz="1200" b="1" kern="1200" dirty="0"/>
        </a:p>
      </dsp:txBody>
      <dsp:txXfrm>
        <a:off x="4595469" y="37737"/>
        <a:ext cx="2501417" cy="1212971"/>
      </dsp:txXfrm>
    </dsp:sp>
    <dsp:sp modelId="{DB636324-8EDE-40FB-A8FF-DFC69663152A}">
      <dsp:nvSpPr>
        <dsp:cNvPr id="0" name=""/>
        <dsp:cNvSpPr/>
      </dsp:nvSpPr>
      <dsp:spPr>
        <a:xfrm>
          <a:off x="8632029" y="2803206"/>
          <a:ext cx="1431643" cy="786286"/>
        </a:xfrm>
        <a:prstGeom prst="roundRect">
          <a:avLst>
            <a:gd name="adj" fmla="val 10000"/>
          </a:avLst>
        </a:prstGeom>
        <a:solidFill>
          <a:schemeClr val="accent1">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fr-FR" sz="1200" kern="1200" dirty="0" smtClean="0"/>
            <a:t>Supports : listes de mots présentant des relations entre eux </a:t>
          </a:r>
          <a:endParaRPr lang="fr-FR" sz="1200" kern="1200" dirty="0"/>
        </a:p>
      </dsp:txBody>
      <dsp:txXfrm>
        <a:off x="8655059" y="2826236"/>
        <a:ext cx="1385583" cy="740226"/>
      </dsp:txXfrm>
    </dsp:sp>
    <dsp:sp modelId="{0CE22406-198E-47D6-8D5E-453D6A31C18B}">
      <dsp:nvSpPr>
        <dsp:cNvPr id="0" name=""/>
        <dsp:cNvSpPr/>
      </dsp:nvSpPr>
      <dsp:spPr>
        <a:xfrm>
          <a:off x="8664395" y="2067916"/>
          <a:ext cx="1399277" cy="706892"/>
        </a:xfrm>
        <a:prstGeom prst="roundRect">
          <a:avLst>
            <a:gd name="adj" fmla="val 10000"/>
          </a:avLst>
        </a:prstGeom>
        <a:solidFill>
          <a:schemeClr val="accent1">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fr-FR" sz="1200" kern="1200" dirty="0" smtClean="0"/>
            <a:t>Modalités de travail qui favorisent les apprentissages</a:t>
          </a:r>
          <a:endParaRPr lang="fr-FR" sz="1200" kern="1200" dirty="0"/>
        </a:p>
      </dsp:txBody>
      <dsp:txXfrm>
        <a:off x="8685099" y="2088620"/>
        <a:ext cx="1357869" cy="665484"/>
      </dsp:txXfrm>
    </dsp:sp>
  </dsp:spTree>
</dsp:drawing>
</file>

<file path=ppt/diagrams/layout1.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fr-FR" dirty="0"/>
          </a:p>
        </p:txBody>
      </p:sp>
      <p:sp>
        <p:nvSpPr>
          <p:cNvPr id="3" name="Espace réservé de la date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pPr rtl="0"/>
            <a:fld id="{82C8B56E-D8D2-4ACA-A577-E83C21F20D1B}" type="datetime1">
              <a:rPr lang="fr-FR" smtClean="0"/>
              <a:t>15/10/2020</a:t>
            </a:fld>
            <a:endParaRPr lang="fr-FR" dirty="0"/>
          </a:p>
        </p:txBody>
      </p:sp>
      <p:sp>
        <p:nvSpPr>
          <p:cNvPr id="4" name="Espace réservé du pied de page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fr-FR" dirty="0"/>
          </a:p>
        </p:txBody>
      </p:sp>
      <p:sp>
        <p:nvSpPr>
          <p:cNvPr id="5" name="Espace réservé du numéro de diapositive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950AD62A-9EE1-43E3-A7E5-D268F71DF3EB}" type="slidenum">
              <a:rPr lang="fr-FR" smtClean="0"/>
              <a:t>‹N°›</a:t>
            </a:fld>
            <a:endParaRPr lang="fr-FR" dirty="0"/>
          </a:p>
        </p:txBody>
      </p:sp>
    </p:spTree>
    <p:extLst>
      <p:ext uri="{BB962C8B-B14F-4D97-AF65-F5344CB8AC3E}">
        <p14:creationId xmlns:p14="http://schemas.microsoft.com/office/powerpoint/2010/main" val="143644828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fr-FR" dirty="0"/>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1201F9C-6784-4284-A4F9-CA377FB7C0BD}" type="datetime1">
              <a:rPr lang="fr-FR" smtClean="0"/>
              <a:pPr/>
              <a:t>15/10/2020</a:t>
            </a:fld>
            <a:endParaRPr lang="fr-FR" dirty="0"/>
          </a:p>
        </p:txBody>
      </p:sp>
      <p:sp>
        <p:nvSpPr>
          <p:cNvPr id="4" name="Espace réservé d’image de diapositiv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fr-FR" dirty="0"/>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fr-FR" dirty="0"/>
              <a:t>Modifiez les styles du texte du masque</a:t>
            </a:r>
          </a:p>
          <a:p>
            <a:pPr lvl="1" rtl="0"/>
            <a:r>
              <a:rPr lang="fr-FR" dirty="0"/>
              <a:t>Deuxième niveau</a:t>
            </a:r>
          </a:p>
          <a:p>
            <a:pPr lvl="2" rtl="0"/>
            <a:r>
              <a:rPr lang="fr-FR" dirty="0"/>
              <a:t>Troisième niveau</a:t>
            </a:r>
          </a:p>
          <a:p>
            <a:pPr lvl="3" rtl="0"/>
            <a:r>
              <a:rPr lang="fr-FR" dirty="0"/>
              <a:t>Quatrième niveau</a:t>
            </a:r>
          </a:p>
          <a:p>
            <a:pPr lvl="4" rtl="0"/>
            <a:r>
              <a:rPr lang="fr-FR" dirty="0"/>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fr-FR" dirty="0"/>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5534C2EF-8A97-4DAF-B099-E567883644D6}" type="slidenum">
              <a:rPr lang="fr-FR" smtClean="0"/>
              <a:t>‹N°›</a:t>
            </a:fld>
            <a:endParaRPr lang="fr-FR" dirty="0"/>
          </a:p>
        </p:txBody>
      </p:sp>
    </p:spTree>
    <p:extLst>
      <p:ext uri="{BB962C8B-B14F-4D97-AF65-F5344CB8AC3E}">
        <p14:creationId xmlns:p14="http://schemas.microsoft.com/office/powerpoint/2010/main" val="718091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rtl="0"/>
            <a:fld id="{5534C2EF-8A97-4DAF-B099-E567883644D6}" type="slidenum">
              <a:rPr lang="fr-FR" smtClean="0"/>
              <a:t>1</a:t>
            </a:fld>
            <a:endParaRPr lang="fr-FR" dirty="0"/>
          </a:p>
        </p:txBody>
      </p:sp>
    </p:spTree>
    <p:extLst>
      <p:ext uri="{BB962C8B-B14F-4D97-AF65-F5344CB8AC3E}">
        <p14:creationId xmlns:p14="http://schemas.microsoft.com/office/powerpoint/2010/main" val="7308219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rtl="0"/>
            <a:fld id="{5534C2EF-8A97-4DAF-B099-E567883644D6}" type="slidenum">
              <a:rPr lang="fr-FR" smtClean="0"/>
              <a:t>11</a:t>
            </a:fld>
            <a:endParaRPr lang="fr-FR" dirty="0"/>
          </a:p>
        </p:txBody>
      </p:sp>
    </p:spTree>
    <p:extLst>
      <p:ext uri="{BB962C8B-B14F-4D97-AF65-F5344CB8AC3E}">
        <p14:creationId xmlns:p14="http://schemas.microsoft.com/office/powerpoint/2010/main" val="20274988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34C2EF-8A97-4DAF-B099-E567883644D6}" type="slidenum">
              <a:rPr kumimoji="0" lang="fr-FR" sz="1200" b="0" i="0" u="none" strike="noStrike" kern="1200" cap="none" spc="0" normalizeH="0" baseline="0" noProof="0" smtClean="0">
                <a:ln>
                  <a:noFill/>
                </a:ln>
                <a:solidFill>
                  <a:srgbClr val="404040"/>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fr-FR" sz="1200" b="0" i="0" u="none" strike="noStrike" kern="1200" cap="none" spc="0" normalizeH="0" baseline="0" noProof="0" dirty="0">
              <a:ln>
                <a:noFill/>
              </a:ln>
              <a:solidFill>
                <a:srgbClr val="404040"/>
              </a:solidFill>
              <a:effectLst/>
              <a:uLnTx/>
              <a:uFillTx/>
              <a:latin typeface="Arial" panose="020B0604020202020204"/>
              <a:ea typeface="+mn-ea"/>
              <a:cs typeface="+mn-cs"/>
            </a:endParaRPr>
          </a:p>
        </p:txBody>
      </p:sp>
    </p:spTree>
    <p:extLst>
      <p:ext uri="{BB962C8B-B14F-4D97-AF65-F5344CB8AC3E}">
        <p14:creationId xmlns:p14="http://schemas.microsoft.com/office/powerpoint/2010/main" val="26447607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4F49C37-B1A7-4F00-A199-B28759607E55}"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80606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4F49C37-B1A7-4F00-A199-B28759607E55}"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000348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4F49C37-B1A7-4F00-A199-B28759607E55}"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621468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4F49C37-B1A7-4F00-A199-B28759607E55}"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775850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400" b="1" dirty="0" smtClean="0"/>
              <a:t>Les difficultés rencontrées :</a:t>
            </a:r>
          </a:p>
          <a:p>
            <a:endParaRPr lang="fr-FR" sz="1400" b="1" dirty="0" smtClean="0"/>
          </a:p>
          <a:p>
            <a:r>
              <a:rPr lang="fr-FR" sz="1400" b="1" dirty="0" smtClean="0"/>
              <a:t>-</a:t>
            </a:r>
            <a:r>
              <a:rPr lang="fr-FR" sz="1400" b="1" baseline="0" dirty="0" smtClean="0"/>
              <a:t> </a:t>
            </a:r>
            <a:r>
              <a:rPr lang="fr-FR" sz="1400" b="0" dirty="0" smtClean="0"/>
              <a:t>Incapacité à déchiffrer certains mots car impossible de décoder les syllabes ou un nombre de syllabes suffisant</a:t>
            </a:r>
          </a:p>
          <a:p>
            <a:r>
              <a:rPr lang="fr-FR" sz="1400" b="0" dirty="0" smtClean="0"/>
              <a:t>-</a:t>
            </a:r>
            <a:r>
              <a:rPr lang="fr-FR" sz="1400" b="0" baseline="0" dirty="0" smtClean="0"/>
              <a:t> </a:t>
            </a:r>
            <a:r>
              <a:rPr lang="fr-FR" sz="1400" b="0" dirty="0" smtClean="0"/>
              <a:t>Difficulté à reconnaître certains mots</a:t>
            </a:r>
          </a:p>
          <a:p>
            <a:r>
              <a:rPr lang="fr-FR" sz="1400" b="0" dirty="0" smtClean="0"/>
              <a:t>-</a:t>
            </a:r>
            <a:r>
              <a:rPr lang="fr-FR" sz="1400" b="0" baseline="0" dirty="0" smtClean="0"/>
              <a:t> </a:t>
            </a:r>
            <a:r>
              <a:rPr lang="fr-FR" sz="1400" b="0" dirty="0" smtClean="0"/>
              <a:t>Absence d’horizon d’attente, pas de référence à l’univers de référence du texte</a:t>
            </a:r>
          </a:p>
          <a:p>
            <a:endParaRPr lang="fr-FR" sz="1400" b="0" dirty="0" smtClean="0"/>
          </a:p>
          <a:p>
            <a:endParaRPr lang="fr-FR" sz="1400" b="0" dirty="0" smtClean="0"/>
          </a:p>
          <a:p>
            <a:endParaRPr lang="fr-FR" sz="1400" b="1" dirty="0" smtClean="0"/>
          </a:p>
          <a:p>
            <a:r>
              <a:rPr lang="fr-FR" sz="1400" b="1" dirty="0" smtClean="0"/>
              <a:t>Pour pouvoir lire de manière fluide et expressive,</a:t>
            </a:r>
            <a:r>
              <a:rPr lang="fr-FR" sz="1400" b="1" baseline="0" dirty="0" smtClean="0"/>
              <a:t> nous devons mobiliser un certain nombre de compétences: </a:t>
            </a:r>
            <a:r>
              <a:rPr lang="fr-FR" sz="1400" b="1" dirty="0" smtClean="0"/>
              <a:t> </a:t>
            </a:r>
          </a:p>
          <a:p>
            <a:r>
              <a:rPr lang="fr-FR" sz="1400" dirty="0" smtClean="0"/>
              <a:t>-</a:t>
            </a:r>
            <a:r>
              <a:rPr lang="fr-FR" sz="1400" baseline="0" dirty="0" smtClean="0"/>
              <a:t> </a:t>
            </a:r>
            <a:r>
              <a:rPr lang="fr-FR" sz="1400" dirty="0" smtClean="0"/>
              <a:t>Déchiffrer rapidement les mots. Pour ce faire, le texte doit présenter un taux de </a:t>
            </a:r>
            <a:r>
              <a:rPr lang="fr-FR" sz="1400" dirty="0" err="1" smtClean="0"/>
              <a:t>déchiffrabilité</a:t>
            </a:r>
            <a:r>
              <a:rPr lang="fr-FR" sz="1400" dirty="0" smtClean="0"/>
              <a:t> suffisamment élevé. A partir de quel seuil la lecture vous a-t-elle paru facile ? Remarque : la maitrise des R.G.P. diffère d’un élève à l’autre. Point de vigilance :  proposer aux élèves des textes hautement déchiffrables pour les entraîner à la lecture fluide et expressive d’un texte. </a:t>
            </a:r>
          </a:p>
          <a:p>
            <a:r>
              <a:rPr lang="fr-FR" sz="1400" dirty="0" smtClean="0"/>
              <a:t>-</a:t>
            </a:r>
            <a:r>
              <a:rPr lang="fr-FR" sz="1400" baseline="0" dirty="0" smtClean="0"/>
              <a:t> </a:t>
            </a:r>
            <a:r>
              <a:rPr lang="fr-FR" sz="1400" dirty="0" smtClean="0"/>
              <a:t>Identifier rapide des mots par la voie directe ce qui permet de détourner son attention du code pour aller vers la construction du sens,</a:t>
            </a:r>
            <a:r>
              <a:rPr lang="fr-FR" sz="1400" baseline="0" dirty="0" smtClean="0"/>
              <a:t> la compréhension du texte.</a:t>
            </a:r>
            <a:endParaRPr lang="fr-FR" sz="1400" dirty="0" smtClean="0"/>
          </a:p>
          <a:p>
            <a:r>
              <a:rPr lang="fr-FR" sz="1400" dirty="0" smtClean="0"/>
              <a:t>-</a:t>
            </a:r>
            <a:r>
              <a:rPr lang="fr-FR" sz="1400" baseline="0" dirty="0" smtClean="0"/>
              <a:t> </a:t>
            </a:r>
            <a:r>
              <a:rPr lang="fr-FR" sz="1400" dirty="0" smtClean="0"/>
              <a:t>Mobiliser des compétences </a:t>
            </a:r>
            <a:r>
              <a:rPr lang="fr-FR" sz="1400" dirty="0" err="1" smtClean="0"/>
              <a:t>inférentielles</a:t>
            </a:r>
            <a:r>
              <a:rPr lang="fr-FR" sz="1400" dirty="0" smtClean="0"/>
              <a:t>, notamment ici des  connaissances littéraires qui  participent  à construire du sens : quand on a identifié qu’il s’agit de « Pierre et le loup », la lecture devient plus facile.</a:t>
            </a:r>
          </a:p>
          <a:p>
            <a:r>
              <a:rPr lang="fr-FR" sz="1400" dirty="0" smtClean="0"/>
              <a:t>-</a:t>
            </a:r>
            <a:r>
              <a:rPr lang="fr-FR" sz="1400" baseline="0" dirty="0" smtClean="0"/>
              <a:t> </a:t>
            </a:r>
            <a:r>
              <a:rPr lang="fr-FR" sz="1400" dirty="0" smtClean="0"/>
              <a:t>Mobiliser des compétences linguistiques (syntaxe et vocabulaire).</a:t>
            </a:r>
          </a:p>
          <a:p>
            <a:r>
              <a:rPr lang="fr-FR" sz="1400" dirty="0" smtClean="0"/>
              <a:t>-mobiliser des compétences d’autorégulation après avoir émis des hypothèses concernant la reconnaissance des mots</a:t>
            </a:r>
          </a:p>
          <a:p>
            <a:endParaRPr lang="fr-FR" sz="1400" dirty="0"/>
          </a:p>
        </p:txBody>
      </p:sp>
      <p:sp>
        <p:nvSpPr>
          <p:cNvPr id="4" name="Espace réservé du numéro de diapositive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4F49C37-B1A7-4F00-A199-B28759607E55}"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5699528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34C2EF-8A97-4DAF-B099-E567883644D6}" type="slidenum">
              <a:rPr kumimoji="0" lang="fr-FR" sz="1200" b="0" i="0" u="none" strike="noStrike" kern="1200" cap="none" spc="0" normalizeH="0" baseline="0" noProof="0" smtClean="0">
                <a:ln>
                  <a:noFill/>
                </a:ln>
                <a:solidFill>
                  <a:srgbClr val="404040"/>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fr-FR" sz="1200" b="0" i="0" u="none" strike="noStrike" kern="1200" cap="none" spc="0" normalizeH="0" baseline="0" noProof="0" dirty="0">
              <a:ln>
                <a:noFill/>
              </a:ln>
              <a:solidFill>
                <a:srgbClr val="404040"/>
              </a:solidFill>
              <a:effectLst/>
              <a:uLnTx/>
              <a:uFillTx/>
              <a:latin typeface="Arial" panose="020B0604020202020204"/>
              <a:ea typeface="+mn-ea"/>
              <a:cs typeface="+mn-cs"/>
            </a:endParaRPr>
          </a:p>
        </p:txBody>
      </p:sp>
    </p:spTree>
    <p:extLst>
      <p:ext uri="{BB962C8B-B14F-4D97-AF65-F5344CB8AC3E}">
        <p14:creationId xmlns:p14="http://schemas.microsoft.com/office/powerpoint/2010/main" val="23072306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34C2EF-8A97-4DAF-B099-E567883644D6}" type="slidenum">
              <a:rPr kumimoji="0" lang="fr-FR" sz="1200" b="0" i="0" u="none" strike="noStrike" kern="1200" cap="none" spc="0" normalizeH="0" baseline="0" noProof="0" smtClean="0">
                <a:ln>
                  <a:noFill/>
                </a:ln>
                <a:solidFill>
                  <a:srgbClr val="404040"/>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fr-FR" sz="1200" b="0" i="0" u="none" strike="noStrike" kern="1200" cap="none" spc="0" normalizeH="0" baseline="0" noProof="0" dirty="0">
              <a:ln>
                <a:noFill/>
              </a:ln>
              <a:solidFill>
                <a:srgbClr val="404040"/>
              </a:solidFill>
              <a:effectLst/>
              <a:uLnTx/>
              <a:uFillTx/>
              <a:latin typeface="Arial" panose="020B0604020202020204"/>
              <a:ea typeface="+mn-ea"/>
              <a:cs typeface="+mn-cs"/>
            </a:endParaRPr>
          </a:p>
        </p:txBody>
      </p:sp>
    </p:spTree>
    <p:extLst>
      <p:ext uri="{BB962C8B-B14F-4D97-AF65-F5344CB8AC3E}">
        <p14:creationId xmlns:p14="http://schemas.microsoft.com/office/powerpoint/2010/main" val="83391888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smtClean="0">
                <a:ln>
                  <a:noFill/>
                </a:ln>
                <a:solidFill>
                  <a:srgbClr val="404040"/>
                </a:solidFill>
                <a:effectLst/>
                <a:uLnTx/>
                <a:uFillTx/>
                <a:latin typeface="Calibri" panose="020F0502020204030204" pitchFamily="34" charset="0"/>
                <a:ea typeface="+mn-ea"/>
                <a:cs typeface="+mn-cs"/>
              </a:rPr>
              <a:t>Mise en activité 1 :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smtClean="0">
                <a:ln>
                  <a:noFill/>
                </a:ln>
                <a:solidFill>
                  <a:srgbClr val="404040"/>
                </a:solidFill>
                <a:effectLst/>
                <a:uLnTx/>
                <a:uFillTx/>
                <a:latin typeface="Calibri" panose="020F0502020204030204" pitchFamily="34" charset="0"/>
                <a:ea typeface="+mn-ea"/>
                <a:cs typeface="+mn-cs"/>
              </a:rPr>
              <a:t>Objectif</a:t>
            </a:r>
            <a:r>
              <a:rPr kumimoji="0" lang="fr-FR" sz="1800" b="0" i="0" u="none" strike="noStrike" kern="1200" cap="none" spc="0" normalizeH="0" baseline="0" noProof="0" dirty="0" smtClean="0">
                <a:ln>
                  <a:noFill/>
                </a:ln>
                <a:solidFill>
                  <a:srgbClr val="404040"/>
                </a:solidFill>
                <a:effectLst/>
                <a:uLnTx/>
                <a:uFillTx/>
                <a:latin typeface="Calibri" panose="020F0502020204030204" pitchFamily="34" charset="0"/>
                <a:ea typeface="+mn-ea"/>
                <a:cs typeface="+mn-cs"/>
              </a:rPr>
              <a:t> : Comprendre qu’une maîtrise hautement automatisée des relations graphèmes-phonèmes est une condition incontournable pour accéder à la reconnaissance orthographique des mots.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smtClean="0">
              <a:ln>
                <a:noFill/>
              </a:ln>
              <a:solidFill>
                <a:srgbClr val="404040"/>
              </a:solidFill>
              <a:effectLst/>
              <a:uLnTx/>
              <a:uFillTx/>
              <a:latin typeface="Calibri" panose="020F0502020204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smtClean="0">
                <a:ln>
                  <a:noFill/>
                </a:ln>
                <a:solidFill>
                  <a:srgbClr val="404040"/>
                </a:solidFill>
                <a:effectLst/>
                <a:uLnTx/>
                <a:uFillTx/>
                <a:latin typeface="Calibri" panose="020F0502020204030204" pitchFamily="34" charset="0"/>
                <a:ea typeface="+mn-ea"/>
                <a:cs typeface="+mn-cs"/>
              </a:rPr>
              <a:t>Question du formateur </a:t>
            </a:r>
            <a:r>
              <a:rPr kumimoji="0" lang="fr-FR" sz="1800" b="0" i="0" u="none" strike="noStrike" kern="1200" cap="none" spc="0" normalizeH="0" baseline="0" noProof="0" dirty="0" smtClean="0">
                <a:ln>
                  <a:noFill/>
                </a:ln>
                <a:solidFill>
                  <a:srgbClr val="404040"/>
                </a:solidFill>
                <a:effectLst/>
                <a:uLnTx/>
                <a:uFillTx/>
                <a:latin typeface="Calibri" panose="020F0502020204030204" pitchFamily="34" charset="0"/>
                <a:ea typeface="+mn-ea"/>
                <a:cs typeface="+mn-cs"/>
              </a:rPr>
              <a:t>: Quelles stratégies avez-vous mises en œuvre pour pouvoir lire le texte suivant ?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smtClean="0">
              <a:ln>
                <a:noFill/>
              </a:ln>
              <a:solidFill>
                <a:srgbClr val="404040"/>
              </a:solidFill>
              <a:effectLst/>
              <a:uLnTx/>
              <a:uFillTx/>
              <a:latin typeface="Calibri" panose="020F0502020204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smtClean="0">
                <a:ln>
                  <a:noFill/>
                </a:ln>
                <a:solidFill>
                  <a:srgbClr val="404040"/>
                </a:solidFill>
                <a:effectLst/>
                <a:uLnTx/>
                <a:uFillTx/>
                <a:latin typeface="Calibri" panose="020F0502020204030204" pitchFamily="34" charset="0"/>
                <a:ea typeface="+mn-ea"/>
                <a:cs typeface="+mn-cs"/>
              </a:rPr>
              <a:t>Apports formateur si nécessaire </a:t>
            </a:r>
            <a:r>
              <a:rPr kumimoji="0" lang="fr-FR" sz="1800" b="0" i="0" u="none" strike="noStrike" kern="1200" cap="none" spc="0" normalizeH="0" baseline="0" noProof="0" dirty="0" smtClean="0">
                <a:ln>
                  <a:noFill/>
                </a:ln>
                <a:solidFill>
                  <a:srgbClr val="404040"/>
                </a:solidFill>
                <a:effectLst/>
                <a:uLnTx/>
                <a:uFillTx/>
                <a:latin typeface="Calibri" panose="020F0502020204030204" pitchFamily="34" charset="0"/>
                <a:ea typeface="+mn-ea"/>
                <a:cs typeface="+mn-cs"/>
              </a:rPr>
              <a:t>: Reconnaissance par la voie indirecte avec déchiffrage des graphèmes cryptés et reconnaissance par la voie directe pour les mots disponibles dans le lexique mental. Pour accéder à la reconnaissance orthographique des mots, il faut avoir compris les relations graphèmes-phonèmes, c’est là une condition incontournable.  Dans le texte ci-dessous, avoir compris que le signe se lit in et le mettre en mémoire</a:t>
            </a:r>
            <a:r>
              <a:rPr kumimoji="0" lang="fr-FR" sz="1800" b="0" i="0" u="none" strike="noStrike" kern="1200" cap="none" spc="0" normalizeH="0" baseline="0" noProof="0" dirty="0" smtClean="0">
                <a:ln>
                  <a:noFill/>
                </a:ln>
                <a:solidFill>
                  <a:srgbClr val="404040"/>
                </a:solidFill>
                <a:effectLst/>
                <a:uLnTx/>
                <a:uFillTx/>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smtClean="0">
              <a:ln>
                <a:noFill/>
              </a:ln>
              <a:solidFill>
                <a:srgbClr val="404040"/>
              </a:solidFill>
              <a:effectLst/>
              <a:uLnTx/>
              <a:uFillTx/>
              <a:latin typeface="+mn-lt"/>
              <a:ea typeface="+mn-ea"/>
              <a:cs typeface="+mn-cs"/>
            </a:endParaRPr>
          </a:p>
          <a:p>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34C2EF-8A97-4DAF-B099-E567883644D6}" type="slidenum">
              <a:rPr kumimoji="0" lang="fr-FR" sz="1200" b="0" i="0" u="none" strike="noStrike" kern="1200" cap="none" spc="0" normalizeH="0" baseline="0" noProof="0" smtClean="0">
                <a:ln>
                  <a:noFill/>
                </a:ln>
                <a:solidFill>
                  <a:srgbClr val="404040"/>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fr-FR" sz="1200" b="0" i="0" u="none" strike="noStrike" kern="1200" cap="none" spc="0" normalizeH="0" baseline="0" noProof="0" dirty="0">
              <a:ln>
                <a:noFill/>
              </a:ln>
              <a:solidFill>
                <a:srgbClr val="404040"/>
              </a:solidFill>
              <a:effectLst/>
              <a:uLnTx/>
              <a:uFillTx/>
              <a:latin typeface="Arial" panose="020B0604020202020204"/>
              <a:ea typeface="+mn-ea"/>
              <a:cs typeface="+mn-cs"/>
            </a:endParaRPr>
          </a:p>
        </p:txBody>
      </p:sp>
    </p:spTree>
    <p:extLst>
      <p:ext uri="{BB962C8B-B14F-4D97-AF65-F5344CB8AC3E}">
        <p14:creationId xmlns:p14="http://schemas.microsoft.com/office/powerpoint/2010/main" val="14777747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rtl="0"/>
            <a:fld id="{5534C2EF-8A97-4DAF-B099-E567883644D6}" type="slidenum">
              <a:rPr lang="fr-FR" smtClean="0"/>
              <a:t>2</a:t>
            </a:fld>
            <a:endParaRPr lang="fr-FR" dirty="0"/>
          </a:p>
        </p:txBody>
      </p:sp>
    </p:spTree>
    <p:extLst>
      <p:ext uri="{BB962C8B-B14F-4D97-AF65-F5344CB8AC3E}">
        <p14:creationId xmlns:p14="http://schemas.microsoft.com/office/powerpoint/2010/main" val="92073298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34C2EF-8A97-4DAF-B099-E567883644D6}" type="slidenum">
              <a:rPr kumimoji="0" lang="fr-FR" sz="1200" b="0" i="0" u="none" strike="noStrike" kern="1200" cap="none" spc="0" normalizeH="0" baseline="0" noProof="0" smtClean="0">
                <a:ln>
                  <a:noFill/>
                </a:ln>
                <a:solidFill>
                  <a:srgbClr val="404040"/>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fr-FR" sz="1200" b="0" i="0" u="none" strike="noStrike" kern="1200" cap="none" spc="0" normalizeH="0" baseline="0" noProof="0" dirty="0">
              <a:ln>
                <a:noFill/>
              </a:ln>
              <a:solidFill>
                <a:srgbClr val="404040"/>
              </a:solidFill>
              <a:effectLst/>
              <a:uLnTx/>
              <a:uFillTx/>
              <a:latin typeface="Arial" panose="020B0604020202020204"/>
              <a:ea typeface="+mn-ea"/>
              <a:cs typeface="+mn-cs"/>
            </a:endParaRPr>
          </a:p>
        </p:txBody>
      </p:sp>
    </p:spTree>
    <p:extLst>
      <p:ext uri="{BB962C8B-B14F-4D97-AF65-F5344CB8AC3E}">
        <p14:creationId xmlns:p14="http://schemas.microsoft.com/office/powerpoint/2010/main" val="177274573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34C2EF-8A97-4DAF-B099-E567883644D6}" type="slidenum">
              <a:rPr kumimoji="0" lang="fr-FR" sz="1200" b="0" i="0" u="none" strike="noStrike" kern="1200" cap="none" spc="0" normalizeH="0" baseline="0" noProof="0" smtClean="0">
                <a:ln>
                  <a:noFill/>
                </a:ln>
                <a:solidFill>
                  <a:srgbClr val="404040"/>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fr-FR" sz="1200" b="0" i="0" u="none" strike="noStrike" kern="1200" cap="none" spc="0" normalizeH="0" baseline="0" noProof="0" dirty="0">
              <a:ln>
                <a:noFill/>
              </a:ln>
              <a:solidFill>
                <a:srgbClr val="404040"/>
              </a:solidFill>
              <a:effectLst/>
              <a:uLnTx/>
              <a:uFillTx/>
              <a:latin typeface="Arial" panose="020B0604020202020204"/>
              <a:ea typeface="+mn-ea"/>
              <a:cs typeface="+mn-cs"/>
            </a:endParaRPr>
          </a:p>
        </p:txBody>
      </p:sp>
    </p:spTree>
    <p:extLst>
      <p:ext uri="{BB962C8B-B14F-4D97-AF65-F5344CB8AC3E}">
        <p14:creationId xmlns:p14="http://schemas.microsoft.com/office/powerpoint/2010/main" val="403452511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1" i="0" u="none" strike="noStrike" kern="1200" cap="none" spc="0" normalizeH="0" baseline="0" noProof="0" dirty="0" smtClean="0">
              <a:ln>
                <a:noFill/>
              </a:ln>
              <a:solidFill>
                <a:srgbClr val="404040"/>
              </a:solidFill>
              <a:effectLst/>
              <a:uLnTx/>
              <a:uFillTx/>
              <a:latin typeface="Calibri" panose="020F0502020204030204" pitchFamily="34" charset="0"/>
              <a:ea typeface="+mn-ea"/>
              <a:cs typeface="+mn-cs"/>
            </a:endParaRPr>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34C2EF-8A97-4DAF-B099-E567883644D6}" type="slidenum">
              <a:rPr kumimoji="0" lang="fr-FR" sz="1200" b="0" i="0" u="none" strike="noStrike" kern="1200" cap="none" spc="0" normalizeH="0" baseline="0" noProof="0" smtClean="0">
                <a:ln>
                  <a:noFill/>
                </a:ln>
                <a:solidFill>
                  <a:srgbClr val="404040"/>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fr-FR" sz="1200" b="0" i="0" u="none" strike="noStrike" kern="1200" cap="none" spc="0" normalizeH="0" baseline="0" noProof="0" dirty="0">
              <a:ln>
                <a:noFill/>
              </a:ln>
              <a:solidFill>
                <a:srgbClr val="404040"/>
              </a:solidFill>
              <a:effectLst/>
              <a:uLnTx/>
              <a:uFillTx/>
              <a:latin typeface="Arial" panose="020B0604020202020204"/>
              <a:ea typeface="+mn-ea"/>
              <a:cs typeface="+mn-cs"/>
            </a:endParaRPr>
          </a:p>
        </p:txBody>
      </p:sp>
    </p:spTree>
    <p:extLst>
      <p:ext uri="{BB962C8B-B14F-4D97-AF65-F5344CB8AC3E}">
        <p14:creationId xmlns:p14="http://schemas.microsoft.com/office/powerpoint/2010/main" val="184125092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494030">
              <a:spcAft>
                <a:spcPts val="0"/>
              </a:spcAft>
            </a:pPr>
            <a:r>
              <a:rPr lang="fr-FR" sz="1800" b="1" dirty="0" smtClean="0">
                <a:solidFill>
                  <a:srgbClr val="000000"/>
                </a:solidFill>
                <a:effectLst/>
                <a:latin typeface="Calibri" panose="020F0502020204030204" pitchFamily="34" charset="0"/>
                <a:ea typeface="Calibri" panose="020F0502020204030204" pitchFamily="34" charset="0"/>
              </a:rPr>
              <a:t>Apports formateur si nécessaire : </a:t>
            </a:r>
            <a:r>
              <a:rPr lang="fr-FR" sz="1800" dirty="0" smtClean="0">
                <a:solidFill>
                  <a:srgbClr val="000000"/>
                </a:solidFill>
                <a:effectLst/>
                <a:latin typeface="Calibri" panose="020F0502020204030204" pitchFamily="34" charset="0"/>
                <a:ea typeface="Calibri" panose="020F0502020204030204" pitchFamily="34" charset="0"/>
              </a:rPr>
              <a:t>le nombre de mots lus à l’issue de la deuxième lecture est plus important car les mots de la liste présentaient des empans de mots communs : la syllabe </a:t>
            </a:r>
            <a:r>
              <a:rPr lang="fr-FR" sz="1800" dirty="0" err="1" smtClean="0">
                <a:solidFill>
                  <a:srgbClr val="000000"/>
                </a:solidFill>
                <a:effectLst/>
                <a:latin typeface="Calibri" panose="020F0502020204030204" pitchFamily="34" charset="0"/>
                <a:ea typeface="Calibri" panose="020F0502020204030204" pitchFamily="34" charset="0"/>
              </a:rPr>
              <a:t>ien</a:t>
            </a:r>
            <a:r>
              <a:rPr lang="fr-FR" sz="1800" dirty="0" smtClean="0">
                <a:solidFill>
                  <a:srgbClr val="000000"/>
                </a:solidFill>
                <a:effectLst/>
                <a:latin typeface="Calibri" panose="020F0502020204030204" pitchFamily="34" charset="0"/>
                <a:ea typeface="Calibri" panose="020F0502020204030204" pitchFamily="34" charset="0"/>
              </a:rPr>
              <a:t> . Les premiers mots mémorisés constituent des modèles auxquels les mots nouveaux seront ensuite assimilés, ce qui facilite la lecture.  Plus le sujet connaît de syllabes et de mots écrits et plus il lui est facile d’en mémoriser de nouveaux. </a:t>
            </a:r>
            <a:endParaRPr lang="fr-FR" sz="1800" dirty="0" smtClean="0">
              <a:solidFill>
                <a:srgbClr val="000000"/>
              </a:solidFill>
              <a:effectLst/>
              <a:latin typeface="Arial" panose="020B0604020202020204" pitchFamily="34" charset="0"/>
              <a:ea typeface="Calibri" panose="020F0502020204030204" pitchFamily="34" charset="0"/>
            </a:endParaRPr>
          </a:p>
          <a:p>
            <a:pPr lvl="0"/>
            <a:endParaRPr lang="fr-FR" sz="1800" dirty="0" smtClean="0">
              <a:solidFill>
                <a:srgbClr val="404040"/>
              </a:solidFill>
              <a:latin typeface="Calibri" panose="020F0502020204030204" pitchFamily="34" charset="0"/>
            </a:endParaRPr>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34C2EF-8A97-4DAF-B099-E567883644D6}" type="slidenum">
              <a:rPr kumimoji="0" lang="fr-FR" sz="1200" b="0" i="0" u="none" strike="noStrike" kern="1200" cap="none" spc="0" normalizeH="0" baseline="0" noProof="0" smtClean="0">
                <a:ln>
                  <a:noFill/>
                </a:ln>
                <a:solidFill>
                  <a:srgbClr val="404040"/>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fr-FR" sz="1200" b="0" i="0" u="none" strike="noStrike" kern="1200" cap="none" spc="0" normalizeH="0" baseline="0" noProof="0" dirty="0">
              <a:ln>
                <a:noFill/>
              </a:ln>
              <a:solidFill>
                <a:srgbClr val="404040"/>
              </a:solidFill>
              <a:effectLst/>
              <a:uLnTx/>
              <a:uFillTx/>
              <a:latin typeface="Arial" panose="020B0604020202020204"/>
              <a:ea typeface="+mn-ea"/>
              <a:cs typeface="+mn-cs"/>
            </a:endParaRPr>
          </a:p>
        </p:txBody>
      </p:sp>
    </p:spTree>
    <p:extLst>
      <p:ext uri="{BB962C8B-B14F-4D97-AF65-F5344CB8AC3E}">
        <p14:creationId xmlns:p14="http://schemas.microsoft.com/office/powerpoint/2010/main" val="361625160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lvl="0"/>
            <a:r>
              <a:rPr lang="fr-FR" sz="1200" dirty="0" smtClean="0">
                <a:solidFill>
                  <a:srgbClr val="404040"/>
                </a:solidFill>
                <a:latin typeface="Calibri" panose="020F0502020204030204" pitchFamily="34" charset="0"/>
              </a:rPr>
              <a:t>Mais les lettres dans la langue française ne codent pas seulement du son, elles codent aussi du sens :  </a:t>
            </a:r>
          </a:p>
          <a:p>
            <a:pPr lvl="0"/>
            <a:r>
              <a:rPr lang="fr-FR" sz="1200" dirty="0" smtClean="0">
                <a:solidFill>
                  <a:srgbClr val="404040"/>
                </a:solidFill>
                <a:latin typeface="Calibri" panose="020F0502020204030204" pitchFamily="34" charset="0"/>
              </a:rPr>
              <a:t>                      - </a:t>
            </a:r>
            <a:r>
              <a:rPr lang="fr-FR" sz="1200" b="1" dirty="0" smtClean="0">
                <a:solidFill>
                  <a:srgbClr val="404040"/>
                </a:solidFill>
                <a:latin typeface="Calibri" panose="020F0502020204030204" pitchFamily="34" charset="0"/>
              </a:rPr>
              <a:t>la relation morphologique : </a:t>
            </a:r>
            <a:r>
              <a:rPr lang="fr-FR" sz="1200" dirty="0" smtClean="0">
                <a:solidFill>
                  <a:srgbClr val="404040"/>
                </a:solidFill>
                <a:latin typeface="Calibri" panose="020F0502020204030204" pitchFamily="34" charset="0"/>
              </a:rPr>
              <a:t>morphologie dérivationnelle et morphologie  flexionnelle </a:t>
            </a:r>
          </a:p>
          <a:p>
            <a:pPr lvl="0" algn="ctr"/>
            <a:endParaRPr lang="fr-FR" sz="1200" dirty="0" smtClean="0">
              <a:solidFill>
                <a:srgbClr val="404040"/>
              </a:solidFill>
              <a:latin typeface="Calibri" panose="020F0502020204030204" pitchFamily="34" charset="0"/>
            </a:endParaRPr>
          </a:p>
          <a:p>
            <a:pPr lvl="0" algn="ctr"/>
            <a:r>
              <a:rPr lang="fr-FR" sz="1200" b="1" dirty="0" smtClean="0">
                <a:solidFill>
                  <a:srgbClr val="FF0000"/>
                </a:solidFill>
                <a:latin typeface="Calibri" panose="020F0502020204030204" pitchFamily="34" charset="0"/>
                <a:sym typeface="Wingdings" panose="05000000000000000000" pitchFamily="2" charset="2"/>
              </a:rPr>
              <a:t> </a:t>
            </a:r>
            <a:r>
              <a:rPr lang="fr-FR" sz="1200" b="1" dirty="0" smtClean="0">
                <a:solidFill>
                  <a:srgbClr val="FF0000"/>
                </a:solidFill>
                <a:latin typeface="Calibri" panose="020F0502020204030204" pitchFamily="34" charset="0"/>
              </a:rPr>
              <a:t> Le repérage de ces liens aide particulièrement les élèves à identifier aisément et rapidement les mots en se détachant progressivement du décodage</a:t>
            </a:r>
            <a:r>
              <a:rPr lang="fr-FR" sz="1200" dirty="0" smtClean="0">
                <a:solidFill>
                  <a:srgbClr val="404040"/>
                </a:solidFill>
                <a:latin typeface="Calibri" panose="020F0502020204030204" pitchFamily="34" charset="0"/>
              </a:rPr>
              <a:t>. </a:t>
            </a:r>
            <a:endParaRPr kumimoji="0" lang="fr-FR" sz="1200" b="0" i="0" u="none" strike="noStrike" kern="1200" cap="none" spc="0" normalizeH="0" baseline="0" noProof="0" dirty="0" smtClean="0">
              <a:ln>
                <a:noFill/>
              </a:ln>
              <a:solidFill>
                <a:srgbClr val="404040"/>
              </a:solidFill>
              <a:effectLst/>
              <a:uLnTx/>
              <a:uFillTx/>
              <a:latin typeface="Calibri" panose="020F0502020204030204" pitchFamily="34" charset="0"/>
            </a:endParaRPr>
          </a:p>
          <a:p>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34C2EF-8A97-4DAF-B099-E567883644D6}" type="slidenum">
              <a:rPr kumimoji="0" lang="fr-FR" sz="1200" b="0" i="0" u="none" strike="noStrike" kern="1200" cap="none" spc="0" normalizeH="0" baseline="0" noProof="0" smtClean="0">
                <a:ln>
                  <a:noFill/>
                </a:ln>
                <a:solidFill>
                  <a:srgbClr val="404040"/>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fr-FR" sz="1200" b="0" i="0" u="none" strike="noStrike" kern="1200" cap="none" spc="0" normalizeH="0" baseline="0" noProof="0" dirty="0">
              <a:ln>
                <a:noFill/>
              </a:ln>
              <a:solidFill>
                <a:srgbClr val="404040"/>
              </a:solidFill>
              <a:effectLst/>
              <a:uLnTx/>
              <a:uFillTx/>
              <a:latin typeface="Arial" panose="020B0604020202020204"/>
              <a:ea typeface="+mn-ea"/>
              <a:cs typeface="+mn-cs"/>
            </a:endParaRPr>
          </a:p>
        </p:txBody>
      </p:sp>
    </p:spTree>
    <p:extLst>
      <p:ext uri="{BB962C8B-B14F-4D97-AF65-F5344CB8AC3E}">
        <p14:creationId xmlns:p14="http://schemas.microsoft.com/office/powerpoint/2010/main" val="7297639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34C2EF-8A97-4DAF-B099-E567883644D6}" type="slidenum">
              <a:rPr kumimoji="0" lang="fr-FR" sz="1200" b="0" i="0" u="none" strike="noStrike" kern="1200" cap="none" spc="0" normalizeH="0" baseline="0" noProof="0" smtClean="0">
                <a:ln>
                  <a:noFill/>
                </a:ln>
                <a:solidFill>
                  <a:srgbClr val="404040"/>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fr-FR" sz="1200" b="0" i="0" u="none" strike="noStrike" kern="1200" cap="none" spc="0" normalizeH="0" baseline="0" noProof="0" dirty="0">
              <a:ln>
                <a:noFill/>
              </a:ln>
              <a:solidFill>
                <a:srgbClr val="404040"/>
              </a:solidFill>
              <a:effectLst/>
              <a:uLnTx/>
              <a:uFillTx/>
              <a:latin typeface="Arial" panose="020B0604020202020204"/>
              <a:ea typeface="+mn-ea"/>
              <a:cs typeface="+mn-cs"/>
            </a:endParaRPr>
          </a:p>
        </p:txBody>
      </p:sp>
    </p:spTree>
    <p:extLst>
      <p:ext uri="{BB962C8B-B14F-4D97-AF65-F5344CB8AC3E}">
        <p14:creationId xmlns:p14="http://schemas.microsoft.com/office/powerpoint/2010/main" val="188741868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34C2EF-8A97-4DAF-B099-E567883644D6}" type="slidenum">
              <a:rPr kumimoji="0" lang="fr-FR" sz="1200" b="0" i="0" u="none" strike="noStrike" kern="1200" cap="none" spc="0" normalizeH="0" baseline="0" noProof="0" smtClean="0">
                <a:ln>
                  <a:noFill/>
                </a:ln>
                <a:solidFill>
                  <a:srgbClr val="404040"/>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fr-FR" sz="1200" b="0" i="0" u="none" strike="noStrike" kern="1200" cap="none" spc="0" normalizeH="0" baseline="0" noProof="0" dirty="0">
              <a:ln>
                <a:noFill/>
              </a:ln>
              <a:solidFill>
                <a:srgbClr val="404040"/>
              </a:solidFill>
              <a:effectLst/>
              <a:uLnTx/>
              <a:uFillTx/>
              <a:latin typeface="Arial" panose="020B0604020202020204"/>
              <a:ea typeface="+mn-ea"/>
              <a:cs typeface="+mn-cs"/>
            </a:endParaRPr>
          </a:p>
        </p:txBody>
      </p:sp>
    </p:spTree>
    <p:extLst>
      <p:ext uri="{BB962C8B-B14F-4D97-AF65-F5344CB8AC3E}">
        <p14:creationId xmlns:p14="http://schemas.microsoft.com/office/powerpoint/2010/main" val="194648225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457200">
              <a:spcAft>
                <a:spcPts val="0"/>
              </a:spcAft>
            </a:pPr>
            <a:r>
              <a:rPr lang="fr-FR" sz="1800" b="1" dirty="0" smtClean="0">
                <a:solidFill>
                  <a:srgbClr val="000000"/>
                </a:solidFill>
                <a:effectLst/>
                <a:latin typeface="Calibri" panose="020F0502020204030204" pitchFamily="34" charset="0"/>
                <a:ea typeface="Calibri" panose="020F0502020204030204" pitchFamily="34" charset="0"/>
              </a:rPr>
              <a:t>Apports formateur si nécessaire : </a:t>
            </a:r>
            <a:r>
              <a:rPr lang="fr-FR" sz="1800" dirty="0" smtClean="0">
                <a:solidFill>
                  <a:srgbClr val="000000"/>
                </a:solidFill>
                <a:effectLst/>
                <a:latin typeface="Calibri" panose="020F0502020204030204" pitchFamily="34" charset="0"/>
                <a:ea typeface="Calibri" panose="020F0502020204030204" pitchFamily="34" charset="0"/>
              </a:rPr>
              <a:t>les mots en gras s’écrivent de la même façon mais selon le contexte dans lequel ils s’inscrivent, lien avec l’étude de la langue,   ils ne se liront pas de la même façon. Proposer aux élèves d’écrire des phrases , à partir de corpus de mots dans</a:t>
            </a:r>
            <a:r>
              <a:rPr lang="fr-FR" sz="1800" baseline="0" dirty="0" smtClean="0">
                <a:solidFill>
                  <a:srgbClr val="000000"/>
                </a:solidFill>
                <a:effectLst/>
                <a:latin typeface="Calibri" panose="020F0502020204030204" pitchFamily="34" charset="0"/>
                <a:ea typeface="Calibri" panose="020F0502020204030204" pitchFamily="34" charset="0"/>
              </a:rPr>
              <a:t> les quelles, apparaissent des mots semblables mais qui ne se prononcent pas de la même façon. Proposer des classements </a:t>
            </a:r>
            <a:r>
              <a:rPr lang="fr-FR" sz="1800" baseline="0" dirty="0" smtClean="0">
                <a:solidFill>
                  <a:srgbClr val="000000"/>
                </a:solidFill>
                <a:effectLst/>
                <a:latin typeface="Calibri" panose="020F0502020204030204" pitchFamily="34" charset="0"/>
                <a:ea typeface="Calibri" panose="020F0502020204030204" pitchFamily="34" charset="0"/>
                <a:sym typeface="Wingdings" panose="05000000000000000000" pitchFamily="2" charset="2"/>
              </a:rPr>
              <a:t> </a:t>
            </a:r>
            <a:r>
              <a:rPr lang="fr-FR" sz="1800" baseline="0" dirty="0" err="1" smtClean="0">
                <a:solidFill>
                  <a:srgbClr val="000000"/>
                </a:solidFill>
                <a:effectLst/>
                <a:latin typeface="Calibri" panose="020F0502020204030204" pitchFamily="34" charset="0"/>
                <a:ea typeface="Calibri" panose="020F0502020204030204" pitchFamily="34" charset="0"/>
                <a:sym typeface="Wingdings" panose="05000000000000000000" pitchFamily="2" charset="2"/>
              </a:rPr>
              <a:t>cf</a:t>
            </a:r>
            <a:r>
              <a:rPr lang="fr-FR" sz="1800" baseline="0" dirty="0" smtClean="0">
                <a:solidFill>
                  <a:srgbClr val="000000"/>
                </a:solidFill>
                <a:effectLst/>
                <a:latin typeface="Calibri" panose="020F0502020204030204" pitchFamily="34" charset="0"/>
                <a:ea typeface="Calibri" panose="020F0502020204030204" pitchFamily="34" charset="0"/>
                <a:sym typeface="Wingdings" panose="05000000000000000000" pitchFamily="2" charset="2"/>
              </a:rPr>
              <a:t> prochain présentiel durant lequel seront présentés des activités permettant de travailler sur les relations de morphologie flexionnelle. </a:t>
            </a:r>
            <a:endParaRPr lang="fr-FR" sz="1800" dirty="0" smtClean="0">
              <a:solidFill>
                <a:srgbClr val="000000"/>
              </a:solidFill>
              <a:effectLst/>
              <a:latin typeface="Arial" panose="020B060402020202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1" i="0" u="none" strike="noStrike" kern="1200" cap="none" spc="0" normalizeH="0" baseline="0" noProof="0" dirty="0" smtClean="0">
              <a:ln>
                <a:noFill/>
              </a:ln>
              <a:solidFill>
                <a:srgbClr val="404040"/>
              </a:solidFill>
              <a:effectLst/>
              <a:uLnTx/>
              <a:uFillTx/>
              <a:latin typeface="Calibri" panose="020F0502020204030204" pitchFamily="34" charset="0"/>
              <a:ea typeface="+mn-ea"/>
              <a:cs typeface="+mn-cs"/>
            </a:endParaRPr>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34C2EF-8A97-4DAF-B099-E567883644D6}" type="slidenum">
              <a:rPr kumimoji="0" lang="fr-FR" sz="1200" b="0" i="0" u="none" strike="noStrike" kern="1200" cap="none" spc="0" normalizeH="0" baseline="0" noProof="0" smtClean="0">
                <a:ln>
                  <a:noFill/>
                </a:ln>
                <a:solidFill>
                  <a:srgbClr val="404040"/>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fr-FR" sz="1200" b="0" i="0" u="none" strike="noStrike" kern="1200" cap="none" spc="0" normalizeH="0" baseline="0" noProof="0" dirty="0">
              <a:ln>
                <a:noFill/>
              </a:ln>
              <a:solidFill>
                <a:srgbClr val="404040"/>
              </a:solidFill>
              <a:effectLst/>
              <a:uLnTx/>
              <a:uFillTx/>
              <a:latin typeface="Arial" panose="020B0604020202020204"/>
              <a:ea typeface="+mn-ea"/>
              <a:cs typeface="+mn-cs"/>
            </a:endParaRPr>
          </a:p>
        </p:txBody>
      </p:sp>
    </p:spTree>
    <p:extLst>
      <p:ext uri="{BB962C8B-B14F-4D97-AF65-F5344CB8AC3E}">
        <p14:creationId xmlns:p14="http://schemas.microsoft.com/office/powerpoint/2010/main" val="295873481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34C2EF-8A97-4DAF-B099-E567883644D6}" type="slidenum">
              <a:rPr kumimoji="0" lang="fr-FR" sz="1200" b="0" i="0" u="none" strike="noStrike" kern="1200" cap="none" spc="0" normalizeH="0" baseline="0" noProof="0" smtClean="0">
                <a:ln>
                  <a:noFill/>
                </a:ln>
                <a:solidFill>
                  <a:srgbClr val="404040"/>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fr-FR" sz="1200" b="0" i="0" u="none" strike="noStrike" kern="1200" cap="none" spc="0" normalizeH="0" baseline="0" noProof="0" dirty="0">
              <a:ln>
                <a:noFill/>
              </a:ln>
              <a:solidFill>
                <a:srgbClr val="404040"/>
              </a:solidFill>
              <a:effectLst/>
              <a:uLnTx/>
              <a:uFillTx/>
              <a:latin typeface="Arial" panose="020B0604020202020204"/>
              <a:ea typeface="+mn-ea"/>
              <a:cs typeface="+mn-cs"/>
            </a:endParaRPr>
          </a:p>
        </p:txBody>
      </p:sp>
    </p:spTree>
    <p:extLst>
      <p:ext uri="{BB962C8B-B14F-4D97-AF65-F5344CB8AC3E}">
        <p14:creationId xmlns:p14="http://schemas.microsoft.com/office/powerpoint/2010/main" val="425213627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34C2EF-8A97-4DAF-B099-E567883644D6}" type="slidenum">
              <a:rPr kumimoji="0" lang="fr-FR" sz="1200" b="0" i="0" u="none" strike="noStrike" kern="1200" cap="none" spc="0" normalizeH="0" baseline="0" noProof="0" smtClean="0">
                <a:ln>
                  <a:noFill/>
                </a:ln>
                <a:solidFill>
                  <a:srgbClr val="404040"/>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fr-FR" sz="1200" b="0" i="0" u="none" strike="noStrike" kern="1200" cap="none" spc="0" normalizeH="0" baseline="0" noProof="0" dirty="0">
              <a:ln>
                <a:noFill/>
              </a:ln>
              <a:solidFill>
                <a:srgbClr val="404040"/>
              </a:solidFill>
              <a:effectLst/>
              <a:uLnTx/>
              <a:uFillTx/>
              <a:latin typeface="Arial" panose="020B0604020202020204"/>
              <a:ea typeface="+mn-ea"/>
              <a:cs typeface="+mn-cs"/>
            </a:endParaRPr>
          </a:p>
        </p:txBody>
      </p:sp>
    </p:spTree>
    <p:extLst>
      <p:ext uri="{BB962C8B-B14F-4D97-AF65-F5344CB8AC3E}">
        <p14:creationId xmlns:p14="http://schemas.microsoft.com/office/powerpoint/2010/main" val="33121155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rtl="0"/>
            <a:fld id="{5534C2EF-8A97-4DAF-B099-E567883644D6}" type="slidenum">
              <a:rPr lang="fr-FR" smtClean="0"/>
              <a:t>3</a:t>
            </a:fld>
            <a:endParaRPr lang="fr-FR" dirty="0"/>
          </a:p>
        </p:txBody>
      </p:sp>
    </p:spTree>
    <p:extLst>
      <p:ext uri="{BB962C8B-B14F-4D97-AF65-F5344CB8AC3E}">
        <p14:creationId xmlns:p14="http://schemas.microsoft.com/office/powerpoint/2010/main" val="40740568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smtClean="0">
                <a:ln>
                  <a:noFill/>
                </a:ln>
                <a:solidFill>
                  <a:srgbClr val="404040"/>
                </a:solidFill>
                <a:effectLst/>
                <a:uLnTx/>
                <a:uFillTx/>
                <a:latin typeface="+mn-lt"/>
                <a:ea typeface="+mn-ea"/>
                <a:cs typeface="+mn-cs"/>
              </a:rPr>
              <a:t>Mise en place d’ateliers de lecture sur la semaine : quatre ateliers sont proposés.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smtClean="0">
                <a:ln>
                  <a:noFill/>
                </a:ln>
                <a:solidFill>
                  <a:srgbClr val="404040"/>
                </a:solidFill>
                <a:effectLst/>
                <a:uLnTx/>
                <a:uFillTx/>
                <a:latin typeface="+mn-lt"/>
                <a:ea typeface="+mn-ea"/>
                <a:cs typeface="+mn-cs"/>
              </a:rPr>
              <a:t>Le contenu des ateliers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smtClean="0">
                <a:ln>
                  <a:noFill/>
                </a:ln>
                <a:solidFill>
                  <a:srgbClr val="404040"/>
                </a:solidFill>
                <a:effectLst/>
                <a:uLnTx/>
                <a:uFillTx/>
                <a:latin typeface="+mn-lt"/>
                <a:ea typeface="+mn-ea"/>
                <a:cs typeface="+mn-cs"/>
              </a:rPr>
              <a:t>- quatre ateliers de fluence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smtClean="0">
                <a:ln>
                  <a:noFill/>
                </a:ln>
                <a:solidFill>
                  <a:srgbClr val="404040"/>
                </a:solidFill>
                <a:effectLst/>
                <a:uLnTx/>
                <a:uFillTx/>
                <a:latin typeface="+mn-lt"/>
                <a:ea typeface="+mn-ea"/>
                <a:cs typeface="+mn-cs"/>
              </a:rPr>
              <a:t>- un atelier de fluence avec l’enseignant(e) et trois autres ateliers en autonomie (réinvestissement sur d’autres sous-domaines de la lecture et de l’écriture)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smtClean="0">
              <a:ln>
                <a:noFill/>
              </a:ln>
              <a:solidFill>
                <a:srgbClr val="404040"/>
              </a:solidFill>
              <a:effectLst/>
              <a:uLnTx/>
              <a:uFillTx/>
              <a:latin typeface="+mn-lt"/>
              <a:ea typeface="+mn-ea"/>
              <a:cs typeface="+mn-cs"/>
            </a:endParaRPr>
          </a:p>
          <a:p>
            <a:r>
              <a:rPr lang="fr-FR" b="1" dirty="0" smtClean="0"/>
              <a:t>Travail en binôme</a:t>
            </a:r>
            <a:r>
              <a:rPr lang="fr-FR" b="1" baseline="0" dirty="0" smtClean="0"/>
              <a:t> : </a:t>
            </a:r>
          </a:p>
          <a:p>
            <a:r>
              <a:rPr lang="fr-FR" dirty="0" smtClean="0"/>
              <a:t>-</a:t>
            </a:r>
            <a:r>
              <a:rPr lang="fr-FR" baseline="0" dirty="0" smtClean="0"/>
              <a:t> </a:t>
            </a:r>
            <a:r>
              <a:rPr lang="fr-FR" dirty="0" smtClean="0"/>
              <a:t>On travaille en classe entière pendant une semaine. </a:t>
            </a:r>
          </a:p>
          <a:p>
            <a:r>
              <a:rPr lang="fr-FR" dirty="0" smtClean="0"/>
              <a:t>-</a:t>
            </a:r>
            <a:r>
              <a:rPr lang="fr-FR" baseline="0" dirty="0" smtClean="0"/>
              <a:t> </a:t>
            </a:r>
            <a:r>
              <a:rPr lang="fr-FR" dirty="0" smtClean="0"/>
              <a:t>Par exemple, chaque élève lit oralement la série (de syllabes, de mots, de phrases) ou le texte. Tous les autres élèves notent les erreurs et apportent des conseils pour améliorer la fluidité.</a:t>
            </a:r>
          </a:p>
          <a:p>
            <a:r>
              <a:rPr lang="fr-FR" dirty="0" smtClean="0"/>
              <a:t>-</a:t>
            </a:r>
            <a:r>
              <a:rPr lang="fr-FR" baseline="0" dirty="0" smtClean="0"/>
              <a:t> </a:t>
            </a:r>
            <a:r>
              <a:rPr lang="fr-FR" dirty="0" smtClean="0"/>
              <a:t>On note le nombre d’éléments correctement lus : c’est le score à faire progresser.</a:t>
            </a:r>
          </a:p>
          <a:p>
            <a:r>
              <a:rPr lang="fr-FR" dirty="0" smtClean="0"/>
              <a:t>- On passe seulement, ensuite,  au travail en binôme avec un lecteur et un correcteur.</a:t>
            </a:r>
          </a:p>
          <a:p>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34C2EF-8A97-4DAF-B099-E567883644D6}" type="slidenum">
              <a:rPr kumimoji="0" lang="fr-FR" sz="1200" b="0" i="0" u="none" strike="noStrike" kern="1200" cap="none" spc="0" normalizeH="0" baseline="0" noProof="0" smtClean="0">
                <a:ln>
                  <a:noFill/>
                </a:ln>
                <a:solidFill>
                  <a:srgbClr val="404040"/>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fr-FR" sz="1200" b="0" i="0" u="none" strike="noStrike" kern="1200" cap="none" spc="0" normalizeH="0" baseline="0" noProof="0" dirty="0">
              <a:ln>
                <a:noFill/>
              </a:ln>
              <a:solidFill>
                <a:srgbClr val="404040"/>
              </a:solidFill>
              <a:effectLst/>
              <a:uLnTx/>
              <a:uFillTx/>
              <a:latin typeface="Arial" panose="020B0604020202020204"/>
              <a:ea typeface="+mn-ea"/>
              <a:cs typeface="+mn-cs"/>
            </a:endParaRPr>
          </a:p>
        </p:txBody>
      </p:sp>
    </p:spTree>
    <p:extLst>
      <p:ext uri="{BB962C8B-B14F-4D97-AF65-F5344CB8AC3E}">
        <p14:creationId xmlns:p14="http://schemas.microsoft.com/office/powerpoint/2010/main" val="365058035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34C2EF-8A97-4DAF-B099-E567883644D6}" type="slidenum">
              <a:rPr kumimoji="0" lang="fr-FR" sz="1200" b="0" i="0" u="none" strike="noStrike" kern="1200" cap="none" spc="0" normalizeH="0" baseline="0" noProof="0" smtClean="0">
                <a:ln>
                  <a:noFill/>
                </a:ln>
                <a:solidFill>
                  <a:srgbClr val="404040"/>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fr-FR" sz="1200" b="0" i="0" u="none" strike="noStrike" kern="1200" cap="none" spc="0" normalizeH="0" baseline="0" noProof="0" dirty="0">
              <a:ln>
                <a:noFill/>
              </a:ln>
              <a:solidFill>
                <a:srgbClr val="404040"/>
              </a:solidFill>
              <a:effectLst/>
              <a:uLnTx/>
              <a:uFillTx/>
              <a:latin typeface="Arial" panose="020B0604020202020204"/>
              <a:ea typeface="+mn-ea"/>
              <a:cs typeface="+mn-cs"/>
            </a:endParaRPr>
          </a:p>
        </p:txBody>
      </p:sp>
    </p:spTree>
    <p:extLst>
      <p:ext uri="{BB962C8B-B14F-4D97-AF65-F5344CB8AC3E}">
        <p14:creationId xmlns:p14="http://schemas.microsoft.com/office/powerpoint/2010/main" val="398078368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34C2EF-8A97-4DAF-B099-E567883644D6}" type="slidenum">
              <a:rPr kumimoji="0" lang="fr-FR" sz="1200" b="0" i="0" u="none" strike="noStrike" kern="1200" cap="none" spc="0" normalizeH="0" baseline="0" noProof="0" smtClean="0">
                <a:ln>
                  <a:noFill/>
                </a:ln>
                <a:solidFill>
                  <a:srgbClr val="404040"/>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fr-FR" sz="1200" b="0" i="0" u="none" strike="noStrike" kern="1200" cap="none" spc="0" normalizeH="0" baseline="0" noProof="0" dirty="0">
              <a:ln>
                <a:noFill/>
              </a:ln>
              <a:solidFill>
                <a:srgbClr val="404040"/>
              </a:solidFill>
              <a:effectLst/>
              <a:uLnTx/>
              <a:uFillTx/>
              <a:latin typeface="Arial" panose="020B0604020202020204"/>
              <a:ea typeface="+mn-ea"/>
              <a:cs typeface="+mn-cs"/>
            </a:endParaRPr>
          </a:p>
        </p:txBody>
      </p:sp>
    </p:spTree>
    <p:extLst>
      <p:ext uri="{BB962C8B-B14F-4D97-AF65-F5344CB8AC3E}">
        <p14:creationId xmlns:p14="http://schemas.microsoft.com/office/powerpoint/2010/main" val="401779493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34C2EF-8A97-4DAF-B099-E567883644D6}" type="slidenum">
              <a:rPr kumimoji="0" lang="fr-FR" sz="1200" b="0" i="0" u="none" strike="noStrike" kern="1200" cap="none" spc="0" normalizeH="0" baseline="0" noProof="0" smtClean="0">
                <a:ln>
                  <a:noFill/>
                </a:ln>
                <a:solidFill>
                  <a:srgbClr val="404040"/>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fr-FR" sz="1200" b="0" i="0" u="none" strike="noStrike" kern="1200" cap="none" spc="0" normalizeH="0" baseline="0" noProof="0" dirty="0">
              <a:ln>
                <a:noFill/>
              </a:ln>
              <a:solidFill>
                <a:srgbClr val="404040"/>
              </a:solidFill>
              <a:effectLst/>
              <a:uLnTx/>
              <a:uFillTx/>
              <a:latin typeface="Arial" panose="020B0604020202020204"/>
              <a:ea typeface="+mn-ea"/>
              <a:cs typeface="+mn-cs"/>
            </a:endParaRPr>
          </a:p>
        </p:txBody>
      </p:sp>
    </p:spTree>
    <p:extLst>
      <p:ext uri="{BB962C8B-B14F-4D97-AF65-F5344CB8AC3E}">
        <p14:creationId xmlns:p14="http://schemas.microsoft.com/office/powerpoint/2010/main" val="426879689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34C2EF-8A97-4DAF-B099-E567883644D6}" type="slidenum">
              <a:rPr kumimoji="0" lang="fr-FR" sz="1200" b="0" i="0" u="none" strike="noStrike" kern="1200" cap="none" spc="0" normalizeH="0" baseline="0" noProof="0" smtClean="0">
                <a:ln>
                  <a:noFill/>
                </a:ln>
                <a:solidFill>
                  <a:srgbClr val="404040"/>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fr-FR" sz="1200" b="0" i="0" u="none" strike="noStrike" kern="1200" cap="none" spc="0" normalizeH="0" baseline="0" noProof="0" dirty="0">
              <a:ln>
                <a:noFill/>
              </a:ln>
              <a:solidFill>
                <a:srgbClr val="404040"/>
              </a:solidFill>
              <a:effectLst/>
              <a:uLnTx/>
              <a:uFillTx/>
              <a:latin typeface="Arial" panose="020B0604020202020204"/>
              <a:ea typeface="+mn-ea"/>
              <a:cs typeface="+mn-cs"/>
            </a:endParaRPr>
          </a:p>
        </p:txBody>
      </p:sp>
    </p:spTree>
    <p:extLst>
      <p:ext uri="{BB962C8B-B14F-4D97-AF65-F5344CB8AC3E}">
        <p14:creationId xmlns:p14="http://schemas.microsoft.com/office/powerpoint/2010/main" val="269355193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804E9C-F2C0-46DA-A4EB-12D23DE118FA}"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6647190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34C2EF-8A97-4DAF-B099-E567883644D6}" type="slidenum">
              <a:rPr kumimoji="0" lang="fr-FR" sz="1200" b="0" i="0" u="none" strike="noStrike" kern="1200" cap="none" spc="0" normalizeH="0" baseline="0" noProof="0" smtClean="0">
                <a:ln>
                  <a:noFill/>
                </a:ln>
                <a:solidFill>
                  <a:srgbClr val="404040"/>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fr-FR" sz="1200" b="0" i="0" u="none" strike="noStrike" kern="1200" cap="none" spc="0" normalizeH="0" baseline="0" noProof="0" dirty="0">
              <a:ln>
                <a:noFill/>
              </a:ln>
              <a:solidFill>
                <a:srgbClr val="404040"/>
              </a:solidFill>
              <a:effectLst/>
              <a:uLnTx/>
              <a:uFillTx/>
              <a:latin typeface="Arial" panose="020B0604020202020204"/>
              <a:ea typeface="+mn-ea"/>
              <a:cs typeface="+mn-cs"/>
            </a:endParaRPr>
          </a:p>
        </p:txBody>
      </p:sp>
    </p:spTree>
    <p:extLst>
      <p:ext uri="{BB962C8B-B14F-4D97-AF65-F5344CB8AC3E}">
        <p14:creationId xmlns:p14="http://schemas.microsoft.com/office/powerpoint/2010/main" val="182665845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34C2EF-8A97-4DAF-B099-E567883644D6}" type="slidenum">
              <a:rPr kumimoji="0" lang="fr-FR" sz="1200" b="0" i="0" u="none" strike="noStrike" kern="1200" cap="none" spc="0" normalizeH="0" baseline="0" noProof="0" smtClean="0">
                <a:ln>
                  <a:noFill/>
                </a:ln>
                <a:solidFill>
                  <a:srgbClr val="404040"/>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fr-FR" sz="1200" b="0" i="0" u="none" strike="noStrike" kern="1200" cap="none" spc="0" normalizeH="0" baseline="0" noProof="0" dirty="0">
              <a:ln>
                <a:noFill/>
              </a:ln>
              <a:solidFill>
                <a:srgbClr val="404040"/>
              </a:solidFill>
              <a:effectLst/>
              <a:uLnTx/>
              <a:uFillTx/>
              <a:latin typeface="Arial" panose="020B0604020202020204"/>
              <a:ea typeface="+mn-ea"/>
              <a:cs typeface="+mn-cs"/>
            </a:endParaRPr>
          </a:p>
        </p:txBody>
      </p:sp>
    </p:spTree>
    <p:extLst>
      <p:ext uri="{BB962C8B-B14F-4D97-AF65-F5344CB8AC3E}">
        <p14:creationId xmlns:p14="http://schemas.microsoft.com/office/powerpoint/2010/main" val="33369934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34C2EF-8A97-4DAF-B099-E567883644D6}" type="slidenum">
              <a:rPr kumimoji="0" lang="fr-FR" sz="1200" b="0" i="0" u="none" strike="noStrike" kern="1200" cap="none" spc="0" normalizeH="0" baseline="0" noProof="0" smtClean="0">
                <a:ln>
                  <a:noFill/>
                </a:ln>
                <a:solidFill>
                  <a:srgbClr val="404040"/>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fr-FR" sz="1200" b="0" i="0" u="none" strike="noStrike" kern="1200" cap="none" spc="0" normalizeH="0" baseline="0" noProof="0" dirty="0">
              <a:ln>
                <a:noFill/>
              </a:ln>
              <a:solidFill>
                <a:srgbClr val="404040"/>
              </a:solidFill>
              <a:effectLst/>
              <a:uLnTx/>
              <a:uFillTx/>
              <a:latin typeface="Arial" panose="020B0604020202020204"/>
              <a:ea typeface="+mn-ea"/>
              <a:cs typeface="+mn-cs"/>
            </a:endParaRPr>
          </a:p>
        </p:txBody>
      </p:sp>
    </p:spTree>
    <p:extLst>
      <p:ext uri="{BB962C8B-B14F-4D97-AF65-F5344CB8AC3E}">
        <p14:creationId xmlns:p14="http://schemas.microsoft.com/office/powerpoint/2010/main" val="17847356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34C2EF-8A97-4DAF-B099-E567883644D6}" type="slidenum">
              <a:rPr kumimoji="0" lang="fr-FR" sz="1200" b="0" i="0" u="none" strike="noStrike" kern="1200" cap="none" spc="0" normalizeH="0" baseline="0" noProof="0" smtClean="0">
                <a:ln>
                  <a:noFill/>
                </a:ln>
                <a:solidFill>
                  <a:srgbClr val="404040"/>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fr-FR" sz="1200" b="0" i="0" u="none" strike="noStrike" kern="1200" cap="none" spc="0" normalizeH="0" baseline="0" noProof="0" dirty="0">
              <a:ln>
                <a:noFill/>
              </a:ln>
              <a:solidFill>
                <a:srgbClr val="404040"/>
              </a:solidFill>
              <a:effectLst/>
              <a:uLnTx/>
              <a:uFillTx/>
              <a:latin typeface="Arial" panose="020B0604020202020204"/>
              <a:ea typeface="+mn-ea"/>
              <a:cs typeface="+mn-cs"/>
            </a:endParaRPr>
          </a:p>
        </p:txBody>
      </p:sp>
    </p:spTree>
    <p:extLst>
      <p:ext uri="{BB962C8B-B14F-4D97-AF65-F5344CB8AC3E}">
        <p14:creationId xmlns:p14="http://schemas.microsoft.com/office/powerpoint/2010/main" val="18408464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rtl="0"/>
            <a:fld id="{5534C2EF-8A97-4DAF-B099-E567883644D6}" type="slidenum">
              <a:rPr lang="fr-FR" smtClean="0"/>
              <a:t>4</a:t>
            </a:fld>
            <a:endParaRPr lang="fr-FR" dirty="0"/>
          </a:p>
        </p:txBody>
      </p:sp>
    </p:spTree>
    <p:extLst>
      <p:ext uri="{BB962C8B-B14F-4D97-AF65-F5344CB8AC3E}">
        <p14:creationId xmlns:p14="http://schemas.microsoft.com/office/powerpoint/2010/main" val="366305858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34C2EF-8A97-4DAF-B099-E567883644D6}" type="slidenum">
              <a:rPr kumimoji="0" lang="fr-FR" sz="1200" b="0" i="0" u="none" strike="noStrike" kern="1200" cap="none" spc="0" normalizeH="0" baseline="0" noProof="0" smtClean="0">
                <a:ln>
                  <a:noFill/>
                </a:ln>
                <a:solidFill>
                  <a:srgbClr val="404040"/>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fr-FR" sz="1200" b="0" i="0" u="none" strike="noStrike" kern="1200" cap="none" spc="0" normalizeH="0" baseline="0" noProof="0" dirty="0">
              <a:ln>
                <a:noFill/>
              </a:ln>
              <a:solidFill>
                <a:srgbClr val="404040"/>
              </a:solidFill>
              <a:effectLst/>
              <a:uLnTx/>
              <a:uFillTx/>
              <a:latin typeface="Arial" panose="020B0604020202020204"/>
              <a:ea typeface="+mn-ea"/>
              <a:cs typeface="+mn-cs"/>
            </a:endParaRPr>
          </a:p>
        </p:txBody>
      </p:sp>
    </p:spTree>
    <p:extLst>
      <p:ext uri="{BB962C8B-B14F-4D97-AF65-F5344CB8AC3E}">
        <p14:creationId xmlns:p14="http://schemas.microsoft.com/office/powerpoint/2010/main" val="98971246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34C2EF-8A97-4DAF-B099-E567883644D6}" type="slidenum">
              <a:rPr kumimoji="0" lang="fr-FR" sz="1200" b="0" i="0" u="none" strike="noStrike" kern="1200" cap="none" spc="0" normalizeH="0" baseline="0" noProof="0" smtClean="0">
                <a:ln>
                  <a:noFill/>
                </a:ln>
                <a:solidFill>
                  <a:srgbClr val="404040"/>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fr-FR" sz="1200" b="0" i="0" u="none" strike="noStrike" kern="1200" cap="none" spc="0" normalizeH="0" baseline="0" noProof="0" dirty="0">
              <a:ln>
                <a:noFill/>
              </a:ln>
              <a:solidFill>
                <a:srgbClr val="404040"/>
              </a:solidFill>
              <a:effectLst/>
              <a:uLnTx/>
              <a:uFillTx/>
              <a:latin typeface="Arial" panose="020B0604020202020204"/>
              <a:ea typeface="+mn-ea"/>
              <a:cs typeface="+mn-cs"/>
            </a:endParaRPr>
          </a:p>
        </p:txBody>
      </p:sp>
    </p:spTree>
    <p:extLst>
      <p:ext uri="{BB962C8B-B14F-4D97-AF65-F5344CB8AC3E}">
        <p14:creationId xmlns:p14="http://schemas.microsoft.com/office/powerpoint/2010/main" val="401252507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1" dirty="0" smtClean="0"/>
              <a:t>La copie flash </a:t>
            </a:r>
            <a:r>
              <a:rPr lang="fr-FR" dirty="0" smtClean="0"/>
              <a:t>L’enseignant écrit un mot au tableau (puis un groupe de mots, une phrase…). Les élèves lisent. On leur demande, ensuite, de bien regarder le mot et de se dire les lettres. Ils ferment alors les yeux et essayent de voir le mot. Ils vérifient s’ils s’en souvenaient bien. L’enseignant efface le mot et les élèves l’écrivent. </a:t>
            </a:r>
          </a:p>
          <a:p>
            <a:endParaRPr lang="fr-FR" dirty="0" smtClean="0"/>
          </a:p>
          <a:p>
            <a:r>
              <a:rPr lang="fr-FR" b="1" dirty="0" smtClean="0"/>
              <a:t>La copie retournée </a:t>
            </a:r>
            <a:r>
              <a:rPr lang="fr-FR" dirty="0" smtClean="0"/>
              <a:t>Le texte est affiché derrière les élèves (ou la feuille est collée au recto de la page du cahier), ils doivent mémoriser un mot ou un groupe de mots avant de copier. </a:t>
            </a:r>
          </a:p>
          <a:p>
            <a:endParaRPr lang="fr-FR" dirty="0" smtClean="0"/>
          </a:p>
          <a:p>
            <a:r>
              <a:rPr lang="fr-FR" b="1" dirty="0" smtClean="0"/>
              <a:t>La copie au verso :  </a:t>
            </a:r>
            <a:r>
              <a:rPr lang="fr-FR" dirty="0" smtClean="0"/>
              <a:t>On donne à chacun, sur une feuille lignée, un groupe de mots, une phrase ou un texte, connu et compris des élèves. Le support pourra être lu au préalable à haute voix par l’enseignant. La consigne est de recopier au verso de la feuille. La taille, la disposition, la difficulté du support obéiront à une logique de progression (on commencera par un groupe de mots, un texte très court constitué de phrases simples). L’intérêt est ici de dégager des stratégies de copie de phrase efficaces. Les élèves les plus rapides seront amenés à exposer leur façon de faire. L’activité s’accompagne d’une auto évaluation : « De combien de temps ai-je besoin pour recopier un texte de N signes sans aucune erreur ? »</a:t>
            </a:r>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34C2EF-8A97-4DAF-B099-E567883644D6}" type="slidenum">
              <a:rPr kumimoji="0" lang="fr-FR" sz="1200" b="0" i="0" u="none" strike="noStrike" kern="1200" cap="none" spc="0" normalizeH="0" baseline="0" noProof="0" smtClean="0">
                <a:ln>
                  <a:noFill/>
                </a:ln>
                <a:solidFill>
                  <a:srgbClr val="404040"/>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fr-FR" sz="1200" b="0" i="0" u="none" strike="noStrike" kern="1200" cap="none" spc="0" normalizeH="0" baseline="0" noProof="0" dirty="0">
              <a:ln>
                <a:noFill/>
              </a:ln>
              <a:solidFill>
                <a:srgbClr val="404040"/>
              </a:solidFill>
              <a:effectLst/>
              <a:uLnTx/>
              <a:uFillTx/>
              <a:latin typeface="Arial" panose="020B0604020202020204"/>
              <a:ea typeface="+mn-ea"/>
              <a:cs typeface="+mn-cs"/>
            </a:endParaRPr>
          </a:p>
        </p:txBody>
      </p:sp>
    </p:spTree>
    <p:extLst>
      <p:ext uri="{BB962C8B-B14F-4D97-AF65-F5344CB8AC3E}">
        <p14:creationId xmlns:p14="http://schemas.microsoft.com/office/powerpoint/2010/main" val="66773867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smtClean="0"/>
              <a:t>Consigne : Copier  seulement le ou les mots manquants</a:t>
            </a: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smtClean="0"/>
              <a:t>Afficher la liste des mots issus d’une liste de mots analogique, demander aux élèves de les lire.</a:t>
            </a:r>
            <a:r>
              <a:rPr lang="fr-FR" baseline="0" dirty="0" smtClean="0"/>
              <a:t> </a:t>
            </a:r>
            <a:r>
              <a:rPr lang="fr-FR" dirty="0" smtClean="0"/>
              <a:t> </a:t>
            </a:r>
          </a:p>
          <a:p>
            <a:r>
              <a:rPr lang="fr-FR" dirty="0" smtClean="0"/>
              <a:t>Afficher la nouvelle liste de mots avec le ou les mots manquants que les élèves vont</a:t>
            </a:r>
            <a:r>
              <a:rPr lang="fr-FR" baseline="0" dirty="0" smtClean="0"/>
              <a:t> écrire de mémoire. </a:t>
            </a:r>
            <a:endParaRPr lang="fr-FR" dirty="0" smtClean="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34C2EF-8A97-4DAF-B099-E567883644D6}" type="slidenum">
              <a:rPr kumimoji="0" lang="fr-FR" sz="1200" b="0" i="0" u="none" strike="noStrike" kern="1200" cap="none" spc="0" normalizeH="0" baseline="0" noProof="0" smtClean="0">
                <a:ln>
                  <a:noFill/>
                </a:ln>
                <a:solidFill>
                  <a:srgbClr val="404040"/>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fr-FR" sz="1200" b="0" i="0" u="none" strike="noStrike" kern="1200" cap="none" spc="0" normalizeH="0" baseline="0" noProof="0" dirty="0">
              <a:ln>
                <a:noFill/>
              </a:ln>
              <a:solidFill>
                <a:srgbClr val="404040"/>
              </a:solidFill>
              <a:effectLst/>
              <a:uLnTx/>
              <a:uFillTx/>
              <a:latin typeface="Arial" panose="020B0604020202020204"/>
              <a:ea typeface="+mn-ea"/>
              <a:cs typeface="+mn-cs"/>
            </a:endParaRPr>
          </a:p>
        </p:txBody>
      </p:sp>
    </p:spTree>
    <p:extLst>
      <p:ext uri="{BB962C8B-B14F-4D97-AF65-F5344CB8AC3E}">
        <p14:creationId xmlns:p14="http://schemas.microsoft.com/office/powerpoint/2010/main" val="4654552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smtClean="0"/>
              <a:t>Consigne : Copier  seulement le ou les mots manquants</a:t>
            </a: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smtClean="0"/>
              <a:t>Afficher la liste des mots issus d’une liste de mots analogique, demander aux élèves de les lire.</a:t>
            </a:r>
            <a:r>
              <a:rPr lang="fr-FR" baseline="0" dirty="0" smtClean="0"/>
              <a:t> </a:t>
            </a:r>
            <a:r>
              <a:rPr lang="fr-FR" dirty="0" smtClean="0"/>
              <a:t> </a:t>
            </a:r>
          </a:p>
          <a:p>
            <a:r>
              <a:rPr lang="fr-FR" dirty="0" smtClean="0"/>
              <a:t>Afficher la nouvelle liste de mots avec le ou les mots manquants que les élèves vont</a:t>
            </a:r>
            <a:r>
              <a:rPr lang="fr-FR" baseline="0" dirty="0" smtClean="0"/>
              <a:t> écrire de mémoire. </a:t>
            </a:r>
            <a:endParaRPr lang="fr-FR" dirty="0" smtClean="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34C2EF-8A97-4DAF-B099-E567883644D6}" type="slidenum">
              <a:rPr kumimoji="0" lang="fr-FR" sz="1200" b="0" i="0" u="none" strike="noStrike" kern="1200" cap="none" spc="0" normalizeH="0" baseline="0" noProof="0" smtClean="0">
                <a:ln>
                  <a:noFill/>
                </a:ln>
                <a:solidFill>
                  <a:srgbClr val="404040"/>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fr-FR" sz="1200" b="0" i="0" u="none" strike="noStrike" kern="1200" cap="none" spc="0" normalizeH="0" baseline="0" noProof="0" dirty="0">
              <a:ln>
                <a:noFill/>
              </a:ln>
              <a:solidFill>
                <a:srgbClr val="404040"/>
              </a:solidFill>
              <a:effectLst/>
              <a:uLnTx/>
              <a:uFillTx/>
              <a:latin typeface="Arial" panose="020B0604020202020204"/>
              <a:ea typeface="+mn-ea"/>
              <a:cs typeface="+mn-cs"/>
            </a:endParaRPr>
          </a:p>
        </p:txBody>
      </p:sp>
    </p:spTree>
    <p:extLst>
      <p:ext uri="{BB962C8B-B14F-4D97-AF65-F5344CB8AC3E}">
        <p14:creationId xmlns:p14="http://schemas.microsoft.com/office/powerpoint/2010/main" val="156887153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smtClean="0"/>
              <a:t>Consigne : Copier  seulement le ou les mots manquants</a:t>
            </a: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smtClean="0"/>
              <a:t>Afficher la liste des mots issus d’une liste de mots analogique, demander aux élèves de les lire.</a:t>
            </a:r>
            <a:r>
              <a:rPr lang="fr-FR" baseline="0" dirty="0" smtClean="0"/>
              <a:t> </a:t>
            </a:r>
            <a:r>
              <a:rPr lang="fr-FR" dirty="0" smtClean="0"/>
              <a:t> </a:t>
            </a:r>
          </a:p>
          <a:p>
            <a:r>
              <a:rPr lang="fr-FR" dirty="0" smtClean="0"/>
              <a:t>Afficher la nouvelle liste de mots avec le ou les mots manquants que les élèves vont</a:t>
            </a:r>
            <a:r>
              <a:rPr lang="fr-FR" baseline="0" dirty="0" smtClean="0"/>
              <a:t> écrire de mémoire. </a:t>
            </a:r>
            <a:endParaRPr lang="fr-FR" dirty="0" smtClean="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34C2EF-8A97-4DAF-B099-E567883644D6}" type="slidenum">
              <a:rPr kumimoji="0" lang="fr-FR" sz="1200" b="0" i="0" u="none" strike="noStrike" kern="1200" cap="none" spc="0" normalizeH="0" baseline="0" noProof="0" smtClean="0">
                <a:ln>
                  <a:noFill/>
                </a:ln>
                <a:solidFill>
                  <a:srgbClr val="404040"/>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fr-FR" sz="1200" b="0" i="0" u="none" strike="noStrike" kern="1200" cap="none" spc="0" normalizeH="0" baseline="0" noProof="0" dirty="0">
              <a:ln>
                <a:noFill/>
              </a:ln>
              <a:solidFill>
                <a:srgbClr val="404040"/>
              </a:solidFill>
              <a:effectLst/>
              <a:uLnTx/>
              <a:uFillTx/>
              <a:latin typeface="Arial" panose="020B0604020202020204"/>
              <a:ea typeface="+mn-ea"/>
              <a:cs typeface="+mn-cs"/>
            </a:endParaRPr>
          </a:p>
        </p:txBody>
      </p:sp>
    </p:spTree>
    <p:extLst>
      <p:ext uri="{BB962C8B-B14F-4D97-AF65-F5344CB8AC3E}">
        <p14:creationId xmlns:p14="http://schemas.microsoft.com/office/powerpoint/2010/main" val="61930791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smtClean="0"/>
              <a:t>Copie bouchons une variante de la copie différée </a:t>
            </a:r>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34C2EF-8A97-4DAF-B099-E567883644D6}" type="slidenum">
              <a:rPr kumimoji="0" lang="fr-FR" sz="1200" b="0" i="0" u="none" strike="noStrike" kern="1200" cap="none" spc="0" normalizeH="0" baseline="0" noProof="0" smtClean="0">
                <a:ln>
                  <a:noFill/>
                </a:ln>
                <a:solidFill>
                  <a:srgbClr val="404040"/>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fr-FR" sz="1200" b="0" i="0" u="none" strike="noStrike" kern="1200" cap="none" spc="0" normalizeH="0" baseline="0" noProof="0" dirty="0">
              <a:ln>
                <a:noFill/>
              </a:ln>
              <a:solidFill>
                <a:srgbClr val="404040"/>
              </a:solidFill>
              <a:effectLst/>
              <a:uLnTx/>
              <a:uFillTx/>
              <a:latin typeface="Arial" panose="020B0604020202020204"/>
              <a:ea typeface="+mn-ea"/>
              <a:cs typeface="+mn-cs"/>
            </a:endParaRPr>
          </a:p>
        </p:txBody>
      </p:sp>
    </p:spTree>
    <p:extLst>
      <p:ext uri="{BB962C8B-B14F-4D97-AF65-F5344CB8AC3E}">
        <p14:creationId xmlns:p14="http://schemas.microsoft.com/office/powerpoint/2010/main" val="274483881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34C2EF-8A97-4DAF-B099-E567883644D6}" type="slidenum">
              <a:rPr kumimoji="0" lang="fr-FR" sz="1200" b="0" i="0" u="none" strike="noStrike" kern="1200" cap="none" spc="0" normalizeH="0" baseline="0" noProof="0" smtClean="0">
                <a:ln>
                  <a:noFill/>
                </a:ln>
                <a:solidFill>
                  <a:srgbClr val="404040"/>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fr-FR" sz="1200" b="0" i="0" u="none" strike="noStrike" kern="1200" cap="none" spc="0" normalizeH="0" baseline="0" noProof="0" dirty="0">
              <a:ln>
                <a:noFill/>
              </a:ln>
              <a:solidFill>
                <a:srgbClr val="404040"/>
              </a:solidFill>
              <a:effectLst/>
              <a:uLnTx/>
              <a:uFillTx/>
              <a:latin typeface="Arial" panose="020B0604020202020204"/>
              <a:ea typeface="+mn-ea"/>
              <a:cs typeface="+mn-cs"/>
            </a:endParaRPr>
          </a:p>
        </p:txBody>
      </p:sp>
    </p:spTree>
    <p:extLst>
      <p:ext uri="{BB962C8B-B14F-4D97-AF65-F5344CB8AC3E}">
        <p14:creationId xmlns:p14="http://schemas.microsoft.com/office/powerpoint/2010/main" val="327700719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34C2EF-8A97-4DAF-B099-E567883644D6}" type="slidenum">
              <a:rPr kumimoji="0" lang="fr-FR" sz="1200" b="0" i="0" u="none" strike="noStrike" kern="1200" cap="none" spc="0" normalizeH="0" baseline="0" noProof="0" smtClean="0">
                <a:ln>
                  <a:noFill/>
                </a:ln>
                <a:solidFill>
                  <a:srgbClr val="404040"/>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fr-FR" sz="1200" b="0" i="0" u="none" strike="noStrike" kern="1200" cap="none" spc="0" normalizeH="0" baseline="0" noProof="0" dirty="0">
              <a:ln>
                <a:noFill/>
              </a:ln>
              <a:solidFill>
                <a:srgbClr val="404040"/>
              </a:solidFill>
              <a:effectLst/>
              <a:uLnTx/>
              <a:uFillTx/>
              <a:latin typeface="Arial" panose="020B0604020202020204"/>
              <a:ea typeface="+mn-ea"/>
              <a:cs typeface="+mn-cs"/>
            </a:endParaRPr>
          </a:p>
        </p:txBody>
      </p:sp>
    </p:spTree>
    <p:extLst>
      <p:ext uri="{BB962C8B-B14F-4D97-AF65-F5344CB8AC3E}">
        <p14:creationId xmlns:p14="http://schemas.microsoft.com/office/powerpoint/2010/main" val="103794580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rtl="0"/>
            <a:fld id="{5534C2EF-8A97-4DAF-B099-E567883644D6}" type="slidenum">
              <a:rPr lang="fr-FR" smtClean="0"/>
              <a:t>50</a:t>
            </a:fld>
            <a:endParaRPr lang="fr-FR" dirty="0"/>
          </a:p>
        </p:txBody>
      </p:sp>
    </p:spTree>
    <p:extLst>
      <p:ext uri="{BB962C8B-B14F-4D97-AF65-F5344CB8AC3E}">
        <p14:creationId xmlns:p14="http://schemas.microsoft.com/office/powerpoint/2010/main" val="36581325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rtl="0"/>
            <a:fld id="{5534C2EF-8A97-4DAF-B099-E567883644D6}" type="slidenum">
              <a:rPr lang="fr-FR" smtClean="0"/>
              <a:t>6</a:t>
            </a:fld>
            <a:endParaRPr lang="fr-FR" dirty="0"/>
          </a:p>
        </p:txBody>
      </p:sp>
    </p:spTree>
    <p:extLst>
      <p:ext uri="{BB962C8B-B14F-4D97-AF65-F5344CB8AC3E}">
        <p14:creationId xmlns:p14="http://schemas.microsoft.com/office/powerpoint/2010/main" val="19118263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34C2EF-8A97-4DAF-B099-E567883644D6}" type="slidenum">
              <a:rPr kumimoji="0" lang="fr-FR" sz="1200" b="0" i="0" u="none" strike="noStrike" kern="1200" cap="none" spc="0" normalizeH="0" baseline="0" noProof="0" smtClean="0">
                <a:ln>
                  <a:noFill/>
                </a:ln>
                <a:solidFill>
                  <a:srgbClr val="404040"/>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fr-FR" sz="1200" b="0" i="0" u="none" strike="noStrike" kern="1200" cap="none" spc="0" normalizeH="0" baseline="0" noProof="0" dirty="0">
              <a:ln>
                <a:noFill/>
              </a:ln>
              <a:solidFill>
                <a:srgbClr val="404040"/>
              </a:solidFill>
              <a:effectLst/>
              <a:uLnTx/>
              <a:uFillTx/>
              <a:latin typeface="Arial" panose="020B0604020202020204"/>
              <a:ea typeface="+mn-ea"/>
              <a:cs typeface="+mn-cs"/>
            </a:endParaRPr>
          </a:p>
        </p:txBody>
      </p:sp>
    </p:spTree>
    <p:extLst>
      <p:ext uri="{BB962C8B-B14F-4D97-AF65-F5344CB8AC3E}">
        <p14:creationId xmlns:p14="http://schemas.microsoft.com/office/powerpoint/2010/main" val="52668819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smtClean="0"/>
              <a:t>Fluence</a:t>
            </a:r>
            <a:r>
              <a:rPr lang="fr-FR" baseline="0" dirty="0" smtClean="0"/>
              <a:t> volume 1 : </a:t>
            </a:r>
            <a:r>
              <a:rPr lang="fr-FR" dirty="0" smtClean="0"/>
              <a:t>CP/CE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smtClean="0"/>
              <a:t>Fluence volume 2 : CE</a:t>
            </a: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smtClean="0"/>
              <a:t>Fluence volume 3 : CM</a:t>
            </a:r>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34C2EF-8A97-4DAF-B099-E567883644D6}" type="slidenum">
              <a:rPr kumimoji="0" lang="fr-FR" sz="1200" b="0" i="0" u="none" strike="noStrike" kern="1200" cap="none" spc="0" normalizeH="0" baseline="0" noProof="0" smtClean="0">
                <a:ln>
                  <a:noFill/>
                </a:ln>
                <a:solidFill>
                  <a:srgbClr val="404040"/>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fr-FR" sz="1200" b="0" i="0" u="none" strike="noStrike" kern="1200" cap="none" spc="0" normalizeH="0" baseline="0" noProof="0" dirty="0">
              <a:ln>
                <a:noFill/>
              </a:ln>
              <a:solidFill>
                <a:srgbClr val="404040"/>
              </a:solidFill>
              <a:effectLst/>
              <a:uLnTx/>
              <a:uFillTx/>
              <a:latin typeface="Arial" panose="020B0604020202020204"/>
              <a:ea typeface="+mn-ea"/>
              <a:cs typeface="+mn-cs"/>
            </a:endParaRPr>
          </a:p>
        </p:txBody>
      </p:sp>
    </p:spTree>
    <p:extLst>
      <p:ext uri="{BB962C8B-B14F-4D97-AF65-F5344CB8AC3E}">
        <p14:creationId xmlns:p14="http://schemas.microsoft.com/office/powerpoint/2010/main" val="224147203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smtClean="0"/>
              <a:t>Fluence</a:t>
            </a:r>
            <a:r>
              <a:rPr lang="fr-FR" baseline="0" dirty="0" smtClean="0"/>
              <a:t> volume 1 : </a:t>
            </a:r>
            <a:r>
              <a:rPr lang="fr-FR" dirty="0" smtClean="0"/>
              <a:t>CP/CE proposer cette activité aux élèves dès qu’ils lisent plus de 20 mots en une minute avec un maximum de quatre erreurs</a:t>
            </a:r>
            <a:r>
              <a:rPr lang="fr-FR" baseline="0" dirty="0" smtClean="0"/>
              <a:t> dans un texte inconnu ne présentant pas de difficulté de décodage </a:t>
            </a:r>
            <a:r>
              <a:rPr lang="fr-FR" baseline="0" dirty="0" err="1" smtClean="0"/>
              <a:t>det</a:t>
            </a:r>
            <a:r>
              <a:rPr lang="fr-FR" baseline="0" dirty="0" smtClean="0"/>
              <a:t> de compréhension. </a:t>
            </a:r>
            <a:endParaRPr lang="fr-FR"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smtClean="0"/>
              <a:t>Fluence volume 2 : CE</a:t>
            </a: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smtClean="0"/>
              <a:t>Fluence volume 3 : CM</a:t>
            </a:r>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34C2EF-8A97-4DAF-B099-E567883644D6}" type="slidenum">
              <a:rPr kumimoji="0" lang="fr-FR" sz="1200" b="0" i="0" u="none" strike="noStrike" kern="1200" cap="none" spc="0" normalizeH="0" baseline="0" noProof="0" smtClean="0">
                <a:ln>
                  <a:noFill/>
                </a:ln>
                <a:solidFill>
                  <a:srgbClr val="404040"/>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fr-FR" sz="1200" b="0" i="0" u="none" strike="noStrike" kern="1200" cap="none" spc="0" normalizeH="0" baseline="0" noProof="0" dirty="0">
              <a:ln>
                <a:noFill/>
              </a:ln>
              <a:solidFill>
                <a:srgbClr val="404040"/>
              </a:solidFill>
              <a:effectLst/>
              <a:uLnTx/>
              <a:uFillTx/>
              <a:latin typeface="Arial" panose="020B0604020202020204"/>
              <a:ea typeface="+mn-ea"/>
              <a:cs typeface="+mn-cs"/>
            </a:endParaRPr>
          </a:p>
        </p:txBody>
      </p:sp>
    </p:spTree>
    <p:extLst>
      <p:ext uri="{BB962C8B-B14F-4D97-AF65-F5344CB8AC3E}">
        <p14:creationId xmlns:p14="http://schemas.microsoft.com/office/powerpoint/2010/main" val="355802303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34C2EF-8A97-4DAF-B099-E567883644D6}" type="slidenum">
              <a:rPr kumimoji="0" lang="fr-FR" sz="1200" b="0" i="0" u="none" strike="noStrike" kern="1200" cap="none" spc="0" normalizeH="0" baseline="0" noProof="0" smtClean="0">
                <a:ln>
                  <a:noFill/>
                </a:ln>
                <a:solidFill>
                  <a:srgbClr val="404040"/>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fr-FR" sz="1200" b="0" i="0" u="none" strike="noStrike" kern="1200" cap="none" spc="0" normalizeH="0" baseline="0" noProof="0" dirty="0">
              <a:ln>
                <a:noFill/>
              </a:ln>
              <a:solidFill>
                <a:srgbClr val="404040"/>
              </a:solidFill>
              <a:effectLst/>
              <a:uLnTx/>
              <a:uFillTx/>
              <a:latin typeface="Arial" panose="020B0604020202020204"/>
              <a:ea typeface="+mn-ea"/>
              <a:cs typeface="+mn-cs"/>
            </a:endParaRPr>
          </a:p>
        </p:txBody>
      </p:sp>
    </p:spTree>
    <p:extLst>
      <p:ext uri="{BB962C8B-B14F-4D97-AF65-F5344CB8AC3E}">
        <p14:creationId xmlns:p14="http://schemas.microsoft.com/office/powerpoint/2010/main" val="305247574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smtClean="0"/>
              <a:t>Fluence</a:t>
            </a:r>
            <a:r>
              <a:rPr lang="fr-FR" baseline="0" dirty="0" smtClean="0"/>
              <a:t> volume 1 : </a:t>
            </a:r>
            <a:r>
              <a:rPr lang="fr-FR" dirty="0" smtClean="0"/>
              <a:t>CP/CE proposer cette activité aux élèves dès qu’ils lisent plus de 20 mots en une minute avec un maximum de quatre erreurs</a:t>
            </a:r>
            <a:r>
              <a:rPr lang="fr-FR" baseline="0" dirty="0" smtClean="0"/>
              <a:t> dans un texte inconnu ne présentant pas de difficulté de décodage </a:t>
            </a:r>
            <a:r>
              <a:rPr lang="fr-FR" baseline="0" dirty="0" err="1" smtClean="0"/>
              <a:t>det</a:t>
            </a:r>
            <a:r>
              <a:rPr lang="fr-FR" baseline="0" dirty="0" smtClean="0"/>
              <a:t> de compréhension. </a:t>
            </a:r>
            <a:endParaRPr lang="fr-FR"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smtClean="0"/>
              <a:t>Fluence volume 2 : CE</a:t>
            </a: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smtClean="0"/>
              <a:t>Fluence volume 3 : CM</a:t>
            </a:r>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34C2EF-8A97-4DAF-B099-E567883644D6}" type="slidenum">
              <a:rPr kumimoji="0" lang="fr-FR" sz="1200" b="0" i="0" u="none" strike="noStrike" kern="1200" cap="none" spc="0" normalizeH="0" baseline="0" noProof="0" smtClean="0">
                <a:ln>
                  <a:noFill/>
                </a:ln>
                <a:solidFill>
                  <a:srgbClr val="404040"/>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fr-FR" sz="1200" b="0" i="0" u="none" strike="noStrike" kern="1200" cap="none" spc="0" normalizeH="0" baseline="0" noProof="0" dirty="0">
              <a:ln>
                <a:noFill/>
              </a:ln>
              <a:solidFill>
                <a:srgbClr val="404040"/>
              </a:solidFill>
              <a:effectLst/>
              <a:uLnTx/>
              <a:uFillTx/>
              <a:latin typeface="Arial" panose="020B0604020202020204"/>
              <a:ea typeface="+mn-ea"/>
              <a:cs typeface="+mn-cs"/>
            </a:endParaRPr>
          </a:p>
        </p:txBody>
      </p:sp>
    </p:spTree>
    <p:extLst>
      <p:ext uri="{BB962C8B-B14F-4D97-AF65-F5344CB8AC3E}">
        <p14:creationId xmlns:p14="http://schemas.microsoft.com/office/powerpoint/2010/main" val="415369775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34C2EF-8A97-4DAF-B099-E567883644D6}" type="slidenum">
              <a:rPr kumimoji="0" lang="fr-FR" sz="1200" b="0" i="0" u="none" strike="noStrike" kern="1200" cap="none" spc="0" normalizeH="0" baseline="0" noProof="0" smtClean="0">
                <a:ln>
                  <a:noFill/>
                </a:ln>
                <a:solidFill>
                  <a:srgbClr val="404040"/>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fr-FR" sz="1200" b="0" i="0" u="none" strike="noStrike" kern="1200" cap="none" spc="0" normalizeH="0" baseline="0" noProof="0" dirty="0">
              <a:ln>
                <a:noFill/>
              </a:ln>
              <a:solidFill>
                <a:srgbClr val="404040"/>
              </a:solidFill>
              <a:effectLst/>
              <a:uLnTx/>
              <a:uFillTx/>
              <a:latin typeface="Arial" panose="020B0604020202020204"/>
              <a:ea typeface="+mn-ea"/>
              <a:cs typeface="+mn-cs"/>
            </a:endParaRPr>
          </a:p>
        </p:txBody>
      </p:sp>
    </p:spTree>
    <p:extLst>
      <p:ext uri="{BB962C8B-B14F-4D97-AF65-F5344CB8AC3E}">
        <p14:creationId xmlns:p14="http://schemas.microsoft.com/office/powerpoint/2010/main" val="12608342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spcAft>
                <a:spcPts val="0"/>
              </a:spcAft>
            </a:pPr>
            <a:r>
              <a:rPr lang="fr-FR" sz="1200" b="1" dirty="0" smtClean="0">
                <a:solidFill>
                  <a:srgbClr val="000000"/>
                </a:solidFill>
                <a:effectLst/>
                <a:latin typeface="Calibri" panose="020F0502020204030204" pitchFamily="34" charset="0"/>
                <a:ea typeface="Calibri" panose="020F0502020204030204" pitchFamily="34" charset="0"/>
              </a:rPr>
              <a:t>Remarque importante :  </a:t>
            </a:r>
            <a:endParaRPr lang="fr-FR" sz="1200" b="1" dirty="0" smtClean="0">
              <a:solidFill>
                <a:srgbClr val="000000"/>
              </a:solidFill>
              <a:effectLst/>
              <a:latin typeface="Arial" panose="020B0604020202020204" pitchFamily="34" charset="0"/>
              <a:ea typeface="Calibri" panose="020F0502020204030204" pitchFamily="34" charset="0"/>
            </a:endParaRPr>
          </a:p>
          <a:p>
            <a:pPr>
              <a:spcAft>
                <a:spcPts val="0"/>
              </a:spcAft>
            </a:pPr>
            <a:r>
              <a:rPr lang="fr-FR" sz="1200" dirty="0" smtClean="0">
                <a:solidFill>
                  <a:srgbClr val="000000"/>
                </a:solidFill>
                <a:effectLst/>
                <a:latin typeface="Calibri" panose="020F0502020204030204" pitchFamily="34" charset="0"/>
                <a:ea typeface="Calibri" panose="020F0502020204030204" pitchFamily="34" charset="0"/>
              </a:rPr>
              <a:t> « Cependant, la relation entre la compréhension et la fluidité doit être nuancée notamment à partir du cycle 3. </a:t>
            </a:r>
          </a:p>
          <a:p>
            <a:pPr>
              <a:spcAft>
                <a:spcPts val="0"/>
              </a:spcAft>
            </a:pPr>
            <a:r>
              <a:rPr lang="fr-FR" sz="1200" dirty="0" smtClean="0">
                <a:solidFill>
                  <a:srgbClr val="000000"/>
                </a:solidFill>
                <a:effectLst/>
                <a:latin typeface="Calibri" panose="020F0502020204030204" pitchFamily="34" charset="0"/>
                <a:ea typeface="Calibri" panose="020F0502020204030204" pitchFamily="34" charset="0"/>
              </a:rPr>
              <a:t>Pourquoi les corrélations entre la fluidité et la compréhension diminuent-elles avec le temps ? La raison est que la plupart des élèves de la fin du primaire ont acquis une bonne fluence de lecture et que les différences de compréhension sont alors expliquées par leurs habiletés langagières. </a:t>
            </a:r>
          </a:p>
          <a:p>
            <a:pPr>
              <a:spcAft>
                <a:spcPts val="0"/>
              </a:spcAft>
            </a:pPr>
            <a:r>
              <a:rPr lang="fr-FR" sz="1200" dirty="0" smtClean="0">
                <a:solidFill>
                  <a:srgbClr val="000000"/>
                </a:solidFill>
                <a:effectLst/>
                <a:latin typeface="Calibri" panose="020F0502020204030204" pitchFamily="34" charset="0"/>
                <a:ea typeface="Calibri" panose="020F0502020204030204" pitchFamily="34" charset="0"/>
              </a:rPr>
              <a:t>Ainsi à la fin du primaire, le manque de fluidité est corrélée à une faible compréhension, mais une bonne fluidité ne l’est pas nécessairement à une bonne compréhension. » </a:t>
            </a:r>
            <a:r>
              <a:rPr lang="fr-FR" sz="1200" i="1" dirty="0" smtClean="0">
                <a:solidFill>
                  <a:srgbClr val="000000"/>
                </a:solidFill>
                <a:effectLst/>
                <a:latin typeface="Calibri" panose="020F0502020204030204" pitchFamily="34" charset="0"/>
                <a:ea typeface="Calibri" panose="020F0502020204030204" pitchFamily="34" charset="0"/>
              </a:rPr>
              <a:t>(</a:t>
            </a:r>
            <a:r>
              <a:rPr lang="fr-FR" sz="1000" b="1" i="1" dirty="0" smtClean="0">
                <a:solidFill>
                  <a:srgbClr val="000000"/>
                </a:solidFill>
                <a:effectLst/>
                <a:latin typeface="Calibri" panose="020F0502020204030204" pitchFamily="34" charset="0"/>
                <a:ea typeface="Calibri" panose="020F0502020204030204" pitchFamily="34" charset="0"/>
              </a:rPr>
              <a:t>Extrait La lecture Apprentissage et difficultés Jocelyne </a:t>
            </a:r>
            <a:r>
              <a:rPr lang="fr-FR" sz="1000" b="1" i="1" dirty="0" err="1" smtClean="0">
                <a:solidFill>
                  <a:srgbClr val="000000"/>
                </a:solidFill>
                <a:effectLst/>
                <a:latin typeface="Calibri" panose="020F0502020204030204" pitchFamily="34" charset="0"/>
                <a:ea typeface="Calibri" panose="020F0502020204030204" pitchFamily="34" charset="0"/>
              </a:rPr>
              <a:t>Giasson</a:t>
            </a:r>
            <a:r>
              <a:rPr lang="fr-FR" sz="1000" b="1" i="1" dirty="0" smtClean="0">
                <a:solidFill>
                  <a:srgbClr val="000000"/>
                </a:solidFill>
                <a:effectLst/>
                <a:latin typeface="Calibri" panose="020F0502020204030204" pitchFamily="34" charset="0"/>
                <a:ea typeface="Calibri" panose="020F0502020204030204" pitchFamily="34" charset="0"/>
              </a:rPr>
              <a:t>)</a:t>
            </a:r>
            <a:endParaRPr lang="fr-FR" sz="1200" dirty="0" smtClean="0">
              <a:solidFill>
                <a:srgbClr val="000000"/>
              </a:solidFill>
              <a:effectLst/>
              <a:latin typeface="Arial" panose="020B0604020202020204" pitchFamily="34" charset="0"/>
              <a:ea typeface="Calibri" panose="020F0502020204030204" pitchFamily="34" charset="0"/>
            </a:endParaRPr>
          </a:p>
          <a:p>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34C2EF-8A97-4DAF-B099-E567883644D6}" type="slidenum">
              <a:rPr kumimoji="0" lang="fr-FR" sz="1200" b="0" i="0" u="none" strike="noStrike" kern="1200" cap="none" spc="0" normalizeH="0" baseline="0" noProof="0" smtClean="0">
                <a:ln>
                  <a:noFill/>
                </a:ln>
                <a:solidFill>
                  <a:srgbClr val="404040"/>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fr-FR" sz="1200" b="0" i="0" u="none" strike="noStrike" kern="1200" cap="none" spc="0" normalizeH="0" baseline="0" noProof="0" dirty="0">
              <a:ln>
                <a:noFill/>
              </a:ln>
              <a:solidFill>
                <a:srgbClr val="404040"/>
              </a:solidFill>
              <a:effectLst/>
              <a:uLnTx/>
              <a:uFillTx/>
              <a:latin typeface="Arial" panose="020B0604020202020204"/>
              <a:ea typeface="+mn-ea"/>
              <a:cs typeface="+mn-cs"/>
            </a:endParaRPr>
          </a:p>
        </p:txBody>
      </p:sp>
    </p:spTree>
    <p:extLst>
      <p:ext uri="{BB962C8B-B14F-4D97-AF65-F5344CB8AC3E}">
        <p14:creationId xmlns:p14="http://schemas.microsoft.com/office/powerpoint/2010/main" val="28948225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34C2EF-8A97-4DAF-B099-E567883644D6}" type="slidenum">
              <a:rPr kumimoji="0" lang="fr-FR" sz="1200" b="0" i="0" u="none" strike="noStrike" kern="1200" cap="none" spc="0" normalizeH="0" baseline="0" noProof="0" smtClean="0">
                <a:ln>
                  <a:noFill/>
                </a:ln>
                <a:solidFill>
                  <a:srgbClr val="404040"/>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fr-FR" sz="1200" b="0" i="0" u="none" strike="noStrike" kern="1200" cap="none" spc="0" normalizeH="0" baseline="0" noProof="0" dirty="0">
              <a:ln>
                <a:noFill/>
              </a:ln>
              <a:solidFill>
                <a:srgbClr val="404040"/>
              </a:solidFill>
              <a:effectLst/>
              <a:uLnTx/>
              <a:uFillTx/>
              <a:latin typeface="Arial" panose="020B0604020202020204"/>
              <a:ea typeface="+mn-ea"/>
              <a:cs typeface="+mn-cs"/>
            </a:endParaRPr>
          </a:p>
        </p:txBody>
      </p:sp>
    </p:spTree>
    <p:extLst>
      <p:ext uri="{BB962C8B-B14F-4D97-AF65-F5344CB8AC3E}">
        <p14:creationId xmlns:p14="http://schemas.microsoft.com/office/powerpoint/2010/main" val="40775609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34C2EF-8A97-4DAF-B099-E567883644D6}" type="slidenum">
              <a:rPr kumimoji="0" lang="fr-FR" sz="1200" b="0" i="0" u="none" strike="noStrike" kern="1200" cap="none" spc="0" normalizeH="0" baseline="0" noProof="0" smtClean="0">
                <a:ln>
                  <a:noFill/>
                </a:ln>
                <a:solidFill>
                  <a:srgbClr val="404040"/>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fr-FR" sz="1200" b="0" i="0" u="none" strike="noStrike" kern="1200" cap="none" spc="0" normalizeH="0" baseline="0" noProof="0" dirty="0">
              <a:ln>
                <a:noFill/>
              </a:ln>
              <a:solidFill>
                <a:srgbClr val="404040"/>
              </a:solidFill>
              <a:effectLst/>
              <a:uLnTx/>
              <a:uFillTx/>
              <a:latin typeface="Arial" panose="020B0604020202020204"/>
              <a:ea typeface="+mn-ea"/>
              <a:cs typeface="+mn-cs"/>
            </a:endParaRPr>
          </a:p>
        </p:txBody>
      </p:sp>
    </p:spTree>
    <p:extLst>
      <p:ext uri="{BB962C8B-B14F-4D97-AF65-F5344CB8AC3E}">
        <p14:creationId xmlns:p14="http://schemas.microsoft.com/office/powerpoint/2010/main" val="31856854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34C2EF-8A97-4DAF-B099-E567883644D6}" type="slidenum">
              <a:rPr kumimoji="0" lang="fr-FR" sz="1200" b="0" i="0" u="none" strike="noStrike" kern="1200" cap="none" spc="0" normalizeH="0" baseline="0" noProof="0" smtClean="0">
                <a:ln>
                  <a:noFill/>
                </a:ln>
                <a:solidFill>
                  <a:srgbClr val="404040"/>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fr-FR" sz="1200" b="0" i="0" u="none" strike="noStrike" kern="1200" cap="none" spc="0" normalizeH="0" baseline="0" noProof="0" dirty="0">
              <a:ln>
                <a:noFill/>
              </a:ln>
              <a:solidFill>
                <a:srgbClr val="404040"/>
              </a:solidFill>
              <a:effectLst/>
              <a:uLnTx/>
              <a:uFillTx/>
              <a:latin typeface="Arial" panose="020B0604020202020204"/>
              <a:ea typeface="+mn-ea"/>
              <a:cs typeface="+mn-cs"/>
            </a:endParaRPr>
          </a:p>
        </p:txBody>
      </p:sp>
    </p:spTree>
    <p:extLst>
      <p:ext uri="{BB962C8B-B14F-4D97-AF65-F5344CB8AC3E}">
        <p14:creationId xmlns:p14="http://schemas.microsoft.com/office/powerpoint/2010/main" val="244660222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pic>
        <p:nvPicPr>
          <p:cNvPr id="7" name="Image 6"/>
          <p:cNvPicPr>
            <a:picLocks noChangeAspect="1"/>
          </p:cNvPicPr>
          <p:nvPr/>
        </p:nvPicPr>
        <p:blipFill rotWithShape="1">
          <a:blip r:embed="rId2" cstate="print">
            <a:extLst>
              <a:ext uri="{28A0092B-C50C-407E-A947-70E740481C1C}">
                <a14:useLocalDpi xmlns:a14="http://schemas.microsoft.com/office/drawing/2010/main" val="0"/>
              </a:ext>
            </a:extLst>
          </a:blip>
          <a:srcRect l="2124" r="323" b="422"/>
          <a:stretch/>
        </p:blipFill>
        <p:spPr>
          <a:xfrm>
            <a:off x="1524" y="1"/>
            <a:ext cx="12188952" cy="6858000"/>
          </a:xfrm>
          <a:prstGeom prst="rect">
            <a:avLst/>
          </a:prstGeom>
        </p:spPr>
      </p:pic>
      <p:sp>
        <p:nvSpPr>
          <p:cNvPr id="2" name="Titre 1"/>
          <p:cNvSpPr>
            <a:spLocks noGrp="1"/>
          </p:cNvSpPr>
          <p:nvPr>
            <p:ph type="ctrTitle"/>
          </p:nvPr>
        </p:nvSpPr>
        <p:spPr>
          <a:xfrm>
            <a:off x="838200" y="533400"/>
            <a:ext cx="8458200" cy="1828800"/>
          </a:xfrm>
        </p:spPr>
        <p:txBody>
          <a:bodyPr rtlCol="0" anchor="b">
            <a:normAutofit/>
          </a:bodyPr>
          <a:lstStyle>
            <a:lvl1pPr algn="l">
              <a:defRPr sz="4400"/>
            </a:lvl1pPr>
          </a:lstStyle>
          <a:p>
            <a:pPr rtl="0"/>
            <a:r>
              <a:rPr lang="fr-FR" smtClean="0"/>
              <a:t>Modifiez le style du titre</a:t>
            </a:r>
            <a:endParaRPr lang="fr-FR" dirty="0"/>
          </a:p>
        </p:txBody>
      </p:sp>
      <p:sp>
        <p:nvSpPr>
          <p:cNvPr id="3" name="Sous-titre 2"/>
          <p:cNvSpPr>
            <a:spLocks noGrp="1"/>
          </p:cNvSpPr>
          <p:nvPr>
            <p:ph type="subTitle" idx="1"/>
          </p:nvPr>
        </p:nvSpPr>
        <p:spPr>
          <a:xfrm>
            <a:off x="838200" y="2438400"/>
            <a:ext cx="7086600" cy="914400"/>
          </a:xfrm>
        </p:spPr>
        <p:txBody>
          <a:bodyPr rtlCol="0">
            <a:normAutofit/>
          </a:bodyPr>
          <a:lstStyle>
            <a:lvl1pPr marL="0" indent="0" algn="l">
              <a:spcBef>
                <a:spcPts val="1200"/>
              </a:spcBef>
              <a:buNone/>
              <a:defRPr sz="2400">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fr-FR" smtClean="0"/>
              <a:t>Modifier le style des sous-titres du masque</a:t>
            </a:r>
            <a:endParaRPr lang="fr-FR" dirty="0"/>
          </a:p>
        </p:txBody>
      </p:sp>
    </p:spTree>
    <p:extLst>
      <p:ext uri="{BB962C8B-B14F-4D97-AF65-F5344CB8AC3E}">
        <p14:creationId xmlns:p14="http://schemas.microsoft.com/office/powerpoint/2010/main" val="41544510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Deux images avec légende">
    <p:spTree>
      <p:nvGrpSpPr>
        <p:cNvPr id="1" name=""/>
        <p:cNvGrpSpPr/>
        <p:nvPr/>
      </p:nvGrpSpPr>
      <p:grpSpPr>
        <a:xfrm>
          <a:off x="0" y="0"/>
          <a:ext cx="0" cy="0"/>
          <a:chOff x="0" y="0"/>
          <a:chExt cx="0" cy="0"/>
        </a:xfrm>
      </p:grpSpPr>
      <p:pic>
        <p:nvPicPr>
          <p:cNvPr id="6" name="Imag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55" y="1716"/>
            <a:ext cx="12188952" cy="6856284"/>
          </a:xfrm>
          <a:prstGeom prst="rect">
            <a:avLst/>
          </a:prstGeom>
        </p:spPr>
      </p:pic>
      <p:sp>
        <p:nvSpPr>
          <p:cNvPr id="2" name="Titre 1"/>
          <p:cNvSpPr>
            <a:spLocks noGrp="1"/>
          </p:cNvSpPr>
          <p:nvPr>
            <p:ph type="title"/>
          </p:nvPr>
        </p:nvSpPr>
        <p:spPr>
          <a:xfrm>
            <a:off x="1028580" y="5791200"/>
            <a:ext cx="8115419" cy="701674"/>
          </a:xfrm>
        </p:spPr>
        <p:txBody>
          <a:bodyPr vert="horz" lIns="91440" tIns="45720" rIns="91440" bIns="45720" rtlCol="0" anchor="b">
            <a:normAutofit/>
          </a:bodyPr>
          <a:lstStyle>
            <a:lvl1pPr rtl="0">
              <a:defRPr lang="en-US" sz="2400">
                <a:solidFill>
                  <a:schemeClr val="accent1"/>
                </a:solidFill>
              </a:defRPr>
            </a:lvl1pPr>
          </a:lstStyle>
          <a:p>
            <a:pPr lvl="0" rtl="0"/>
            <a:r>
              <a:rPr lang="fr-FR" smtClean="0"/>
              <a:t>Modifiez le style du titre</a:t>
            </a:r>
            <a:endParaRPr lang="fr-FR" dirty="0"/>
          </a:p>
        </p:txBody>
      </p:sp>
      <p:sp>
        <p:nvSpPr>
          <p:cNvPr id="7" name="Forme libre 5"/>
          <p:cNvSpPr>
            <a:spLocks/>
          </p:cNvSpPr>
          <p:nvPr/>
        </p:nvSpPr>
        <p:spPr bwMode="gray">
          <a:xfrm>
            <a:off x="762000" y="933449"/>
            <a:ext cx="4114800" cy="4109465"/>
          </a:xfrm>
          <a:custGeom>
            <a:avLst/>
            <a:gdLst>
              <a:gd name="T0" fmla="*/ 870 w 933"/>
              <a:gd name="T1" fmla="*/ 64 h 1275"/>
              <a:gd name="T2" fmla="*/ 870 w 933"/>
              <a:gd name="T3" fmla="*/ 1213 h 1275"/>
              <a:gd name="T4" fmla="*/ 61 w 933"/>
              <a:gd name="T5" fmla="*/ 1213 h 1275"/>
              <a:gd name="T6" fmla="*/ 61 w 933"/>
              <a:gd name="T7" fmla="*/ 64 h 1275"/>
              <a:gd name="T8" fmla="*/ 870 w 933"/>
              <a:gd name="T9" fmla="*/ 64 h 1275"/>
            </a:gdLst>
            <a:ahLst/>
            <a:cxnLst>
              <a:cxn ang="0">
                <a:pos x="T0" y="T1"/>
              </a:cxn>
              <a:cxn ang="0">
                <a:pos x="T2" y="T3"/>
              </a:cxn>
              <a:cxn ang="0">
                <a:pos x="T4" y="T5"/>
              </a:cxn>
              <a:cxn ang="0">
                <a:pos x="T6" y="T7"/>
              </a:cxn>
              <a:cxn ang="0">
                <a:pos x="T8" y="T9"/>
              </a:cxn>
            </a:cxnLst>
            <a:rect l="0" t="0" r="r" b="b"/>
            <a:pathLst>
              <a:path w="933" h="1275">
                <a:moveTo>
                  <a:pt x="870" y="64"/>
                </a:moveTo>
                <a:cubicBezTo>
                  <a:pt x="933" y="128"/>
                  <a:pt x="922" y="1160"/>
                  <a:pt x="870" y="1213"/>
                </a:cubicBezTo>
                <a:cubicBezTo>
                  <a:pt x="817" y="1266"/>
                  <a:pt x="121" y="1275"/>
                  <a:pt x="61" y="1213"/>
                </a:cubicBezTo>
                <a:cubicBezTo>
                  <a:pt x="0" y="1151"/>
                  <a:pt x="3" y="123"/>
                  <a:pt x="61" y="64"/>
                </a:cubicBezTo>
                <a:cubicBezTo>
                  <a:pt x="118" y="5"/>
                  <a:pt x="806" y="0"/>
                  <a:pt x="870" y="64"/>
                </a:cubicBezTo>
                <a:close/>
              </a:path>
            </a:pathLst>
          </a:custGeom>
          <a:solidFill>
            <a:srgbClr val="FFFFFF"/>
          </a:solidFill>
          <a:effectLst>
            <a:outerShdw blurRad="317500" dist="63500" dir="2700000" algn="tl" rotWithShape="0">
              <a:prstClr val="black">
                <a:alpha val="30000"/>
              </a:prstClr>
            </a:outerShdw>
          </a:effectLst>
        </p:spPr>
        <p:txBody>
          <a:bodyPr vert="horz" wrap="square" lIns="91440" tIns="45720" rIns="91440" bIns="45720" numCol="1" rtlCol="0" anchor="t" anchorCtr="0" compatLnSpc="1">
            <a:prstTxWarp prst="textNoShape">
              <a:avLst/>
            </a:prstTxWarp>
          </a:bodyPr>
          <a:lstStyle/>
          <a:p>
            <a:pPr rtl="0"/>
            <a:endParaRPr lang="fr-FR" dirty="0"/>
          </a:p>
        </p:txBody>
      </p:sp>
      <p:sp>
        <p:nvSpPr>
          <p:cNvPr id="15" name="Espace réservé d’image 14" descr="Espace réservé vide pour ajouter une image. Cliquez sur l’espace réservé et sélectionnez l’image à ajouter"/>
          <p:cNvSpPr>
            <a:spLocks noGrp="1"/>
          </p:cNvSpPr>
          <p:nvPr>
            <p:ph type="pic" sz="quarter" idx="13"/>
          </p:nvPr>
        </p:nvSpPr>
        <p:spPr>
          <a:xfrm>
            <a:off x="992435" y="1113022"/>
            <a:ext cx="3638453" cy="3750319"/>
          </a:xfrm>
          <a:custGeom>
            <a:avLst/>
            <a:gdLst>
              <a:gd name="connsiteX0" fmla="*/ 1744346 w 3503695"/>
              <a:gd name="connsiteY0" fmla="*/ 62 h 4031418"/>
              <a:gd name="connsiteX1" fmla="*/ 3334838 w 3503695"/>
              <a:gd name="connsiteY1" fmla="*/ 150223 h 4031418"/>
              <a:gd name="connsiteX2" fmla="*/ 3334838 w 3503695"/>
              <a:gd name="connsiteY2" fmla="*/ 3890810 h 4031418"/>
              <a:gd name="connsiteX3" fmla="*/ 174362 w 3503695"/>
              <a:gd name="connsiteY3" fmla="*/ 3890810 h 4031418"/>
              <a:gd name="connsiteX4" fmla="*/ 174362 w 3503695"/>
              <a:gd name="connsiteY4" fmla="*/ 150223 h 4031418"/>
              <a:gd name="connsiteX5" fmla="*/ 1744346 w 3503695"/>
              <a:gd name="connsiteY5" fmla="*/ 62 h 403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03695" h="4031418">
                <a:moveTo>
                  <a:pt x="1744346" y="62"/>
                </a:moveTo>
                <a:cubicBezTo>
                  <a:pt x="2475376" y="-1972"/>
                  <a:pt x="3209826" y="46047"/>
                  <a:pt x="3334838" y="150223"/>
                </a:cubicBezTo>
                <a:cubicBezTo>
                  <a:pt x="3580957" y="358576"/>
                  <a:pt x="3537984" y="3718268"/>
                  <a:pt x="3334838" y="3890810"/>
                </a:cubicBezTo>
                <a:cubicBezTo>
                  <a:pt x="3127786" y="4063352"/>
                  <a:pt x="408761" y="4092652"/>
                  <a:pt x="174362" y="3890810"/>
                </a:cubicBezTo>
                <a:cubicBezTo>
                  <a:pt x="-63943" y="3688968"/>
                  <a:pt x="-52223" y="342299"/>
                  <a:pt x="174362" y="150223"/>
                </a:cubicBezTo>
                <a:cubicBezTo>
                  <a:pt x="285702" y="54185"/>
                  <a:pt x="1013315" y="2097"/>
                  <a:pt x="1744346" y="62"/>
                </a:cubicBezTo>
                <a:close/>
              </a:path>
            </a:pathLst>
          </a:custGeom>
          <a:solidFill>
            <a:schemeClr val="accent2">
              <a:lumMod val="20000"/>
              <a:lumOff val="80000"/>
            </a:schemeClr>
          </a:solidFill>
        </p:spPr>
        <p:txBody>
          <a:bodyPr wrap="square" tIns="365760" rtlCol="0">
            <a:noAutofit/>
          </a:bodyPr>
          <a:lstStyle>
            <a:lvl1pPr marL="0" indent="0" algn="ctr">
              <a:buNone/>
              <a:defRPr/>
            </a:lvl1pPr>
          </a:lstStyle>
          <a:p>
            <a:pPr rtl="0"/>
            <a:r>
              <a:rPr lang="fr-FR" smtClean="0"/>
              <a:t>Cliquez sur l'icône pour ajouter une image</a:t>
            </a:r>
            <a:endParaRPr lang="fr-FR" dirty="0"/>
          </a:p>
        </p:txBody>
      </p:sp>
      <p:sp>
        <p:nvSpPr>
          <p:cNvPr id="17" name="Espace réservé du texte 16"/>
          <p:cNvSpPr>
            <a:spLocks noGrp="1"/>
          </p:cNvSpPr>
          <p:nvPr>
            <p:ph type="body" sz="quarter" idx="14"/>
          </p:nvPr>
        </p:nvSpPr>
        <p:spPr>
          <a:xfrm>
            <a:off x="1028581" y="5181600"/>
            <a:ext cx="3566160" cy="493776"/>
          </a:xfrm>
        </p:spPr>
        <p:txBody>
          <a:bodyPr rtlCol="0">
            <a:normAutofit/>
          </a:bodyPr>
          <a:lstStyle>
            <a:lvl1pPr marL="0" indent="0">
              <a:buNone/>
              <a:defRPr sz="1800"/>
            </a:lvl1pPr>
            <a:lvl2pPr marL="0" indent="0">
              <a:spcBef>
                <a:spcPts val="1200"/>
              </a:spcBef>
              <a:buNone/>
              <a:defRPr sz="1800"/>
            </a:lvl2pPr>
            <a:lvl3pPr marL="0" indent="0">
              <a:spcBef>
                <a:spcPts val="1200"/>
              </a:spcBef>
              <a:buNone/>
              <a:defRPr sz="1800"/>
            </a:lvl3pPr>
            <a:lvl4pPr marL="0" indent="0">
              <a:spcBef>
                <a:spcPts val="1200"/>
              </a:spcBef>
              <a:buNone/>
              <a:defRPr sz="1800"/>
            </a:lvl4pPr>
            <a:lvl5pPr marL="0" indent="0">
              <a:spcBef>
                <a:spcPts val="1200"/>
              </a:spcBef>
              <a:buNone/>
              <a:defRPr sz="1800"/>
            </a:lvl5pPr>
          </a:lstStyle>
          <a:p>
            <a:pPr lvl="0" rtl="0"/>
            <a:r>
              <a:rPr lang="fr-FR" smtClean="0"/>
              <a:t>Modifier les styles du texte du masque</a:t>
            </a:r>
          </a:p>
        </p:txBody>
      </p:sp>
      <p:sp>
        <p:nvSpPr>
          <p:cNvPr id="18" name="Forme libre 5"/>
          <p:cNvSpPr>
            <a:spLocks/>
          </p:cNvSpPr>
          <p:nvPr/>
        </p:nvSpPr>
        <p:spPr bwMode="gray">
          <a:xfrm>
            <a:off x="5300133" y="933449"/>
            <a:ext cx="4114800" cy="4109465"/>
          </a:xfrm>
          <a:custGeom>
            <a:avLst/>
            <a:gdLst>
              <a:gd name="T0" fmla="*/ 870 w 933"/>
              <a:gd name="T1" fmla="*/ 64 h 1275"/>
              <a:gd name="T2" fmla="*/ 870 w 933"/>
              <a:gd name="T3" fmla="*/ 1213 h 1275"/>
              <a:gd name="T4" fmla="*/ 61 w 933"/>
              <a:gd name="T5" fmla="*/ 1213 h 1275"/>
              <a:gd name="T6" fmla="*/ 61 w 933"/>
              <a:gd name="T7" fmla="*/ 64 h 1275"/>
              <a:gd name="T8" fmla="*/ 870 w 933"/>
              <a:gd name="T9" fmla="*/ 64 h 1275"/>
            </a:gdLst>
            <a:ahLst/>
            <a:cxnLst>
              <a:cxn ang="0">
                <a:pos x="T0" y="T1"/>
              </a:cxn>
              <a:cxn ang="0">
                <a:pos x="T2" y="T3"/>
              </a:cxn>
              <a:cxn ang="0">
                <a:pos x="T4" y="T5"/>
              </a:cxn>
              <a:cxn ang="0">
                <a:pos x="T6" y="T7"/>
              </a:cxn>
              <a:cxn ang="0">
                <a:pos x="T8" y="T9"/>
              </a:cxn>
            </a:cxnLst>
            <a:rect l="0" t="0" r="r" b="b"/>
            <a:pathLst>
              <a:path w="933" h="1275">
                <a:moveTo>
                  <a:pt x="870" y="64"/>
                </a:moveTo>
                <a:cubicBezTo>
                  <a:pt x="933" y="128"/>
                  <a:pt x="922" y="1160"/>
                  <a:pt x="870" y="1213"/>
                </a:cubicBezTo>
                <a:cubicBezTo>
                  <a:pt x="817" y="1266"/>
                  <a:pt x="121" y="1275"/>
                  <a:pt x="61" y="1213"/>
                </a:cubicBezTo>
                <a:cubicBezTo>
                  <a:pt x="0" y="1151"/>
                  <a:pt x="3" y="123"/>
                  <a:pt x="61" y="64"/>
                </a:cubicBezTo>
                <a:cubicBezTo>
                  <a:pt x="118" y="5"/>
                  <a:pt x="806" y="0"/>
                  <a:pt x="870" y="64"/>
                </a:cubicBezTo>
                <a:close/>
              </a:path>
            </a:pathLst>
          </a:custGeom>
          <a:solidFill>
            <a:srgbClr val="FFFFFF"/>
          </a:solidFill>
          <a:effectLst>
            <a:outerShdw blurRad="317500" dist="63500" dir="2700000" algn="tl" rotWithShape="0">
              <a:prstClr val="black">
                <a:alpha val="30000"/>
              </a:prstClr>
            </a:outerShdw>
          </a:effectLst>
        </p:spPr>
        <p:txBody>
          <a:bodyPr vert="horz" wrap="square" lIns="91440" tIns="45720" rIns="91440" bIns="45720" numCol="1" rtlCol="0" anchor="t" anchorCtr="0" compatLnSpc="1">
            <a:prstTxWarp prst="textNoShape">
              <a:avLst/>
            </a:prstTxWarp>
          </a:bodyPr>
          <a:lstStyle/>
          <a:p>
            <a:pPr rtl="0"/>
            <a:endParaRPr lang="fr-FR" dirty="0"/>
          </a:p>
        </p:txBody>
      </p:sp>
      <p:sp>
        <p:nvSpPr>
          <p:cNvPr id="19" name="Espace réservé d’image 18" descr="Espace réservé vide pour ajouter une image. Cliquez sur l’espace réservé et sélectionnez l’image à ajouter"/>
          <p:cNvSpPr>
            <a:spLocks noGrp="1"/>
          </p:cNvSpPr>
          <p:nvPr>
            <p:ph type="pic" sz="quarter" idx="15"/>
          </p:nvPr>
        </p:nvSpPr>
        <p:spPr>
          <a:xfrm>
            <a:off x="5530568" y="1113022"/>
            <a:ext cx="3638453" cy="3750319"/>
          </a:xfrm>
          <a:custGeom>
            <a:avLst/>
            <a:gdLst>
              <a:gd name="connsiteX0" fmla="*/ 1744346 w 3503695"/>
              <a:gd name="connsiteY0" fmla="*/ 62 h 4031418"/>
              <a:gd name="connsiteX1" fmla="*/ 3334838 w 3503695"/>
              <a:gd name="connsiteY1" fmla="*/ 150223 h 4031418"/>
              <a:gd name="connsiteX2" fmla="*/ 3334838 w 3503695"/>
              <a:gd name="connsiteY2" fmla="*/ 3890810 h 4031418"/>
              <a:gd name="connsiteX3" fmla="*/ 174362 w 3503695"/>
              <a:gd name="connsiteY3" fmla="*/ 3890810 h 4031418"/>
              <a:gd name="connsiteX4" fmla="*/ 174362 w 3503695"/>
              <a:gd name="connsiteY4" fmla="*/ 150223 h 4031418"/>
              <a:gd name="connsiteX5" fmla="*/ 1744346 w 3503695"/>
              <a:gd name="connsiteY5" fmla="*/ 62 h 403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03695" h="4031418">
                <a:moveTo>
                  <a:pt x="1744346" y="62"/>
                </a:moveTo>
                <a:cubicBezTo>
                  <a:pt x="2475376" y="-1972"/>
                  <a:pt x="3209826" y="46047"/>
                  <a:pt x="3334838" y="150223"/>
                </a:cubicBezTo>
                <a:cubicBezTo>
                  <a:pt x="3580957" y="358576"/>
                  <a:pt x="3537984" y="3718268"/>
                  <a:pt x="3334838" y="3890810"/>
                </a:cubicBezTo>
                <a:cubicBezTo>
                  <a:pt x="3127786" y="4063352"/>
                  <a:pt x="408761" y="4092652"/>
                  <a:pt x="174362" y="3890810"/>
                </a:cubicBezTo>
                <a:cubicBezTo>
                  <a:pt x="-63943" y="3688968"/>
                  <a:pt x="-52223" y="342299"/>
                  <a:pt x="174362" y="150223"/>
                </a:cubicBezTo>
                <a:cubicBezTo>
                  <a:pt x="285702" y="54185"/>
                  <a:pt x="1013315" y="2097"/>
                  <a:pt x="1744346" y="62"/>
                </a:cubicBezTo>
                <a:close/>
              </a:path>
            </a:pathLst>
          </a:custGeom>
          <a:solidFill>
            <a:schemeClr val="accent2">
              <a:lumMod val="20000"/>
              <a:lumOff val="80000"/>
            </a:schemeClr>
          </a:solidFill>
        </p:spPr>
        <p:txBody>
          <a:bodyPr wrap="square" tIns="365760" rtlCol="0">
            <a:noAutofit/>
          </a:bodyPr>
          <a:lstStyle>
            <a:lvl1pPr marL="0" indent="0" algn="ctr">
              <a:buNone/>
              <a:defRPr/>
            </a:lvl1pPr>
          </a:lstStyle>
          <a:p>
            <a:pPr rtl="0"/>
            <a:r>
              <a:rPr lang="fr-FR" smtClean="0"/>
              <a:t>Cliquez sur l'icône pour ajouter une image</a:t>
            </a:r>
            <a:endParaRPr lang="fr-FR" dirty="0"/>
          </a:p>
        </p:txBody>
      </p:sp>
      <p:sp>
        <p:nvSpPr>
          <p:cNvPr id="20" name="Espace réservé du texte 16"/>
          <p:cNvSpPr>
            <a:spLocks noGrp="1"/>
          </p:cNvSpPr>
          <p:nvPr>
            <p:ph type="body" sz="quarter" idx="16"/>
          </p:nvPr>
        </p:nvSpPr>
        <p:spPr>
          <a:xfrm>
            <a:off x="5566714" y="5181600"/>
            <a:ext cx="3566160" cy="493776"/>
          </a:xfrm>
        </p:spPr>
        <p:txBody>
          <a:bodyPr rtlCol="0">
            <a:normAutofit/>
          </a:bodyPr>
          <a:lstStyle>
            <a:lvl1pPr marL="0" indent="0">
              <a:buNone/>
              <a:defRPr sz="1800"/>
            </a:lvl1pPr>
            <a:lvl2pPr marL="0" indent="0">
              <a:spcBef>
                <a:spcPts val="1200"/>
              </a:spcBef>
              <a:buNone/>
              <a:defRPr sz="1800"/>
            </a:lvl2pPr>
            <a:lvl3pPr marL="0" indent="0">
              <a:spcBef>
                <a:spcPts val="1200"/>
              </a:spcBef>
              <a:buNone/>
              <a:defRPr sz="1800"/>
            </a:lvl3pPr>
            <a:lvl4pPr marL="0" indent="0">
              <a:spcBef>
                <a:spcPts val="1200"/>
              </a:spcBef>
              <a:buNone/>
              <a:defRPr sz="1800"/>
            </a:lvl4pPr>
            <a:lvl5pPr marL="0" indent="0">
              <a:spcBef>
                <a:spcPts val="1200"/>
              </a:spcBef>
              <a:buNone/>
              <a:defRPr sz="1800"/>
            </a:lvl5pPr>
          </a:lstStyle>
          <a:p>
            <a:pPr lvl="0" rtl="0"/>
            <a:r>
              <a:rPr lang="fr-FR" smtClean="0"/>
              <a:t>Modifier les styles du texte du masque</a:t>
            </a:r>
          </a:p>
        </p:txBody>
      </p:sp>
    </p:spTree>
    <p:extLst>
      <p:ext uri="{BB962C8B-B14F-4D97-AF65-F5344CB8AC3E}">
        <p14:creationId xmlns:p14="http://schemas.microsoft.com/office/powerpoint/2010/main" val="20377723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rois images avec légende">
    <p:spTree>
      <p:nvGrpSpPr>
        <p:cNvPr id="1" name=""/>
        <p:cNvGrpSpPr/>
        <p:nvPr/>
      </p:nvGrpSpPr>
      <p:grpSpPr>
        <a:xfrm>
          <a:off x="0" y="0"/>
          <a:ext cx="0" cy="0"/>
          <a:chOff x="0" y="0"/>
          <a:chExt cx="0" cy="0"/>
        </a:xfrm>
      </p:grpSpPr>
      <p:pic>
        <p:nvPicPr>
          <p:cNvPr id="6" name="Imag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55" y="1716"/>
            <a:ext cx="12188952" cy="6856284"/>
          </a:xfrm>
          <a:prstGeom prst="rect">
            <a:avLst/>
          </a:prstGeom>
        </p:spPr>
      </p:pic>
      <p:sp>
        <p:nvSpPr>
          <p:cNvPr id="2" name="Titre 1"/>
          <p:cNvSpPr>
            <a:spLocks noGrp="1"/>
          </p:cNvSpPr>
          <p:nvPr>
            <p:ph type="title"/>
          </p:nvPr>
        </p:nvSpPr>
        <p:spPr>
          <a:xfrm>
            <a:off x="1028580" y="5305424"/>
            <a:ext cx="8104083" cy="579921"/>
          </a:xfrm>
        </p:spPr>
        <p:txBody>
          <a:bodyPr rtlCol="0">
            <a:normAutofit/>
          </a:bodyPr>
          <a:lstStyle>
            <a:lvl1pPr rtl="0">
              <a:defRPr sz="2400">
                <a:solidFill>
                  <a:schemeClr val="accent1"/>
                </a:solidFill>
              </a:defRPr>
            </a:lvl1pPr>
          </a:lstStyle>
          <a:p>
            <a:pPr rtl="0"/>
            <a:r>
              <a:rPr lang="fr-FR" smtClean="0"/>
              <a:t>Modifiez le style du titre</a:t>
            </a:r>
            <a:endParaRPr lang="fr-FR" dirty="0"/>
          </a:p>
        </p:txBody>
      </p:sp>
      <p:sp>
        <p:nvSpPr>
          <p:cNvPr id="7" name="Forme libre 5"/>
          <p:cNvSpPr>
            <a:spLocks/>
          </p:cNvSpPr>
          <p:nvPr/>
        </p:nvSpPr>
        <p:spPr bwMode="gray">
          <a:xfrm>
            <a:off x="762000" y="933449"/>
            <a:ext cx="5334000" cy="4109465"/>
          </a:xfrm>
          <a:custGeom>
            <a:avLst/>
            <a:gdLst>
              <a:gd name="T0" fmla="*/ 870 w 933"/>
              <a:gd name="T1" fmla="*/ 64 h 1275"/>
              <a:gd name="T2" fmla="*/ 870 w 933"/>
              <a:gd name="T3" fmla="*/ 1213 h 1275"/>
              <a:gd name="T4" fmla="*/ 61 w 933"/>
              <a:gd name="T5" fmla="*/ 1213 h 1275"/>
              <a:gd name="T6" fmla="*/ 61 w 933"/>
              <a:gd name="T7" fmla="*/ 64 h 1275"/>
              <a:gd name="T8" fmla="*/ 870 w 933"/>
              <a:gd name="T9" fmla="*/ 64 h 1275"/>
            </a:gdLst>
            <a:ahLst/>
            <a:cxnLst>
              <a:cxn ang="0">
                <a:pos x="T0" y="T1"/>
              </a:cxn>
              <a:cxn ang="0">
                <a:pos x="T2" y="T3"/>
              </a:cxn>
              <a:cxn ang="0">
                <a:pos x="T4" y="T5"/>
              </a:cxn>
              <a:cxn ang="0">
                <a:pos x="T6" y="T7"/>
              </a:cxn>
              <a:cxn ang="0">
                <a:pos x="T8" y="T9"/>
              </a:cxn>
            </a:cxnLst>
            <a:rect l="0" t="0" r="r" b="b"/>
            <a:pathLst>
              <a:path w="933" h="1275">
                <a:moveTo>
                  <a:pt x="870" y="64"/>
                </a:moveTo>
                <a:cubicBezTo>
                  <a:pt x="933" y="128"/>
                  <a:pt x="922" y="1160"/>
                  <a:pt x="870" y="1213"/>
                </a:cubicBezTo>
                <a:cubicBezTo>
                  <a:pt x="817" y="1266"/>
                  <a:pt x="121" y="1275"/>
                  <a:pt x="61" y="1213"/>
                </a:cubicBezTo>
                <a:cubicBezTo>
                  <a:pt x="0" y="1151"/>
                  <a:pt x="3" y="123"/>
                  <a:pt x="61" y="64"/>
                </a:cubicBezTo>
                <a:cubicBezTo>
                  <a:pt x="118" y="5"/>
                  <a:pt x="806" y="0"/>
                  <a:pt x="870" y="64"/>
                </a:cubicBezTo>
                <a:close/>
              </a:path>
            </a:pathLst>
          </a:custGeom>
          <a:solidFill>
            <a:srgbClr val="FFFFFF"/>
          </a:solidFill>
          <a:effectLst>
            <a:outerShdw blurRad="317500" dist="63500" dir="2700000" algn="tl" rotWithShape="0">
              <a:prstClr val="black">
                <a:alpha val="30000"/>
              </a:prstClr>
            </a:outerShdw>
          </a:effectLst>
        </p:spPr>
        <p:txBody>
          <a:bodyPr vert="horz" wrap="square" lIns="91440" tIns="45720" rIns="91440" bIns="45720" numCol="1" rtlCol="0" anchor="t" anchorCtr="0" compatLnSpc="1">
            <a:prstTxWarp prst="textNoShape">
              <a:avLst/>
            </a:prstTxWarp>
          </a:bodyPr>
          <a:lstStyle/>
          <a:p>
            <a:pPr rtl="0"/>
            <a:endParaRPr lang="fr-FR" dirty="0"/>
          </a:p>
        </p:txBody>
      </p:sp>
      <p:sp>
        <p:nvSpPr>
          <p:cNvPr id="15" name="Espace réservé d’image 14" descr="Espace réservé vide pour ajouter une image. Cliquez sur l’espace réservé et sélectionnez l’image à ajouter"/>
          <p:cNvSpPr>
            <a:spLocks noGrp="1"/>
          </p:cNvSpPr>
          <p:nvPr>
            <p:ph type="pic" sz="quarter" idx="13"/>
          </p:nvPr>
        </p:nvSpPr>
        <p:spPr>
          <a:xfrm>
            <a:off x="991888" y="1113022"/>
            <a:ext cx="4874224" cy="3750319"/>
          </a:xfrm>
          <a:custGeom>
            <a:avLst/>
            <a:gdLst>
              <a:gd name="connsiteX0" fmla="*/ 1744346 w 3503695"/>
              <a:gd name="connsiteY0" fmla="*/ 62 h 4031418"/>
              <a:gd name="connsiteX1" fmla="*/ 3334838 w 3503695"/>
              <a:gd name="connsiteY1" fmla="*/ 150223 h 4031418"/>
              <a:gd name="connsiteX2" fmla="*/ 3334838 w 3503695"/>
              <a:gd name="connsiteY2" fmla="*/ 3890810 h 4031418"/>
              <a:gd name="connsiteX3" fmla="*/ 174362 w 3503695"/>
              <a:gd name="connsiteY3" fmla="*/ 3890810 h 4031418"/>
              <a:gd name="connsiteX4" fmla="*/ 174362 w 3503695"/>
              <a:gd name="connsiteY4" fmla="*/ 150223 h 4031418"/>
              <a:gd name="connsiteX5" fmla="*/ 1744346 w 3503695"/>
              <a:gd name="connsiteY5" fmla="*/ 62 h 403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03695" h="4031418">
                <a:moveTo>
                  <a:pt x="1744346" y="62"/>
                </a:moveTo>
                <a:cubicBezTo>
                  <a:pt x="2475376" y="-1972"/>
                  <a:pt x="3209826" y="46047"/>
                  <a:pt x="3334838" y="150223"/>
                </a:cubicBezTo>
                <a:cubicBezTo>
                  <a:pt x="3580957" y="358576"/>
                  <a:pt x="3537984" y="3718268"/>
                  <a:pt x="3334838" y="3890810"/>
                </a:cubicBezTo>
                <a:cubicBezTo>
                  <a:pt x="3127786" y="4063352"/>
                  <a:pt x="408761" y="4092652"/>
                  <a:pt x="174362" y="3890810"/>
                </a:cubicBezTo>
                <a:cubicBezTo>
                  <a:pt x="-63943" y="3688968"/>
                  <a:pt x="-52223" y="342299"/>
                  <a:pt x="174362" y="150223"/>
                </a:cubicBezTo>
                <a:cubicBezTo>
                  <a:pt x="285702" y="54185"/>
                  <a:pt x="1013315" y="2097"/>
                  <a:pt x="1744346" y="62"/>
                </a:cubicBezTo>
                <a:close/>
              </a:path>
            </a:pathLst>
          </a:custGeom>
          <a:solidFill>
            <a:schemeClr val="accent2">
              <a:lumMod val="20000"/>
              <a:lumOff val="80000"/>
            </a:schemeClr>
          </a:solidFill>
        </p:spPr>
        <p:txBody>
          <a:bodyPr wrap="square" tIns="365760" rtlCol="0">
            <a:noAutofit/>
          </a:bodyPr>
          <a:lstStyle>
            <a:lvl1pPr marL="0" indent="0" algn="ctr">
              <a:buNone/>
              <a:defRPr/>
            </a:lvl1pPr>
          </a:lstStyle>
          <a:p>
            <a:pPr rtl="0"/>
            <a:r>
              <a:rPr lang="fr-FR" smtClean="0"/>
              <a:t>Cliquez sur l'icône pour ajouter une image</a:t>
            </a:r>
            <a:endParaRPr lang="fr-FR" dirty="0"/>
          </a:p>
        </p:txBody>
      </p:sp>
      <p:sp>
        <p:nvSpPr>
          <p:cNvPr id="18" name="Forme libre 5"/>
          <p:cNvSpPr>
            <a:spLocks/>
          </p:cNvSpPr>
          <p:nvPr/>
        </p:nvSpPr>
        <p:spPr bwMode="gray">
          <a:xfrm>
            <a:off x="6323873" y="967316"/>
            <a:ext cx="2990942" cy="1934384"/>
          </a:xfrm>
          <a:custGeom>
            <a:avLst/>
            <a:gdLst>
              <a:gd name="T0" fmla="*/ 870 w 933"/>
              <a:gd name="T1" fmla="*/ 64 h 1275"/>
              <a:gd name="T2" fmla="*/ 870 w 933"/>
              <a:gd name="T3" fmla="*/ 1213 h 1275"/>
              <a:gd name="T4" fmla="*/ 61 w 933"/>
              <a:gd name="T5" fmla="*/ 1213 h 1275"/>
              <a:gd name="T6" fmla="*/ 61 w 933"/>
              <a:gd name="T7" fmla="*/ 64 h 1275"/>
              <a:gd name="T8" fmla="*/ 870 w 933"/>
              <a:gd name="T9" fmla="*/ 64 h 1275"/>
            </a:gdLst>
            <a:ahLst/>
            <a:cxnLst>
              <a:cxn ang="0">
                <a:pos x="T0" y="T1"/>
              </a:cxn>
              <a:cxn ang="0">
                <a:pos x="T2" y="T3"/>
              </a:cxn>
              <a:cxn ang="0">
                <a:pos x="T4" y="T5"/>
              </a:cxn>
              <a:cxn ang="0">
                <a:pos x="T6" y="T7"/>
              </a:cxn>
              <a:cxn ang="0">
                <a:pos x="T8" y="T9"/>
              </a:cxn>
            </a:cxnLst>
            <a:rect l="0" t="0" r="r" b="b"/>
            <a:pathLst>
              <a:path w="933" h="1275">
                <a:moveTo>
                  <a:pt x="870" y="64"/>
                </a:moveTo>
                <a:cubicBezTo>
                  <a:pt x="933" y="128"/>
                  <a:pt x="922" y="1160"/>
                  <a:pt x="870" y="1213"/>
                </a:cubicBezTo>
                <a:cubicBezTo>
                  <a:pt x="817" y="1266"/>
                  <a:pt x="121" y="1275"/>
                  <a:pt x="61" y="1213"/>
                </a:cubicBezTo>
                <a:cubicBezTo>
                  <a:pt x="0" y="1151"/>
                  <a:pt x="3" y="123"/>
                  <a:pt x="61" y="64"/>
                </a:cubicBezTo>
                <a:cubicBezTo>
                  <a:pt x="118" y="5"/>
                  <a:pt x="806" y="0"/>
                  <a:pt x="870" y="64"/>
                </a:cubicBezTo>
                <a:close/>
              </a:path>
            </a:pathLst>
          </a:custGeom>
          <a:solidFill>
            <a:srgbClr val="FFFFFF"/>
          </a:solidFill>
          <a:effectLst>
            <a:outerShdw blurRad="317500" dist="63500" dir="2700000" algn="tl" rotWithShape="0">
              <a:prstClr val="black">
                <a:alpha val="30000"/>
              </a:prstClr>
            </a:outerShdw>
          </a:effectLst>
        </p:spPr>
        <p:txBody>
          <a:bodyPr vert="horz" wrap="square" lIns="91440" tIns="45720" rIns="91440" bIns="45720" numCol="1" rtlCol="0" anchor="t" anchorCtr="0" compatLnSpc="1">
            <a:prstTxWarp prst="textNoShape">
              <a:avLst/>
            </a:prstTxWarp>
          </a:bodyPr>
          <a:lstStyle/>
          <a:p>
            <a:pPr rtl="0"/>
            <a:endParaRPr lang="fr-FR" dirty="0"/>
          </a:p>
        </p:txBody>
      </p:sp>
      <p:sp>
        <p:nvSpPr>
          <p:cNvPr id="19" name="Espace réservé d’image 18" descr="Espace réservé vide pour ajouter une image. Cliquez sur l’espace réservé et sélectionnez l’image à ajouter"/>
          <p:cNvSpPr>
            <a:spLocks noGrp="1"/>
          </p:cNvSpPr>
          <p:nvPr>
            <p:ph type="pic" sz="quarter" idx="15"/>
          </p:nvPr>
        </p:nvSpPr>
        <p:spPr>
          <a:xfrm>
            <a:off x="6506025" y="1109743"/>
            <a:ext cx="2626638" cy="1649530"/>
          </a:xfrm>
          <a:custGeom>
            <a:avLst/>
            <a:gdLst>
              <a:gd name="connsiteX0" fmla="*/ 1744346 w 3503695"/>
              <a:gd name="connsiteY0" fmla="*/ 62 h 4031418"/>
              <a:gd name="connsiteX1" fmla="*/ 3334838 w 3503695"/>
              <a:gd name="connsiteY1" fmla="*/ 150223 h 4031418"/>
              <a:gd name="connsiteX2" fmla="*/ 3334838 w 3503695"/>
              <a:gd name="connsiteY2" fmla="*/ 3890810 h 4031418"/>
              <a:gd name="connsiteX3" fmla="*/ 174362 w 3503695"/>
              <a:gd name="connsiteY3" fmla="*/ 3890810 h 4031418"/>
              <a:gd name="connsiteX4" fmla="*/ 174362 w 3503695"/>
              <a:gd name="connsiteY4" fmla="*/ 150223 h 4031418"/>
              <a:gd name="connsiteX5" fmla="*/ 1744346 w 3503695"/>
              <a:gd name="connsiteY5" fmla="*/ 62 h 403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03695" h="4031418">
                <a:moveTo>
                  <a:pt x="1744346" y="62"/>
                </a:moveTo>
                <a:cubicBezTo>
                  <a:pt x="2475376" y="-1972"/>
                  <a:pt x="3209826" y="46047"/>
                  <a:pt x="3334838" y="150223"/>
                </a:cubicBezTo>
                <a:cubicBezTo>
                  <a:pt x="3580957" y="358576"/>
                  <a:pt x="3537984" y="3718268"/>
                  <a:pt x="3334838" y="3890810"/>
                </a:cubicBezTo>
                <a:cubicBezTo>
                  <a:pt x="3127786" y="4063352"/>
                  <a:pt x="408761" y="4092652"/>
                  <a:pt x="174362" y="3890810"/>
                </a:cubicBezTo>
                <a:cubicBezTo>
                  <a:pt x="-63943" y="3688968"/>
                  <a:pt x="-52223" y="342299"/>
                  <a:pt x="174362" y="150223"/>
                </a:cubicBezTo>
                <a:cubicBezTo>
                  <a:pt x="285702" y="54185"/>
                  <a:pt x="1013315" y="2097"/>
                  <a:pt x="1744346" y="62"/>
                </a:cubicBezTo>
                <a:close/>
              </a:path>
            </a:pathLst>
          </a:custGeom>
          <a:solidFill>
            <a:schemeClr val="accent2">
              <a:lumMod val="20000"/>
              <a:lumOff val="80000"/>
            </a:schemeClr>
          </a:solidFill>
        </p:spPr>
        <p:txBody>
          <a:bodyPr wrap="square" tIns="182880" rtlCol="0">
            <a:noAutofit/>
          </a:bodyPr>
          <a:lstStyle>
            <a:lvl1pPr marL="0" indent="0" algn="ctr">
              <a:buNone/>
              <a:defRPr/>
            </a:lvl1pPr>
          </a:lstStyle>
          <a:p>
            <a:pPr rtl="0"/>
            <a:r>
              <a:rPr lang="fr-FR" smtClean="0"/>
              <a:t>Cliquez sur l'icône pour ajouter une image</a:t>
            </a:r>
            <a:endParaRPr lang="fr-FR" dirty="0"/>
          </a:p>
        </p:txBody>
      </p:sp>
      <p:sp>
        <p:nvSpPr>
          <p:cNvPr id="12" name="Forme libre 5"/>
          <p:cNvSpPr>
            <a:spLocks/>
          </p:cNvSpPr>
          <p:nvPr/>
        </p:nvSpPr>
        <p:spPr bwMode="gray">
          <a:xfrm>
            <a:off x="6323873" y="3060954"/>
            <a:ext cx="2990942" cy="1934384"/>
          </a:xfrm>
          <a:custGeom>
            <a:avLst/>
            <a:gdLst>
              <a:gd name="T0" fmla="*/ 870 w 933"/>
              <a:gd name="T1" fmla="*/ 64 h 1275"/>
              <a:gd name="T2" fmla="*/ 870 w 933"/>
              <a:gd name="T3" fmla="*/ 1213 h 1275"/>
              <a:gd name="T4" fmla="*/ 61 w 933"/>
              <a:gd name="T5" fmla="*/ 1213 h 1275"/>
              <a:gd name="T6" fmla="*/ 61 w 933"/>
              <a:gd name="T7" fmla="*/ 64 h 1275"/>
              <a:gd name="T8" fmla="*/ 870 w 933"/>
              <a:gd name="T9" fmla="*/ 64 h 1275"/>
            </a:gdLst>
            <a:ahLst/>
            <a:cxnLst>
              <a:cxn ang="0">
                <a:pos x="T0" y="T1"/>
              </a:cxn>
              <a:cxn ang="0">
                <a:pos x="T2" y="T3"/>
              </a:cxn>
              <a:cxn ang="0">
                <a:pos x="T4" y="T5"/>
              </a:cxn>
              <a:cxn ang="0">
                <a:pos x="T6" y="T7"/>
              </a:cxn>
              <a:cxn ang="0">
                <a:pos x="T8" y="T9"/>
              </a:cxn>
            </a:cxnLst>
            <a:rect l="0" t="0" r="r" b="b"/>
            <a:pathLst>
              <a:path w="933" h="1275">
                <a:moveTo>
                  <a:pt x="870" y="64"/>
                </a:moveTo>
                <a:cubicBezTo>
                  <a:pt x="933" y="128"/>
                  <a:pt x="922" y="1160"/>
                  <a:pt x="870" y="1213"/>
                </a:cubicBezTo>
                <a:cubicBezTo>
                  <a:pt x="817" y="1266"/>
                  <a:pt x="121" y="1275"/>
                  <a:pt x="61" y="1213"/>
                </a:cubicBezTo>
                <a:cubicBezTo>
                  <a:pt x="0" y="1151"/>
                  <a:pt x="3" y="123"/>
                  <a:pt x="61" y="64"/>
                </a:cubicBezTo>
                <a:cubicBezTo>
                  <a:pt x="118" y="5"/>
                  <a:pt x="806" y="0"/>
                  <a:pt x="870" y="64"/>
                </a:cubicBezTo>
                <a:close/>
              </a:path>
            </a:pathLst>
          </a:custGeom>
          <a:solidFill>
            <a:srgbClr val="FFFFFF"/>
          </a:solidFill>
          <a:effectLst>
            <a:outerShdw blurRad="317500" dist="63500" dir="2700000" algn="tl" rotWithShape="0">
              <a:prstClr val="black">
                <a:alpha val="30000"/>
              </a:prstClr>
            </a:outerShdw>
          </a:effectLst>
        </p:spPr>
        <p:txBody>
          <a:bodyPr vert="horz" wrap="square" lIns="91440" tIns="45720" rIns="91440" bIns="45720" numCol="1" rtlCol="0" anchor="t" anchorCtr="0" compatLnSpc="1">
            <a:prstTxWarp prst="textNoShape">
              <a:avLst/>
            </a:prstTxWarp>
          </a:bodyPr>
          <a:lstStyle/>
          <a:p>
            <a:pPr rtl="0"/>
            <a:endParaRPr lang="fr-FR" dirty="0"/>
          </a:p>
        </p:txBody>
      </p:sp>
      <p:sp>
        <p:nvSpPr>
          <p:cNvPr id="13" name="Espace réservé d’image 12" descr="Espace réservé vide pour ajouter une image. Cliquez sur l’espace réservé et sélectionnez l’image à ajouter"/>
          <p:cNvSpPr>
            <a:spLocks noGrp="1"/>
          </p:cNvSpPr>
          <p:nvPr>
            <p:ph type="pic" sz="quarter" idx="16"/>
          </p:nvPr>
        </p:nvSpPr>
        <p:spPr>
          <a:xfrm>
            <a:off x="6506025" y="3203381"/>
            <a:ext cx="2626638" cy="1649530"/>
          </a:xfrm>
          <a:custGeom>
            <a:avLst/>
            <a:gdLst>
              <a:gd name="connsiteX0" fmla="*/ 1744346 w 3503695"/>
              <a:gd name="connsiteY0" fmla="*/ 62 h 4031418"/>
              <a:gd name="connsiteX1" fmla="*/ 3334838 w 3503695"/>
              <a:gd name="connsiteY1" fmla="*/ 150223 h 4031418"/>
              <a:gd name="connsiteX2" fmla="*/ 3334838 w 3503695"/>
              <a:gd name="connsiteY2" fmla="*/ 3890810 h 4031418"/>
              <a:gd name="connsiteX3" fmla="*/ 174362 w 3503695"/>
              <a:gd name="connsiteY3" fmla="*/ 3890810 h 4031418"/>
              <a:gd name="connsiteX4" fmla="*/ 174362 w 3503695"/>
              <a:gd name="connsiteY4" fmla="*/ 150223 h 4031418"/>
              <a:gd name="connsiteX5" fmla="*/ 1744346 w 3503695"/>
              <a:gd name="connsiteY5" fmla="*/ 62 h 403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03695" h="4031418">
                <a:moveTo>
                  <a:pt x="1744346" y="62"/>
                </a:moveTo>
                <a:cubicBezTo>
                  <a:pt x="2475376" y="-1972"/>
                  <a:pt x="3209826" y="46047"/>
                  <a:pt x="3334838" y="150223"/>
                </a:cubicBezTo>
                <a:cubicBezTo>
                  <a:pt x="3580957" y="358576"/>
                  <a:pt x="3537984" y="3718268"/>
                  <a:pt x="3334838" y="3890810"/>
                </a:cubicBezTo>
                <a:cubicBezTo>
                  <a:pt x="3127786" y="4063352"/>
                  <a:pt x="408761" y="4092652"/>
                  <a:pt x="174362" y="3890810"/>
                </a:cubicBezTo>
                <a:cubicBezTo>
                  <a:pt x="-63943" y="3688968"/>
                  <a:pt x="-52223" y="342299"/>
                  <a:pt x="174362" y="150223"/>
                </a:cubicBezTo>
                <a:cubicBezTo>
                  <a:pt x="285702" y="54185"/>
                  <a:pt x="1013315" y="2097"/>
                  <a:pt x="1744346" y="62"/>
                </a:cubicBezTo>
                <a:close/>
              </a:path>
            </a:pathLst>
          </a:custGeom>
          <a:solidFill>
            <a:schemeClr val="accent2">
              <a:lumMod val="20000"/>
              <a:lumOff val="80000"/>
            </a:schemeClr>
          </a:solidFill>
        </p:spPr>
        <p:txBody>
          <a:bodyPr wrap="square" tIns="182880" rtlCol="0">
            <a:noAutofit/>
          </a:bodyPr>
          <a:lstStyle>
            <a:lvl1pPr marL="0" indent="0" algn="ctr">
              <a:buNone/>
              <a:defRPr/>
            </a:lvl1pPr>
          </a:lstStyle>
          <a:p>
            <a:pPr rtl="0"/>
            <a:r>
              <a:rPr lang="fr-FR" smtClean="0"/>
              <a:t>Cliquez sur l'icône pour ajouter une image</a:t>
            </a:r>
            <a:endParaRPr lang="fr-FR" dirty="0"/>
          </a:p>
        </p:txBody>
      </p:sp>
      <p:sp>
        <p:nvSpPr>
          <p:cNvPr id="17" name="Espace réservé du texte 16"/>
          <p:cNvSpPr>
            <a:spLocks noGrp="1"/>
          </p:cNvSpPr>
          <p:nvPr>
            <p:ph type="body" sz="quarter" idx="14"/>
          </p:nvPr>
        </p:nvSpPr>
        <p:spPr>
          <a:xfrm>
            <a:off x="1028581" y="5919255"/>
            <a:ext cx="8104082" cy="497420"/>
          </a:xfrm>
        </p:spPr>
        <p:txBody>
          <a:bodyPr rtlCol="0">
            <a:normAutofit/>
          </a:bodyPr>
          <a:lstStyle>
            <a:lvl1pPr marL="0" indent="0">
              <a:spcBef>
                <a:spcPts val="0"/>
              </a:spcBef>
              <a:buNone/>
              <a:defRPr sz="1600"/>
            </a:lvl1pPr>
            <a:lvl2pPr marL="0" indent="0">
              <a:spcBef>
                <a:spcPts val="1200"/>
              </a:spcBef>
              <a:buNone/>
              <a:defRPr sz="1800"/>
            </a:lvl2pPr>
            <a:lvl3pPr marL="0" indent="0">
              <a:spcBef>
                <a:spcPts val="1200"/>
              </a:spcBef>
              <a:buNone/>
              <a:defRPr sz="1800"/>
            </a:lvl3pPr>
            <a:lvl4pPr marL="0" indent="0">
              <a:spcBef>
                <a:spcPts val="1200"/>
              </a:spcBef>
              <a:buNone/>
              <a:defRPr sz="1800"/>
            </a:lvl4pPr>
            <a:lvl5pPr marL="0" indent="0">
              <a:spcBef>
                <a:spcPts val="1200"/>
              </a:spcBef>
              <a:buNone/>
              <a:defRPr sz="1800"/>
            </a:lvl5pPr>
          </a:lstStyle>
          <a:p>
            <a:pPr lvl="0" rtl="0"/>
            <a:r>
              <a:rPr lang="fr-FR" smtClean="0"/>
              <a:t>Modifier les styles du texte du masque</a:t>
            </a:r>
          </a:p>
        </p:txBody>
      </p:sp>
    </p:spTree>
    <p:extLst>
      <p:ext uri="{BB962C8B-B14F-4D97-AF65-F5344CB8AC3E}">
        <p14:creationId xmlns:p14="http://schemas.microsoft.com/office/powerpoint/2010/main" val="10177923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Cinq images">
    <p:spTree>
      <p:nvGrpSpPr>
        <p:cNvPr id="1" name=""/>
        <p:cNvGrpSpPr/>
        <p:nvPr/>
      </p:nvGrpSpPr>
      <p:grpSpPr>
        <a:xfrm>
          <a:off x="0" y="0"/>
          <a:ext cx="0" cy="0"/>
          <a:chOff x="0" y="0"/>
          <a:chExt cx="0" cy="0"/>
        </a:xfrm>
      </p:grpSpPr>
      <p:pic>
        <p:nvPicPr>
          <p:cNvPr id="7" name="Imag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63" y="283"/>
            <a:ext cx="12188952" cy="6859715"/>
          </a:xfrm>
          <a:prstGeom prst="rect">
            <a:avLst/>
          </a:prstGeom>
        </p:spPr>
      </p:pic>
      <p:sp>
        <p:nvSpPr>
          <p:cNvPr id="2" name="Titre 1"/>
          <p:cNvSpPr>
            <a:spLocks noGrp="1"/>
          </p:cNvSpPr>
          <p:nvPr>
            <p:ph type="title"/>
          </p:nvPr>
        </p:nvSpPr>
        <p:spPr>
          <a:xfrm>
            <a:off x="9677400" y="365126"/>
            <a:ext cx="2133600" cy="1539874"/>
          </a:xfrm>
        </p:spPr>
        <p:txBody>
          <a:bodyPr vert="horz" lIns="91440" tIns="45720" rIns="91440" bIns="45720" rtlCol="0" anchor="b">
            <a:normAutofit/>
          </a:bodyPr>
          <a:lstStyle>
            <a:lvl1pPr rtl="0">
              <a:defRPr lang="en-US" sz="2400">
                <a:solidFill>
                  <a:schemeClr val="accent1"/>
                </a:solidFill>
              </a:defRPr>
            </a:lvl1pPr>
          </a:lstStyle>
          <a:p>
            <a:pPr lvl="0" rtl="0"/>
            <a:r>
              <a:rPr lang="fr-FR" smtClean="0"/>
              <a:t>Modifiez le style du titre</a:t>
            </a:r>
            <a:endParaRPr lang="fr-FR" dirty="0"/>
          </a:p>
        </p:txBody>
      </p:sp>
      <p:sp>
        <p:nvSpPr>
          <p:cNvPr id="8" name="Forme libre 5"/>
          <p:cNvSpPr>
            <a:spLocks/>
          </p:cNvSpPr>
          <p:nvPr/>
        </p:nvSpPr>
        <p:spPr bwMode="gray">
          <a:xfrm>
            <a:off x="4182533" y="265044"/>
            <a:ext cx="5232399" cy="3020023"/>
          </a:xfrm>
          <a:custGeom>
            <a:avLst/>
            <a:gdLst>
              <a:gd name="T0" fmla="*/ 870 w 933"/>
              <a:gd name="T1" fmla="*/ 64 h 1275"/>
              <a:gd name="T2" fmla="*/ 870 w 933"/>
              <a:gd name="T3" fmla="*/ 1213 h 1275"/>
              <a:gd name="T4" fmla="*/ 61 w 933"/>
              <a:gd name="T5" fmla="*/ 1213 h 1275"/>
              <a:gd name="T6" fmla="*/ 61 w 933"/>
              <a:gd name="T7" fmla="*/ 64 h 1275"/>
              <a:gd name="T8" fmla="*/ 870 w 933"/>
              <a:gd name="T9" fmla="*/ 64 h 1275"/>
            </a:gdLst>
            <a:ahLst/>
            <a:cxnLst>
              <a:cxn ang="0">
                <a:pos x="T0" y="T1"/>
              </a:cxn>
              <a:cxn ang="0">
                <a:pos x="T2" y="T3"/>
              </a:cxn>
              <a:cxn ang="0">
                <a:pos x="T4" y="T5"/>
              </a:cxn>
              <a:cxn ang="0">
                <a:pos x="T6" y="T7"/>
              </a:cxn>
              <a:cxn ang="0">
                <a:pos x="T8" y="T9"/>
              </a:cxn>
            </a:cxnLst>
            <a:rect l="0" t="0" r="r" b="b"/>
            <a:pathLst>
              <a:path w="933" h="1275">
                <a:moveTo>
                  <a:pt x="870" y="64"/>
                </a:moveTo>
                <a:cubicBezTo>
                  <a:pt x="933" y="128"/>
                  <a:pt x="922" y="1160"/>
                  <a:pt x="870" y="1213"/>
                </a:cubicBezTo>
                <a:cubicBezTo>
                  <a:pt x="817" y="1266"/>
                  <a:pt x="121" y="1275"/>
                  <a:pt x="61" y="1213"/>
                </a:cubicBezTo>
                <a:cubicBezTo>
                  <a:pt x="0" y="1151"/>
                  <a:pt x="3" y="123"/>
                  <a:pt x="61" y="64"/>
                </a:cubicBezTo>
                <a:cubicBezTo>
                  <a:pt x="118" y="5"/>
                  <a:pt x="806" y="0"/>
                  <a:pt x="870" y="64"/>
                </a:cubicBezTo>
                <a:close/>
              </a:path>
            </a:pathLst>
          </a:custGeom>
          <a:solidFill>
            <a:srgbClr val="FFFFFF"/>
          </a:solidFill>
          <a:effectLst>
            <a:outerShdw blurRad="317500" dist="63500" dir="2700000" algn="tl" rotWithShape="0">
              <a:prstClr val="black">
                <a:alpha val="30000"/>
              </a:prstClr>
            </a:outerShdw>
          </a:effectLst>
        </p:spPr>
        <p:txBody>
          <a:bodyPr vert="horz" wrap="square" lIns="91440" tIns="45720" rIns="91440" bIns="45720" numCol="1" rtlCol="0" anchor="t" anchorCtr="0" compatLnSpc="1">
            <a:prstTxWarp prst="textNoShape">
              <a:avLst/>
            </a:prstTxWarp>
          </a:bodyPr>
          <a:lstStyle/>
          <a:p>
            <a:pPr rtl="0"/>
            <a:endParaRPr lang="fr-FR" dirty="0"/>
          </a:p>
        </p:txBody>
      </p:sp>
      <p:sp>
        <p:nvSpPr>
          <p:cNvPr id="9" name="Espace réservé d’image 8" descr="Espace réservé vide pour ajouter une image. Cliquez sur l’espace réservé et sélectionnez l’image à ajouter"/>
          <p:cNvSpPr>
            <a:spLocks noGrp="1"/>
          </p:cNvSpPr>
          <p:nvPr>
            <p:ph type="pic" sz="quarter" idx="13"/>
          </p:nvPr>
        </p:nvSpPr>
        <p:spPr>
          <a:xfrm>
            <a:off x="4424435" y="436315"/>
            <a:ext cx="4748594" cy="2677481"/>
          </a:xfrm>
          <a:custGeom>
            <a:avLst/>
            <a:gdLst>
              <a:gd name="connsiteX0" fmla="*/ 1744346 w 3503695"/>
              <a:gd name="connsiteY0" fmla="*/ 62 h 4031418"/>
              <a:gd name="connsiteX1" fmla="*/ 3334838 w 3503695"/>
              <a:gd name="connsiteY1" fmla="*/ 150223 h 4031418"/>
              <a:gd name="connsiteX2" fmla="*/ 3334838 w 3503695"/>
              <a:gd name="connsiteY2" fmla="*/ 3890810 h 4031418"/>
              <a:gd name="connsiteX3" fmla="*/ 174362 w 3503695"/>
              <a:gd name="connsiteY3" fmla="*/ 3890810 h 4031418"/>
              <a:gd name="connsiteX4" fmla="*/ 174362 w 3503695"/>
              <a:gd name="connsiteY4" fmla="*/ 150223 h 4031418"/>
              <a:gd name="connsiteX5" fmla="*/ 1744346 w 3503695"/>
              <a:gd name="connsiteY5" fmla="*/ 62 h 403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03695" h="4031418">
                <a:moveTo>
                  <a:pt x="1744346" y="62"/>
                </a:moveTo>
                <a:cubicBezTo>
                  <a:pt x="2475376" y="-1972"/>
                  <a:pt x="3209826" y="46047"/>
                  <a:pt x="3334838" y="150223"/>
                </a:cubicBezTo>
                <a:cubicBezTo>
                  <a:pt x="3580957" y="358576"/>
                  <a:pt x="3537984" y="3718268"/>
                  <a:pt x="3334838" y="3890810"/>
                </a:cubicBezTo>
                <a:cubicBezTo>
                  <a:pt x="3127786" y="4063352"/>
                  <a:pt x="408761" y="4092652"/>
                  <a:pt x="174362" y="3890810"/>
                </a:cubicBezTo>
                <a:cubicBezTo>
                  <a:pt x="-63943" y="3688968"/>
                  <a:pt x="-52223" y="342299"/>
                  <a:pt x="174362" y="150223"/>
                </a:cubicBezTo>
                <a:cubicBezTo>
                  <a:pt x="285702" y="54185"/>
                  <a:pt x="1013315" y="2097"/>
                  <a:pt x="1744346" y="62"/>
                </a:cubicBezTo>
                <a:close/>
              </a:path>
            </a:pathLst>
          </a:custGeom>
          <a:solidFill>
            <a:schemeClr val="accent2">
              <a:lumMod val="20000"/>
              <a:lumOff val="80000"/>
            </a:schemeClr>
          </a:solidFill>
        </p:spPr>
        <p:txBody>
          <a:bodyPr wrap="square" tIns="365760" rtlCol="0">
            <a:noAutofit/>
          </a:bodyPr>
          <a:lstStyle>
            <a:lvl1pPr marL="0" indent="0" algn="ctr">
              <a:buNone/>
              <a:defRPr/>
            </a:lvl1pPr>
          </a:lstStyle>
          <a:p>
            <a:pPr rtl="0"/>
            <a:r>
              <a:rPr lang="fr-FR" smtClean="0"/>
              <a:t>Cliquez sur l'icône pour ajouter une image</a:t>
            </a:r>
            <a:endParaRPr lang="fr-FR" dirty="0"/>
          </a:p>
        </p:txBody>
      </p:sp>
      <p:sp>
        <p:nvSpPr>
          <p:cNvPr id="10" name="Forme libre 5"/>
          <p:cNvSpPr>
            <a:spLocks/>
          </p:cNvSpPr>
          <p:nvPr/>
        </p:nvSpPr>
        <p:spPr bwMode="gray">
          <a:xfrm>
            <a:off x="816188" y="384723"/>
            <a:ext cx="3146212" cy="1894677"/>
          </a:xfrm>
          <a:custGeom>
            <a:avLst/>
            <a:gdLst>
              <a:gd name="T0" fmla="*/ 870 w 933"/>
              <a:gd name="T1" fmla="*/ 64 h 1275"/>
              <a:gd name="T2" fmla="*/ 870 w 933"/>
              <a:gd name="T3" fmla="*/ 1213 h 1275"/>
              <a:gd name="T4" fmla="*/ 61 w 933"/>
              <a:gd name="T5" fmla="*/ 1213 h 1275"/>
              <a:gd name="T6" fmla="*/ 61 w 933"/>
              <a:gd name="T7" fmla="*/ 64 h 1275"/>
              <a:gd name="T8" fmla="*/ 870 w 933"/>
              <a:gd name="T9" fmla="*/ 64 h 1275"/>
            </a:gdLst>
            <a:ahLst/>
            <a:cxnLst>
              <a:cxn ang="0">
                <a:pos x="T0" y="T1"/>
              </a:cxn>
              <a:cxn ang="0">
                <a:pos x="T2" y="T3"/>
              </a:cxn>
              <a:cxn ang="0">
                <a:pos x="T4" y="T5"/>
              </a:cxn>
              <a:cxn ang="0">
                <a:pos x="T6" y="T7"/>
              </a:cxn>
              <a:cxn ang="0">
                <a:pos x="T8" y="T9"/>
              </a:cxn>
            </a:cxnLst>
            <a:rect l="0" t="0" r="r" b="b"/>
            <a:pathLst>
              <a:path w="933" h="1275">
                <a:moveTo>
                  <a:pt x="870" y="64"/>
                </a:moveTo>
                <a:cubicBezTo>
                  <a:pt x="933" y="128"/>
                  <a:pt x="922" y="1160"/>
                  <a:pt x="870" y="1213"/>
                </a:cubicBezTo>
                <a:cubicBezTo>
                  <a:pt x="817" y="1266"/>
                  <a:pt x="121" y="1275"/>
                  <a:pt x="61" y="1213"/>
                </a:cubicBezTo>
                <a:cubicBezTo>
                  <a:pt x="0" y="1151"/>
                  <a:pt x="3" y="123"/>
                  <a:pt x="61" y="64"/>
                </a:cubicBezTo>
                <a:cubicBezTo>
                  <a:pt x="118" y="5"/>
                  <a:pt x="806" y="0"/>
                  <a:pt x="870" y="64"/>
                </a:cubicBezTo>
                <a:close/>
              </a:path>
            </a:pathLst>
          </a:custGeom>
          <a:solidFill>
            <a:srgbClr val="FFFFFF"/>
          </a:solidFill>
          <a:effectLst>
            <a:outerShdw blurRad="317500" dist="63500" dir="2700000" algn="tl" rotWithShape="0">
              <a:prstClr val="black">
                <a:alpha val="30000"/>
              </a:prstClr>
            </a:outerShdw>
          </a:effectLst>
        </p:spPr>
        <p:txBody>
          <a:bodyPr vert="horz" wrap="square" lIns="91440" tIns="45720" rIns="91440" bIns="45720" numCol="1" rtlCol="0" anchor="t" anchorCtr="0" compatLnSpc="1">
            <a:prstTxWarp prst="textNoShape">
              <a:avLst/>
            </a:prstTxWarp>
          </a:bodyPr>
          <a:lstStyle/>
          <a:p>
            <a:pPr rtl="0"/>
            <a:endParaRPr lang="fr-FR" dirty="0"/>
          </a:p>
        </p:txBody>
      </p:sp>
      <p:sp>
        <p:nvSpPr>
          <p:cNvPr id="11" name="Espace réservé d’image 10" descr="Espace réservé vide pour ajouter une image. Cliquez sur l’espace réservé et sélectionnez l’image à ajouter"/>
          <p:cNvSpPr>
            <a:spLocks noGrp="1"/>
          </p:cNvSpPr>
          <p:nvPr>
            <p:ph type="pic" sz="quarter" idx="15"/>
          </p:nvPr>
        </p:nvSpPr>
        <p:spPr>
          <a:xfrm>
            <a:off x="1013022" y="538232"/>
            <a:ext cx="2752545" cy="1587658"/>
          </a:xfrm>
          <a:custGeom>
            <a:avLst/>
            <a:gdLst>
              <a:gd name="connsiteX0" fmla="*/ 1744346 w 3503695"/>
              <a:gd name="connsiteY0" fmla="*/ 62 h 4031418"/>
              <a:gd name="connsiteX1" fmla="*/ 3334838 w 3503695"/>
              <a:gd name="connsiteY1" fmla="*/ 150223 h 4031418"/>
              <a:gd name="connsiteX2" fmla="*/ 3334838 w 3503695"/>
              <a:gd name="connsiteY2" fmla="*/ 3890810 h 4031418"/>
              <a:gd name="connsiteX3" fmla="*/ 174362 w 3503695"/>
              <a:gd name="connsiteY3" fmla="*/ 3890810 h 4031418"/>
              <a:gd name="connsiteX4" fmla="*/ 174362 w 3503695"/>
              <a:gd name="connsiteY4" fmla="*/ 150223 h 4031418"/>
              <a:gd name="connsiteX5" fmla="*/ 1744346 w 3503695"/>
              <a:gd name="connsiteY5" fmla="*/ 62 h 403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03695" h="4031418">
                <a:moveTo>
                  <a:pt x="1744346" y="62"/>
                </a:moveTo>
                <a:cubicBezTo>
                  <a:pt x="2475376" y="-1972"/>
                  <a:pt x="3209826" y="46047"/>
                  <a:pt x="3334838" y="150223"/>
                </a:cubicBezTo>
                <a:cubicBezTo>
                  <a:pt x="3580957" y="358576"/>
                  <a:pt x="3537984" y="3718268"/>
                  <a:pt x="3334838" y="3890810"/>
                </a:cubicBezTo>
                <a:cubicBezTo>
                  <a:pt x="3127786" y="4063352"/>
                  <a:pt x="408761" y="4092652"/>
                  <a:pt x="174362" y="3890810"/>
                </a:cubicBezTo>
                <a:cubicBezTo>
                  <a:pt x="-63943" y="3688968"/>
                  <a:pt x="-52223" y="342299"/>
                  <a:pt x="174362" y="150223"/>
                </a:cubicBezTo>
                <a:cubicBezTo>
                  <a:pt x="285702" y="54185"/>
                  <a:pt x="1013315" y="2097"/>
                  <a:pt x="1744346" y="62"/>
                </a:cubicBezTo>
                <a:close/>
              </a:path>
            </a:pathLst>
          </a:custGeom>
          <a:solidFill>
            <a:schemeClr val="accent2">
              <a:lumMod val="20000"/>
              <a:lumOff val="80000"/>
            </a:schemeClr>
          </a:solidFill>
        </p:spPr>
        <p:txBody>
          <a:bodyPr wrap="square" tIns="182880" rtlCol="0">
            <a:noAutofit/>
          </a:bodyPr>
          <a:lstStyle>
            <a:lvl1pPr marL="0" indent="0" algn="ctr">
              <a:buNone/>
              <a:defRPr/>
            </a:lvl1pPr>
          </a:lstStyle>
          <a:p>
            <a:pPr rtl="0"/>
            <a:r>
              <a:rPr lang="fr-FR" smtClean="0"/>
              <a:t>Cliquez sur l'icône pour ajouter une image</a:t>
            </a:r>
            <a:endParaRPr lang="fr-FR" dirty="0"/>
          </a:p>
        </p:txBody>
      </p:sp>
      <p:sp>
        <p:nvSpPr>
          <p:cNvPr id="12" name="Forme libre 5"/>
          <p:cNvSpPr>
            <a:spLocks/>
          </p:cNvSpPr>
          <p:nvPr/>
        </p:nvSpPr>
        <p:spPr bwMode="gray">
          <a:xfrm>
            <a:off x="816188" y="2478361"/>
            <a:ext cx="3146212" cy="1894677"/>
          </a:xfrm>
          <a:custGeom>
            <a:avLst/>
            <a:gdLst>
              <a:gd name="T0" fmla="*/ 870 w 933"/>
              <a:gd name="T1" fmla="*/ 64 h 1275"/>
              <a:gd name="T2" fmla="*/ 870 w 933"/>
              <a:gd name="T3" fmla="*/ 1213 h 1275"/>
              <a:gd name="T4" fmla="*/ 61 w 933"/>
              <a:gd name="T5" fmla="*/ 1213 h 1275"/>
              <a:gd name="T6" fmla="*/ 61 w 933"/>
              <a:gd name="T7" fmla="*/ 64 h 1275"/>
              <a:gd name="T8" fmla="*/ 870 w 933"/>
              <a:gd name="T9" fmla="*/ 64 h 1275"/>
            </a:gdLst>
            <a:ahLst/>
            <a:cxnLst>
              <a:cxn ang="0">
                <a:pos x="T0" y="T1"/>
              </a:cxn>
              <a:cxn ang="0">
                <a:pos x="T2" y="T3"/>
              </a:cxn>
              <a:cxn ang="0">
                <a:pos x="T4" y="T5"/>
              </a:cxn>
              <a:cxn ang="0">
                <a:pos x="T6" y="T7"/>
              </a:cxn>
              <a:cxn ang="0">
                <a:pos x="T8" y="T9"/>
              </a:cxn>
            </a:cxnLst>
            <a:rect l="0" t="0" r="r" b="b"/>
            <a:pathLst>
              <a:path w="933" h="1275">
                <a:moveTo>
                  <a:pt x="870" y="64"/>
                </a:moveTo>
                <a:cubicBezTo>
                  <a:pt x="933" y="128"/>
                  <a:pt x="922" y="1160"/>
                  <a:pt x="870" y="1213"/>
                </a:cubicBezTo>
                <a:cubicBezTo>
                  <a:pt x="817" y="1266"/>
                  <a:pt x="121" y="1275"/>
                  <a:pt x="61" y="1213"/>
                </a:cubicBezTo>
                <a:cubicBezTo>
                  <a:pt x="0" y="1151"/>
                  <a:pt x="3" y="123"/>
                  <a:pt x="61" y="64"/>
                </a:cubicBezTo>
                <a:cubicBezTo>
                  <a:pt x="118" y="5"/>
                  <a:pt x="806" y="0"/>
                  <a:pt x="870" y="64"/>
                </a:cubicBezTo>
                <a:close/>
              </a:path>
            </a:pathLst>
          </a:custGeom>
          <a:solidFill>
            <a:srgbClr val="FFFFFF"/>
          </a:solidFill>
          <a:effectLst>
            <a:outerShdw blurRad="317500" dist="63500" dir="2700000" algn="tl" rotWithShape="0">
              <a:prstClr val="black">
                <a:alpha val="30000"/>
              </a:prstClr>
            </a:outerShdw>
          </a:effectLst>
        </p:spPr>
        <p:txBody>
          <a:bodyPr vert="horz" wrap="square" lIns="91440" tIns="45720" rIns="91440" bIns="45720" numCol="1" rtlCol="0" anchor="t" anchorCtr="0" compatLnSpc="1">
            <a:prstTxWarp prst="textNoShape">
              <a:avLst/>
            </a:prstTxWarp>
          </a:bodyPr>
          <a:lstStyle/>
          <a:p>
            <a:pPr rtl="0"/>
            <a:endParaRPr lang="fr-FR" dirty="0"/>
          </a:p>
        </p:txBody>
      </p:sp>
      <p:sp>
        <p:nvSpPr>
          <p:cNvPr id="13" name="Espace réservé d’image 12" descr="Espace réservé vide pour ajouter une image. Cliquez sur l’espace réservé et sélectionnez l’image à ajouter"/>
          <p:cNvSpPr>
            <a:spLocks noGrp="1"/>
          </p:cNvSpPr>
          <p:nvPr>
            <p:ph type="pic" sz="quarter" idx="16"/>
          </p:nvPr>
        </p:nvSpPr>
        <p:spPr>
          <a:xfrm>
            <a:off x="1013022" y="2631870"/>
            <a:ext cx="2752545" cy="1587658"/>
          </a:xfrm>
          <a:custGeom>
            <a:avLst/>
            <a:gdLst>
              <a:gd name="connsiteX0" fmla="*/ 1744346 w 3503695"/>
              <a:gd name="connsiteY0" fmla="*/ 62 h 4031418"/>
              <a:gd name="connsiteX1" fmla="*/ 3334838 w 3503695"/>
              <a:gd name="connsiteY1" fmla="*/ 150223 h 4031418"/>
              <a:gd name="connsiteX2" fmla="*/ 3334838 w 3503695"/>
              <a:gd name="connsiteY2" fmla="*/ 3890810 h 4031418"/>
              <a:gd name="connsiteX3" fmla="*/ 174362 w 3503695"/>
              <a:gd name="connsiteY3" fmla="*/ 3890810 h 4031418"/>
              <a:gd name="connsiteX4" fmla="*/ 174362 w 3503695"/>
              <a:gd name="connsiteY4" fmla="*/ 150223 h 4031418"/>
              <a:gd name="connsiteX5" fmla="*/ 1744346 w 3503695"/>
              <a:gd name="connsiteY5" fmla="*/ 62 h 403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03695" h="4031418">
                <a:moveTo>
                  <a:pt x="1744346" y="62"/>
                </a:moveTo>
                <a:cubicBezTo>
                  <a:pt x="2475376" y="-1972"/>
                  <a:pt x="3209826" y="46047"/>
                  <a:pt x="3334838" y="150223"/>
                </a:cubicBezTo>
                <a:cubicBezTo>
                  <a:pt x="3580957" y="358576"/>
                  <a:pt x="3537984" y="3718268"/>
                  <a:pt x="3334838" y="3890810"/>
                </a:cubicBezTo>
                <a:cubicBezTo>
                  <a:pt x="3127786" y="4063352"/>
                  <a:pt x="408761" y="4092652"/>
                  <a:pt x="174362" y="3890810"/>
                </a:cubicBezTo>
                <a:cubicBezTo>
                  <a:pt x="-63943" y="3688968"/>
                  <a:pt x="-52223" y="342299"/>
                  <a:pt x="174362" y="150223"/>
                </a:cubicBezTo>
                <a:cubicBezTo>
                  <a:pt x="285702" y="54185"/>
                  <a:pt x="1013315" y="2097"/>
                  <a:pt x="1744346" y="62"/>
                </a:cubicBezTo>
                <a:close/>
              </a:path>
            </a:pathLst>
          </a:custGeom>
          <a:solidFill>
            <a:schemeClr val="accent2">
              <a:lumMod val="20000"/>
              <a:lumOff val="80000"/>
            </a:schemeClr>
          </a:solidFill>
        </p:spPr>
        <p:txBody>
          <a:bodyPr wrap="square" tIns="182880" rtlCol="0">
            <a:noAutofit/>
          </a:bodyPr>
          <a:lstStyle>
            <a:lvl1pPr marL="0" indent="0" algn="ctr">
              <a:buNone/>
              <a:defRPr/>
            </a:lvl1pPr>
          </a:lstStyle>
          <a:p>
            <a:pPr rtl="0"/>
            <a:r>
              <a:rPr lang="fr-FR" smtClean="0"/>
              <a:t>Cliquez sur l'icône pour ajouter une image</a:t>
            </a:r>
            <a:endParaRPr lang="fr-FR" dirty="0"/>
          </a:p>
        </p:txBody>
      </p:sp>
      <p:sp>
        <p:nvSpPr>
          <p:cNvPr id="14" name="Forme libre 5"/>
          <p:cNvSpPr>
            <a:spLocks/>
          </p:cNvSpPr>
          <p:nvPr/>
        </p:nvSpPr>
        <p:spPr bwMode="gray">
          <a:xfrm>
            <a:off x="816188" y="4571999"/>
            <a:ext cx="3146212" cy="1894677"/>
          </a:xfrm>
          <a:custGeom>
            <a:avLst/>
            <a:gdLst>
              <a:gd name="T0" fmla="*/ 870 w 933"/>
              <a:gd name="T1" fmla="*/ 64 h 1275"/>
              <a:gd name="T2" fmla="*/ 870 w 933"/>
              <a:gd name="T3" fmla="*/ 1213 h 1275"/>
              <a:gd name="T4" fmla="*/ 61 w 933"/>
              <a:gd name="T5" fmla="*/ 1213 h 1275"/>
              <a:gd name="T6" fmla="*/ 61 w 933"/>
              <a:gd name="T7" fmla="*/ 64 h 1275"/>
              <a:gd name="T8" fmla="*/ 870 w 933"/>
              <a:gd name="T9" fmla="*/ 64 h 1275"/>
            </a:gdLst>
            <a:ahLst/>
            <a:cxnLst>
              <a:cxn ang="0">
                <a:pos x="T0" y="T1"/>
              </a:cxn>
              <a:cxn ang="0">
                <a:pos x="T2" y="T3"/>
              </a:cxn>
              <a:cxn ang="0">
                <a:pos x="T4" y="T5"/>
              </a:cxn>
              <a:cxn ang="0">
                <a:pos x="T6" y="T7"/>
              </a:cxn>
              <a:cxn ang="0">
                <a:pos x="T8" y="T9"/>
              </a:cxn>
            </a:cxnLst>
            <a:rect l="0" t="0" r="r" b="b"/>
            <a:pathLst>
              <a:path w="933" h="1275">
                <a:moveTo>
                  <a:pt x="870" y="64"/>
                </a:moveTo>
                <a:cubicBezTo>
                  <a:pt x="933" y="128"/>
                  <a:pt x="922" y="1160"/>
                  <a:pt x="870" y="1213"/>
                </a:cubicBezTo>
                <a:cubicBezTo>
                  <a:pt x="817" y="1266"/>
                  <a:pt x="121" y="1275"/>
                  <a:pt x="61" y="1213"/>
                </a:cubicBezTo>
                <a:cubicBezTo>
                  <a:pt x="0" y="1151"/>
                  <a:pt x="3" y="123"/>
                  <a:pt x="61" y="64"/>
                </a:cubicBezTo>
                <a:cubicBezTo>
                  <a:pt x="118" y="5"/>
                  <a:pt x="806" y="0"/>
                  <a:pt x="870" y="64"/>
                </a:cubicBezTo>
                <a:close/>
              </a:path>
            </a:pathLst>
          </a:custGeom>
          <a:solidFill>
            <a:srgbClr val="FFFFFF"/>
          </a:solidFill>
          <a:effectLst>
            <a:outerShdw blurRad="317500" dist="63500" dir="2700000" algn="tl" rotWithShape="0">
              <a:prstClr val="black">
                <a:alpha val="30000"/>
              </a:prstClr>
            </a:outerShdw>
          </a:effectLst>
        </p:spPr>
        <p:txBody>
          <a:bodyPr vert="horz" wrap="square" lIns="91440" tIns="45720" rIns="91440" bIns="45720" numCol="1" rtlCol="0" anchor="t" anchorCtr="0" compatLnSpc="1">
            <a:prstTxWarp prst="textNoShape">
              <a:avLst/>
            </a:prstTxWarp>
          </a:bodyPr>
          <a:lstStyle/>
          <a:p>
            <a:pPr rtl="0"/>
            <a:endParaRPr lang="fr-FR" dirty="0"/>
          </a:p>
        </p:txBody>
      </p:sp>
      <p:sp>
        <p:nvSpPr>
          <p:cNvPr id="15" name="Espace réservé d’image 14" descr="Espace réservé vide pour ajouter une image. Cliquez sur l’espace réservé et sélectionnez l’image à ajouter"/>
          <p:cNvSpPr>
            <a:spLocks noGrp="1"/>
          </p:cNvSpPr>
          <p:nvPr>
            <p:ph type="pic" sz="quarter" idx="17"/>
          </p:nvPr>
        </p:nvSpPr>
        <p:spPr>
          <a:xfrm>
            <a:off x="1013022" y="4725508"/>
            <a:ext cx="2752545" cy="1587658"/>
          </a:xfrm>
          <a:custGeom>
            <a:avLst/>
            <a:gdLst>
              <a:gd name="connsiteX0" fmla="*/ 1744346 w 3503695"/>
              <a:gd name="connsiteY0" fmla="*/ 62 h 4031418"/>
              <a:gd name="connsiteX1" fmla="*/ 3334838 w 3503695"/>
              <a:gd name="connsiteY1" fmla="*/ 150223 h 4031418"/>
              <a:gd name="connsiteX2" fmla="*/ 3334838 w 3503695"/>
              <a:gd name="connsiteY2" fmla="*/ 3890810 h 4031418"/>
              <a:gd name="connsiteX3" fmla="*/ 174362 w 3503695"/>
              <a:gd name="connsiteY3" fmla="*/ 3890810 h 4031418"/>
              <a:gd name="connsiteX4" fmla="*/ 174362 w 3503695"/>
              <a:gd name="connsiteY4" fmla="*/ 150223 h 4031418"/>
              <a:gd name="connsiteX5" fmla="*/ 1744346 w 3503695"/>
              <a:gd name="connsiteY5" fmla="*/ 62 h 403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03695" h="4031418">
                <a:moveTo>
                  <a:pt x="1744346" y="62"/>
                </a:moveTo>
                <a:cubicBezTo>
                  <a:pt x="2475376" y="-1972"/>
                  <a:pt x="3209826" y="46047"/>
                  <a:pt x="3334838" y="150223"/>
                </a:cubicBezTo>
                <a:cubicBezTo>
                  <a:pt x="3580957" y="358576"/>
                  <a:pt x="3537984" y="3718268"/>
                  <a:pt x="3334838" y="3890810"/>
                </a:cubicBezTo>
                <a:cubicBezTo>
                  <a:pt x="3127786" y="4063352"/>
                  <a:pt x="408761" y="4092652"/>
                  <a:pt x="174362" y="3890810"/>
                </a:cubicBezTo>
                <a:cubicBezTo>
                  <a:pt x="-63943" y="3688968"/>
                  <a:pt x="-52223" y="342299"/>
                  <a:pt x="174362" y="150223"/>
                </a:cubicBezTo>
                <a:cubicBezTo>
                  <a:pt x="285702" y="54185"/>
                  <a:pt x="1013315" y="2097"/>
                  <a:pt x="1744346" y="62"/>
                </a:cubicBezTo>
                <a:close/>
              </a:path>
            </a:pathLst>
          </a:custGeom>
          <a:solidFill>
            <a:schemeClr val="accent2">
              <a:lumMod val="20000"/>
              <a:lumOff val="80000"/>
            </a:schemeClr>
          </a:solidFill>
        </p:spPr>
        <p:txBody>
          <a:bodyPr wrap="square" tIns="182880" rtlCol="0">
            <a:noAutofit/>
          </a:bodyPr>
          <a:lstStyle>
            <a:lvl1pPr marL="0" indent="0" algn="ctr">
              <a:buNone/>
              <a:defRPr/>
            </a:lvl1pPr>
          </a:lstStyle>
          <a:p>
            <a:pPr rtl="0"/>
            <a:r>
              <a:rPr lang="fr-FR" smtClean="0"/>
              <a:t>Cliquez sur l'icône pour ajouter une image</a:t>
            </a:r>
            <a:endParaRPr lang="fr-FR" dirty="0"/>
          </a:p>
        </p:txBody>
      </p:sp>
      <p:sp>
        <p:nvSpPr>
          <p:cNvPr id="20" name="Forme libre 5"/>
          <p:cNvSpPr>
            <a:spLocks/>
          </p:cNvSpPr>
          <p:nvPr/>
        </p:nvSpPr>
        <p:spPr bwMode="gray">
          <a:xfrm>
            <a:off x="4182533" y="3448511"/>
            <a:ext cx="5232399" cy="3020023"/>
          </a:xfrm>
          <a:custGeom>
            <a:avLst/>
            <a:gdLst>
              <a:gd name="T0" fmla="*/ 870 w 933"/>
              <a:gd name="T1" fmla="*/ 64 h 1275"/>
              <a:gd name="T2" fmla="*/ 870 w 933"/>
              <a:gd name="T3" fmla="*/ 1213 h 1275"/>
              <a:gd name="T4" fmla="*/ 61 w 933"/>
              <a:gd name="T5" fmla="*/ 1213 h 1275"/>
              <a:gd name="T6" fmla="*/ 61 w 933"/>
              <a:gd name="T7" fmla="*/ 64 h 1275"/>
              <a:gd name="T8" fmla="*/ 870 w 933"/>
              <a:gd name="T9" fmla="*/ 64 h 1275"/>
            </a:gdLst>
            <a:ahLst/>
            <a:cxnLst>
              <a:cxn ang="0">
                <a:pos x="T0" y="T1"/>
              </a:cxn>
              <a:cxn ang="0">
                <a:pos x="T2" y="T3"/>
              </a:cxn>
              <a:cxn ang="0">
                <a:pos x="T4" y="T5"/>
              </a:cxn>
              <a:cxn ang="0">
                <a:pos x="T6" y="T7"/>
              </a:cxn>
              <a:cxn ang="0">
                <a:pos x="T8" y="T9"/>
              </a:cxn>
            </a:cxnLst>
            <a:rect l="0" t="0" r="r" b="b"/>
            <a:pathLst>
              <a:path w="933" h="1275">
                <a:moveTo>
                  <a:pt x="870" y="64"/>
                </a:moveTo>
                <a:cubicBezTo>
                  <a:pt x="933" y="128"/>
                  <a:pt x="922" y="1160"/>
                  <a:pt x="870" y="1213"/>
                </a:cubicBezTo>
                <a:cubicBezTo>
                  <a:pt x="817" y="1266"/>
                  <a:pt x="121" y="1275"/>
                  <a:pt x="61" y="1213"/>
                </a:cubicBezTo>
                <a:cubicBezTo>
                  <a:pt x="0" y="1151"/>
                  <a:pt x="3" y="123"/>
                  <a:pt x="61" y="64"/>
                </a:cubicBezTo>
                <a:cubicBezTo>
                  <a:pt x="118" y="5"/>
                  <a:pt x="806" y="0"/>
                  <a:pt x="870" y="64"/>
                </a:cubicBezTo>
                <a:close/>
              </a:path>
            </a:pathLst>
          </a:custGeom>
          <a:solidFill>
            <a:srgbClr val="FFFFFF"/>
          </a:solidFill>
          <a:effectLst>
            <a:outerShdw blurRad="317500" dist="63500" dir="2700000" algn="tl" rotWithShape="0">
              <a:prstClr val="black">
                <a:alpha val="30000"/>
              </a:prstClr>
            </a:outerShdw>
          </a:effectLst>
        </p:spPr>
        <p:txBody>
          <a:bodyPr vert="horz" wrap="square" lIns="91440" tIns="45720" rIns="91440" bIns="45720" numCol="1" rtlCol="0" anchor="t" anchorCtr="0" compatLnSpc="1">
            <a:prstTxWarp prst="textNoShape">
              <a:avLst/>
            </a:prstTxWarp>
          </a:bodyPr>
          <a:lstStyle/>
          <a:p>
            <a:pPr rtl="0"/>
            <a:endParaRPr lang="fr-FR" dirty="0"/>
          </a:p>
        </p:txBody>
      </p:sp>
      <p:sp>
        <p:nvSpPr>
          <p:cNvPr id="21" name="Espace réservé d’image 20" descr="Espace réservé vide pour ajouter une image. Cliquez sur l’espace réservé et sélectionnez l’image à ajouter"/>
          <p:cNvSpPr>
            <a:spLocks noGrp="1"/>
          </p:cNvSpPr>
          <p:nvPr>
            <p:ph type="pic" sz="quarter" idx="18"/>
          </p:nvPr>
        </p:nvSpPr>
        <p:spPr>
          <a:xfrm>
            <a:off x="4424435" y="3619782"/>
            <a:ext cx="4748594" cy="2677481"/>
          </a:xfrm>
          <a:custGeom>
            <a:avLst/>
            <a:gdLst>
              <a:gd name="connsiteX0" fmla="*/ 1744346 w 3503695"/>
              <a:gd name="connsiteY0" fmla="*/ 62 h 4031418"/>
              <a:gd name="connsiteX1" fmla="*/ 3334838 w 3503695"/>
              <a:gd name="connsiteY1" fmla="*/ 150223 h 4031418"/>
              <a:gd name="connsiteX2" fmla="*/ 3334838 w 3503695"/>
              <a:gd name="connsiteY2" fmla="*/ 3890810 h 4031418"/>
              <a:gd name="connsiteX3" fmla="*/ 174362 w 3503695"/>
              <a:gd name="connsiteY3" fmla="*/ 3890810 h 4031418"/>
              <a:gd name="connsiteX4" fmla="*/ 174362 w 3503695"/>
              <a:gd name="connsiteY4" fmla="*/ 150223 h 4031418"/>
              <a:gd name="connsiteX5" fmla="*/ 1744346 w 3503695"/>
              <a:gd name="connsiteY5" fmla="*/ 62 h 403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03695" h="4031418">
                <a:moveTo>
                  <a:pt x="1744346" y="62"/>
                </a:moveTo>
                <a:cubicBezTo>
                  <a:pt x="2475376" y="-1972"/>
                  <a:pt x="3209826" y="46047"/>
                  <a:pt x="3334838" y="150223"/>
                </a:cubicBezTo>
                <a:cubicBezTo>
                  <a:pt x="3580957" y="358576"/>
                  <a:pt x="3537984" y="3718268"/>
                  <a:pt x="3334838" y="3890810"/>
                </a:cubicBezTo>
                <a:cubicBezTo>
                  <a:pt x="3127786" y="4063352"/>
                  <a:pt x="408761" y="4092652"/>
                  <a:pt x="174362" y="3890810"/>
                </a:cubicBezTo>
                <a:cubicBezTo>
                  <a:pt x="-63943" y="3688968"/>
                  <a:pt x="-52223" y="342299"/>
                  <a:pt x="174362" y="150223"/>
                </a:cubicBezTo>
                <a:cubicBezTo>
                  <a:pt x="285702" y="54185"/>
                  <a:pt x="1013315" y="2097"/>
                  <a:pt x="1744346" y="62"/>
                </a:cubicBezTo>
                <a:close/>
              </a:path>
            </a:pathLst>
          </a:custGeom>
          <a:solidFill>
            <a:schemeClr val="accent2">
              <a:lumMod val="20000"/>
              <a:lumOff val="80000"/>
            </a:schemeClr>
          </a:solidFill>
        </p:spPr>
        <p:txBody>
          <a:bodyPr wrap="square" tIns="365760" rtlCol="0">
            <a:noAutofit/>
          </a:bodyPr>
          <a:lstStyle>
            <a:lvl1pPr marL="0" indent="0" algn="ctr">
              <a:buNone/>
              <a:defRPr/>
            </a:lvl1pPr>
          </a:lstStyle>
          <a:p>
            <a:pPr rtl="0"/>
            <a:r>
              <a:rPr lang="fr-FR" smtClean="0"/>
              <a:t>Cliquez sur l'icône pour ajouter une image</a:t>
            </a:r>
            <a:endParaRPr lang="fr-FR" dirty="0"/>
          </a:p>
        </p:txBody>
      </p:sp>
    </p:spTree>
    <p:extLst>
      <p:ext uri="{BB962C8B-B14F-4D97-AF65-F5344CB8AC3E}">
        <p14:creationId xmlns:p14="http://schemas.microsoft.com/office/powerpoint/2010/main" val="8646726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rtlCol="0"/>
          <a:lstStyle/>
          <a:p>
            <a:pPr rtl="0"/>
            <a:r>
              <a:rPr lang="fr-FR" smtClean="0"/>
              <a:t>Modifiez le style du titre</a:t>
            </a:r>
            <a:endParaRPr lang="fr-FR" dirty="0"/>
          </a:p>
        </p:txBody>
      </p:sp>
      <p:sp>
        <p:nvSpPr>
          <p:cNvPr id="3" name="Espace réservé du texte vertical 2"/>
          <p:cNvSpPr>
            <a:spLocks noGrp="1"/>
          </p:cNvSpPr>
          <p:nvPr>
            <p:ph type="body" orient="vert" idx="1"/>
          </p:nvPr>
        </p:nvSpPr>
        <p:spPr/>
        <p:txBody>
          <a:bodyPr vert="eaVert" rtlCol="0"/>
          <a:lstStyle/>
          <a:p>
            <a:pPr lvl="0" rtl="0"/>
            <a:r>
              <a:rPr lang="fr-FR" smtClean="0"/>
              <a:t>Modifier les styles du texte du masque</a:t>
            </a:r>
          </a:p>
          <a:p>
            <a:pPr lvl="1" rtl="0"/>
            <a:r>
              <a:rPr lang="fr-FR" smtClean="0"/>
              <a:t>Deuxième niveau</a:t>
            </a:r>
          </a:p>
          <a:p>
            <a:pPr lvl="2" rtl="0"/>
            <a:r>
              <a:rPr lang="fr-FR" smtClean="0"/>
              <a:t>Troisième niveau</a:t>
            </a:r>
          </a:p>
          <a:p>
            <a:pPr lvl="3" rtl="0"/>
            <a:r>
              <a:rPr lang="fr-FR" smtClean="0"/>
              <a:t>Quatrième niveau</a:t>
            </a:r>
          </a:p>
          <a:p>
            <a:pPr lvl="4" rtl="0"/>
            <a:r>
              <a:rPr lang="fr-FR" smtClean="0"/>
              <a:t>Cinquième niveau</a:t>
            </a:r>
            <a:endParaRPr lang="fr-FR" dirty="0"/>
          </a:p>
        </p:txBody>
      </p:sp>
      <p:sp>
        <p:nvSpPr>
          <p:cNvPr id="5" name="Espace réservé du pied de page 4"/>
          <p:cNvSpPr>
            <a:spLocks noGrp="1"/>
          </p:cNvSpPr>
          <p:nvPr>
            <p:ph type="ftr" sz="quarter" idx="11"/>
          </p:nvPr>
        </p:nvSpPr>
        <p:spPr/>
        <p:txBody>
          <a:bodyPr rtlCol="0"/>
          <a:lstStyle/>
          <a:p>
            <a:pPr rtl="0"/>
            <a:r>
              <a:rPr lang="fr-FR" dirty="0"/>
              <a:t>Ajouter un pied de page</a:t>
            </a:r>
          </a:p>
        </p:txBody>
      </p:sp>
      <p:sp>
        <p:nvSpPr>
          <p:cNvPr id="4" name="Espace réservé de la date 3"/>
          <p:cNvSpPr>
            <a:spLocks noGrp="1"/>
          </p:cNvSpPr>
          <p:nvPr>
            <p:ph type="dt" sz="half" idx="10"/>
          </p:nvPr>
        </p:nvSpPr>
        <p:spPr/>
        <p:txBody>
          <a:bodyPr rtlCol="0"/>
          <a:lstStyle/>
          <a:p>
            <a:pPr rtl="0"/>
            <a:fld id="{1294E1AF-F367-4865-BA74-EDF0F852D77C}" type="datetime1">
              <a:rPr lang="fr-FR" smtClean="0"/>
              <a:t>15/10/2020</a:t>
            </a:fld>
            <a:endParaRPr lang="fr-FR" dirty="0"/>
          </a:p>
        </p:txBody>
      </p:sp>
      <p:sp>
        <p:nvSpPr>
          <p:cNvPr id="6" name="Espace réservé du numéro de diapositive 5"/>
          <p:cNvSpPr>
            <a:spLocks noGrp="1"/>
          </p:cNvSpPr>
          <p:nvPr>
            <p:ph type="sldNum" sz="quarter" idx="12"/>
          </p:nvPr>
        </p:nvSpPr>
        <p:spPr/>
        <p:txBody>
          <a:bodyPr rtlCol="0"/>
          <a:lstStyle/>
          <a:p>
            <a:pPr rtl="0"/>
            <a:fld id="{289D71E3-7D81-4C24-B9D8-6B108755C64C}" type="slidenum">
              <a:rPr lang="fr-FR" smtClean="0"/>
              <a:t>‹N°›</a:t>
            </a:fld>
            <a:endParaRPr lang="fr-FR" dirty="0"/>
          </a:p>
        </p:txBody>
      </p:sp>
    </p:spTree>
    <p:extLst>
      <p:ext uri="{BB962C8B-B14F-4D97-AF65-F5344CB8AC3E}">
        <p14:creationId xmlns:p14="http://schemas.microsoft.com/office/powerpoint/2010/main" val="14432610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839200" y="365125"/>
            <a:ext cx="1828799" cy="4940300"/>
          </a:xfrm>
        </p:spPr>
        <p:txBody>
          <a:bodyPr vert="eaVert" rtlCol="0"/>
          <a:lstStyle/>
          <a:p>
            <a:pPr rtl="0"/>
            <a:r>
              <a:rPr lang="fr-FR" smtClean="0"/>
              <a:t>Modifiez le style du titre</a:t>
            </a:r>
            <a:endParaRPr lang="fr-FR" dirty="0"/>
          </a:p>
        </p:txBody>
      </p:sp>
      <p:sp>
        <p:nvSpPr>
          <p:cNvPr id="3" name="Espace réservé du texte vertical 2"/>
          <p:cNvSpPr>
            <a:spLocks noGrp="1"/>
          </p:cNvSpPr>
          <p:nvPr>
            <p:ph type="body" orient="vert" idx="1"/>
          </p:nvPr>
        </p:nvSpPr>
        <p:spPr>
          <a:xfrm>
            <a:off x="1524000" y="365125"/>
            <a:ext cx="6858000" cy="4940300"/>
          </a:xfrm>
        </p:spPr>
        <p:txBody>
          <a:bodyPr vert="eaVert" rtlCol="0"/>
          <a:lstStyle/>
          <a:p>
            <a:pPr lvl="0" rtl="0"/>
            <a:r>
              <a:rPr lang="fr-FR" smtClean="0"/>
              <a:t>Modifier les styles du texte du masque</a:t>
            </a:r>
          </a:p>
          <a:p>
            <a:pPr lvl="1" rtl="0"/>
            <a:r>
              <a:rPr lang="fr-FR" smtClean="0"/>
              <a:t>Deuxième niveau</a:t>
            </a:r>
          </a:p>
          <a:p>
            <a:pPr lvl="2" rtl="0"/>
            <a:r>
              <a:rPr lang="fr-FR" smtClean="0"/>
              <a:t>Troisième niveau</a:t>
            </a:r>
          </a:p>
          <a:p>
            <a:pPr lvl="3" rtl="0"/>
            <a:r>
              <a:rPr lang="fr-FR" smtClean="0"/>
              <a:t>Quatrième niveau</a:t>
            </a:r>
          </a:p>
          <a:p>
            <a:pPr lvl="4" rtl="0"/>
            <a:r>
              <a:rPr lang="fr-FR" smtClean="0"/>
              <a:t>Cinquième niveau</a:t>
            </a:r>
            <a:endParaRPr lang="fr-FR" dirty="0"/>
          </a:p>
        </p:txBody>
      </p:sp>
      <p:sp>
        <p:nvSpPr>
          <p:cNvPr id="5" name="Espace réservé du pied de page 4"/>
          <p:cNvSpPr>
            <a:spLocks noGrp="1"/>
          </p:cNvSpPr>
          <p:nvPr>
            <p:ph type="ftr" sz="quarter" idx="11"/>
          </p:nvPr>
        </p:nvSpPr>
        <p:spPr/>
        <p:txBody>
          <a:bodyPr rtlCol="0"/>
          <a:lstStyle/>
          <a:p>
            <a:pPr rtl="0"/>
            <a:r>
              <a:rPr lang="fr-FR" dirty="0"/>
              <a:t>Ajouter un pied de page</a:t>
            </a:r>
          </a:p>
        </p:txBody>
      </p:sp>
      <p:sp>
        <p:nvSpPr>
          <p:cNvPr id="4" name="Espace réservé de la date 3"/>
          <p:cNvSpPr>
            <a:spLocks noGrp="1"/>
          </p:cNvSpPr>
          <p:nvPr>
            <p:ph type="dt" sz="half" idx="10"/>
          </p:nvPr>
        </p:nvSpPr>
        <p:spPr/>
        <p:txBody>
          <a:bodyPr rtlCol="0"/>
          <a:lstStyle/>
          <a:p>
            <a:pPr rtl="0"/>
            <a:fld id="{D9302DB4-B99F-436E-8BF3-92AFCB61F7B0}" type="datetime1">
              <a:rPr lang="fr-FR" smtClean="0"/>
              <a:t>15/10/2020</a:t>
            </a:fld>
            <a:endParaRPr lang="fr-FR" dirty="0"/>
          </a:p>
        </p:txBody>
      </p:sp>
      <p:sp>
        <p:nvSpPr>
          <p:cNvPr id="6" name="Espace réservé du numéro de diapositive 5"/>
          <p:cNvSpPr>
            <a:spLocks noGrp="1"/>
          </p:cNvSpPr>
          <p:nvPr>
            <p:ph type="sldNum" sz="quarter" idx="12"/>
          </p:nvPr>
        </p:nvSpPr>
        <p:spPr/>
        <p:txBody>
          <a:bodyPr rtlCol="0"/>
          <a:lstStyle/>
          <a:p>
            <a:pPr rtl="0"/>
            <a:fld id="{289D71E3-7D81-4C24-B9D8-6B108755C64C}" type="slidenum">
              <a:rPr lang="fr-FR" smtClean="0"/>
              <a:t>‹N°›</a:t>
            </a:fld>
            <a:endParaRPr lang="fr-FR" dirty="0"/>
          </a:p>
        </p:txBody>
      </p:sp>
    </p:spTree>
    <p:extLst>
      <p:ext uri="{BB962C8B-B14F-4D97-AF65-F5344CB8AC3E}">
        <p14:creationId xmlns:p14="http://schemas.microsoft.com/office/powerpoint/2010/main" val="3926244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rtlCol="0"/>
          <a:lstStyle/>
          <a:p>
            <a:pPr rtl="0"/>
            <a:r>
              <a:rPr lang="fr-FR" smtClean="0"/>
              <a:t>Modifiez le style du titre</a:t>
            </a:r>
            <a:endParaRPr lang="fr-FR" dirty="0"/>
          </a:p>
        </p:txBody>
      </p:sp>
      <p:sp>
        <p:nvSpPr>
          <p:cNvPr id="3" name="Espace réservé du contenu 2"/>
          <p:cNvSpPr>
            <a:spLocks noGrp="1"/>
          </p:cNvSpPr>
          <p:nvPr>
            <p:ph idx="1"/>
          </p:nvPr>
        </p:nvSpPr>
        <p:spPr/>
        <p:txBody>
          <a:bodyPr rtlCol="0"/>
          <a:lstStyle/>
          <a:p>
            <a:pPr lvl="0" rtl="0"/>
            <a:r>
              <a:rPr lang="fr-FR" smtClean="0"/>
              <a:t>Modifier les styles du texte du masque</a:t>
            </a:r>
          </a:p>
          <a:p>
            <a:pPr lvl="1" rtl="0"/>
            <a:r>
              <a:rPr lang="fr-FR" smtClean="0"/>
              <a:t>Deuxième niveau</a:t>
            </a:r>
          </a:p>
          <a:p>
            <a:pPr lvl="2" rtl="0"/>
            <a:r>
              <a:rPr lang="fr-FR" smtClean="0"/>
              <a:t>Troisième niveau</a:t>
            </a:r>
          </a:p>
          <a:p>
            <a:pPr lvl="3" rtl="0"/>
            <a:r>
              <a:rPr lang="fr-FR" smtClean="0"/>
              <a:t>Quatrième niveau</a:t>
            </a:r>
          </a:p>
          <a:p>
            <a:pPr lvl="4" rtl="0"/>
            <a:r>
              <a:rPr lang="fr-FR" smtClean="0"/>
              <a:t>Cinquième niveau</a:t>
            </a:r>
            <a:endParaRPr lang="fr-FR" dirty="0"/>
          </a:p>
        </p:txBody>
      </p:sp>
      <p:sp>
        <p:nvSpPr>
          <p:cNvPr id="5" name="Espace réservé du pied de page 4"/>
          <p:cNvSpPr>
            <a:spLocks noGrp="1"/>
          </p:cNvSpPr>
          <p:nvPr>
            <p:ph type="ftr" sz="quarter" idx="11"/>
          </p:nvPr>
        </p:nvSpPr>
        <p:spPr/>
        <p:txBody>
          <a:bodyPr rtlCol="0"/>
          <a:lstStyle/>
          <a:p>
            <a:pPr rtl="0"/>
            <a:r>
              <a:rPr lang="fr-FR" dirty="0"/>
              <a:t>Ajouter un pied de page</a:t>
            </a:r>
          </a:p>
        </p:txBody>
      </p:sp>
      <p:sp>
        <p:nvSpPr>
          <p:cNvPr id="4" name="Espace réservé de la date 3"/>
          <p:cNvSpPr>
            <a:spLocks noGrp="1"/>
          </p:cNvSpPr>
          <p:nvPr>
            <p:ph type="dt" sz="half" idx="10"/>
          </p:nvPr>
        </p:nvSpPr>
        <p:spPr/>
        <p:txBody>
          <a:bodyPr rtlCol="0"/>
          <a:lstStyle/>
          <a:p>
            <a:pPr rtl="0"/>
            <a:fld id="{FA42DC1E-4709-4051-8E2E-B3BD13229A4A}" type="datetime1">
              <a:rPr lang="fr-FR" smtClean="0"/>
              <a:t>15/10/2020</a:t>
            </a:fld>
            <a:endParaRPr lang="fr-FR" dirty="0"/>
          </a:p>
        </p:txBody>
      </p:sp>
      <p:sp>
        <p:nvSpPr>
          <p:cNvPr id="6" name="Espace réservé du numéro de diapositive 5"/>
          <p:cNvSpPr>
            <a:spLocks noGrp="1"/>
          </p:cNvSpPr>
          <p:nvPr>
            <p:ph type="sldNum" sz="quarter" idx="12"/>
          </p:nvPr>
        </p:nvSpPr>
        <p:spPr/>
        <p:txBody>
          <a:bodyPr rtlCol="0"/>
          <a:lstStyle/>
          <a:p>
            <a:pPr rtl="0"/>
            <a:fld id="{289D71E3-7D81-4C24-B9D8-6B108755C64C}" type="slidenum">
              <a:rPr lang="fr-FR" smtClean="0"/>
              <a:t>‹N°›</a:t>
            </a:fld>
            <a:endParaRPr lang="fr-FR" dirty="0"/>
          </a:p>
        </p:txBody>
      </p:sp>
    </p:spTree>
    <p:extLst>
      <p:ext uri="{BB962C8B-B14F-4D97-AF65-F5344CB8AC3E}">
        <p14:creationId xmlns:p14="http://schemas.microsoft.com/office/powerpoint/2010/main" val="10357397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En-tête de section">
    <p:spTree>
      <p:nvGrpSpPr>
        <p:cNvPr id="1" name=""/>
        <p:cNvGrpSpPr/>
        <p:nvPr/>
      </p:nvGrpSpPr>
      <p:grpSpPr>
        <a:xfrm>
          <a:off x="0" y="0"/>
          <a:ext cx="0" cy="0"/>
          <a:chOff x="0" y="0"/>
          <a:chExt cx="0" cy="0"/>
        </a:xfrm>
      </p:grpSpPr>
      <p:pic>
        <p:nvPicPr>
          <p:cNvPr id="7" name="Image 6"/>
          <p:cNvPicPr>
            <a:picLocks noChangeAspect="1"/>
          </p:cNvPicPr>
          <p:nvPr/>
        </p:nvPicPr>
        <p:blipFill rotWithShape="1">
          <a:blip r:embed="rId2" cstate="print">
            <a:extLst>
              <a:ext uri="{28A0092B-C50C-407E-A947-70E740481C1C}">
                <a14:useLocalDpi xmlns:a14="http://schemas.microsoft.com/office/drawing/2010/main" val="0"/>
              </a:ext>
            </a:extLst>
          </a:blip>
          <a:srcRect l="434" t="422"/>
          <a:stretch/>
        </p:blipFill>
        <p:spPr>
          <a:xfrm>
            <a:off x="0" y="0"/>
            <a:ext cx="12188952" cy="6857176"/>
          </a:xfrm>
          <a:prstGeom prst="rect">
            <a:avLst/>
          </a:prstGeom>
        </p:spPr>
      </p:pic>
      <p:sp>
        <p:nvSpPr>
          <p:cNvPr id="2" name="Titre 1"/>
          <p:cNvSpPr>
            <a:spLocks noGrp="1"/>
          </p:cNvSpPr>
          <p:nvPr>
            <p:ph type="title"/>
          </p:nvPr>
        </p:nvSpPr>
        <p:spPr>
          <a:xfrm>
            <a:off x="3352800" y="533400"/>
            <a:ext cx="7315200" cy="1828800"/>
          </a:xfrm>
        </p:spPr>
        <p:txBody>
          <a:bodyPr rtlCol="0" anchor="b">
            <a:normAutofit/>
          </a:bodyPr>
          <a:lstStyle>
            <a:lvl1pPr>
              <a:defRPr sz="4400"/>
            </a:lvl1pPr>
          </a:lstStyle>
          <a:p>
            <a:pPr rtl="0"/>
            <a:r>
              <a:rPr lang="fr-FR" smtClean="0"/>
              <a:t>Modifiez le style du titre</a:t>
            </a:r>
            <a:endParaRPr lang="fr-FR" dirty="0"/>
          </a:p>
        </p:txBody>
      </p:sp>
      <p:sp>
        <p:nvSpPr>
          <p:cNvPr id="3" name="Espace réservé du texte 2"/>
          <p:cNvSpPr>
            <a:spLocks noGrp="1"/>
          </p:cNvSpPr>
          <p:nvPr>
            <p:ph type="body" idx="1"/>
          </p:nvPr>
        </p:nvSpPr>
        <p:spPr>
          <a:xfrm>
            <a:off x="3352800" y="2438400"/>
            <a:ext cx="5486400" cy="914400"/>
          </a:xfrm>
        </p:spPr>
        <p:txBody>
          <a:bodyPr rtlCol="0">
            <a:normAutofit/>
          </a:bodyPr>
          <a:lstStyle>
            <a:lvl1pPr marL="0" indent="0">
              <a:spcBef>
                <a:spcPts val="1200"/>
              </a:spcBef>
              <a:buNone/>
              <a:defRPr sz="2400">
                <a:solidFill>
                  <a:schemeClr val="tx1"/>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rtl="0"/>
            <a:r>
              <a:rPr lang="fr-FR" smtClean="0"/>
              <a:t>Modifier les styles du texte du masque</a:t>
            </a:r>
          </a:p>
        </p:txBody>
      </p:sp>
    </p:spTree>
    <p:extLst>
      <p:ext uri="{BB962C8B-B14F-4D97-AF65-F5344CB8AC3E}">
        <p14:creationId xmlns:p14="http://schemas.microsoft.com/office/powerpoint/2010/main" val="22795087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rtlCol="0"/>
          <a:lstStyle/>
          <a:p>
            <a:pPr rtl="0"/>
            <a:r>
              <a:rPr lang="fr-FR" smtClean="0"/>
              <a:t>Modifiez le style du titre</a:t>
            </a:r>
            <a:endParaRPr lang="fr-FR" dirty="0"/>
          </a:p>
        </p:txBody>
      </p:sp>
      <p:sp>
        <p:nvSpPr>
          <p:cNvPr id="3" name="Espace réservé du contenu 2"/>
          <p:cNvSpPr>
            <a:spLocks noGrp="1"/>
          </p:cNvSpPr>
          <p:nvPr>
            <p:ph sz="half" idx="1"/>
          </p:nvPr>
        </p:nvSpPr>
        <p:spPr>
          <a:xfrm>
            <a:off x="1524000" y="1825625"/>
            <a:ext cx="4389120" cy="3474720"/>
          </a:xfrm>
        </p:spPr>
        <p:txBody>
          <a:bodyPr rtlCol="0"/>
          <a:lstStyle/>
          <a:p>
            <a:pPr lvl="0" rtl="0"/>
            <a:r>
              <a:rPr lang="fr-FR" smtClean="0"/>
              <a:t>Modifier les styles du texte du masque</a:t>
            </a:r>
          </a:p>
          <a:p>
            <a:pPr lvl="1" rtl="0"/>
            <a:r>
              <a:rPr lang="fr-FR" smtClean="0"/>
              <a:t>Deuxième niveau</a:t>
            </a:r>
          </a:p>
          <a:p>
            <a:pPr lvl="2" rtl="0"/>
            <a:r>
              <a:rPr lang="fr-FR" smtClean="0"/>
              <a:t>Troisième niveau</a:t>
            </a:r>
          </a:p>
          <a:p>
            <a:pPr lvl="3" rtl="0"/>
            <a:r>
              <a:rPr lang="fr-FR" smtClean="0"/>
              <a:t>Quatrième niveau</a:t>
            </a:r>
          </a:p>
          <a:p>
            <a:pPr lvl="4" rtl="0"/>
            <a:r>
              <a:rPr lang="fr-FR" smtClean="0"/>
              <a:t>Cinquième niveau</a:t>
            </a:r>
            <a:endParaRPr lang="fr-FR" dirty="0"/>
          </a:p>
        </p:txBody>
      </p:sp>
      <p:sp>
        <p:nvSpPr>
          <p:cNvPr id="4" name="Espace réservé du contenu 3"/>
          <p:cNvSpPr>
            <a:spLocks noGrp="1"/>
          </p:cNvSpPr>
          <p:nvPr>
            <p:ph sz="half" idx="2"/>
          </p:nvPr>
        </p:nvSpPr>
        <p:spPr>
          <a:xfrm>
            <a:off x="6278880" y="1825625"/>
            <a:ext cx="4389120" cy="3474720"/>
          </a:xfrm>
        </p:spPr>
        <p:txBody>
          <a:bodyPr rtlCol="0"/>
          <a:lstStyle/>
          <a:p>
            <a:pPr lvl="0" rtl="0"/>
            <a:r>
              <a:rPr lang="fr-FR" smtClean="0"/>
              <a:t>Modifier les styles du texte du masque</a:t>
            </a:r>
          </a:p>
          <a:p>
            <a:pPr lvl="1" rtl="0"/>
            <a:r>
              <a:rPr lang="fr-FR" smtClean="0"/>
              <a:t>Deuxième niveau</a:t>
            </a:r>
          </a:p>
          <a:p>
            <a:pPr lvl="2" rtl="0"/>
            <a:r>
              <a:rPr lang="fr-FR" smtClean="0"/>
              <a:t>Troisième niveau</a:t>
            </a:r>
          </a:p>
          <a:p>
            <a:pPr lvl="3" rtl="0"/>
            <a:r>
              <a:rPr lang="fr-FR" smtClean="0"/>
              <a:t>Quatrième niveau</a:t>
            </a:r>
          </a:p>
          <a:p>
            <a:pPr lvl="4" rtl="0"/>
            <a:r>
              <a:rPr lang="fr-FR" smtClean="0"/>
              <a:t>Cinquième niveau</a:t>
            </a:r>
            <a:endParaRPr lang="fr-FR" dirty="0"/>
          </a:p>
        </p:txBody>
      </p:sp>
      <p:sp>
        <p:nvSpPr>
          <p:cNvPr id="6" name="Espace réservé du pied de page 5"/>
          <p:cNvSpPr>
            <a:spLocks noGrp="1"/>
          </p:cNvSpPr>
          <p:nvPr>
            <p:ph type="ftr" sz="quarter" idx="11"/>
          </p:nvPr>
        </p:nvSpPr>
        <p:spPr/>
        <p:txBody>
          <a:bodyPr rtlCol="0"/>
          <a:lstStyle/>
          <a:p>
            <a:pPr rtl="0"/>
            <a:r>
              <a:rPr lang="fr-FR" dirty="0"/>
              <a:t>Ajouter un pied de page</a:t>
            </a:r>
          </a:p>
        </p:txBody>
      </p:sp>
      <p:sp>
        <p:nvSpPr>
          <p:cNvPr id="5" name="Espace réservé de la date 4"/>
          <p:cNvSpPr>
            <a:spLocks noGrp="1"/>
          </p:cNvSpPr>
          <p:nvPr>
            <p:ph type="dt" sz="half" idx="10"/>
          </p:nvPr>
        </p:nvSpPr>
        <p:spPr/>
        <p:txBody>
          <a:bodyPr rtlCol="0"/>
          <a:lstStyle/>
          <a:p>
            <a:pPr rtl="0"/>
            <a:fld id="{6796CBAD-CBE2-4AF8-ABE3-C2DF3DB84E6D}" type="datetime1">
              <a:rPr lang="fr-FR" smtClean="0"/>
              <a:t>15/10/2020</a:t>
            </a:fld>
            <a:endParaRPr lang="fr-FR" dirty="0"/>
          </a:p>
        </p:txBody>
      </p:sp>
      <p:sp>
        <p:nvSpPr>
          <p:cNvPr id="7" name="Espace réservé du numéro de diapositive 6"/>
          <p:cNvSpPr>
            <a:spLocks noGrp="1"/>
          </p:cNvSpPr>
          <p:nvPr>
            <p:ph type="sldNum" sz="quarter" idx="12"/>
          </p:nvPr>
        </p:nvSpPr>
        <p:spPr/>
        <p:txBody>
          <a:bodyPr rtlCol="0"/>
          <a:lstStyle/>
          <a:p>
            <a:pPr rtl="0"/>
            <a:fld id="{289D71E3-7D81-4C24-B9D8-6B108755C64C}" type="slidenum">
              <a:rPr lang="fr-FR" smtClean="0"/>
              <a:t>‹N°›</a:t>
            </a:fld>
            <a:endParaRPr lang="fr-FR" dirty="0"/>
          </a:p>
        </p:txBody>
      </p:sp>
    </p:spTree>
    <p:extLst>
      <p:ext uri="{BB962C8B-B14F-4D97-AF65-F5344CB8AC3E}">
        <p14:creationId xmlns:p14="http://schemas.microsoft.com/office/powerpoint/2010/main" val="16253026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rtlCol="0"/>
          <a:lstStyle/>
          <a:p>
            <a:pPr rtl="0"/>
            <a:r>
              <a:rPr lang="fr-FR" smtClean="0"/>
              <a:t>Modifiez le style du titre</a:t>
            </a:r>
            <a:endParaRPr lang="fr-FR" dirty="0"/>
          </a:p>
        </p:txBody>
      </p:sp>
      <p:sp>
        <p:nvSpPr>
          <p:cNvPr id="3" name="Espace réservé du texte 2"/>
          <p:cNvSpPr>
            <a:spLocks noGrp="1"/>
          </p:cNvSpPr>
          <p:nvPr>
            <p:ph type="body" idx="1"/>
          </p:nvPr>
        </p:nvSpPr>
        <p:spPr>
          <a:xfrm>
            <a:off x="1524000" y="1828799"/>
            <a:ext cx="4389120" cy="795867"/>
          </a:xfrm>
        </p:spPr>
        <p:txBody>
          <a:bodyPr rtlCol="0" anchor="ctr">
            <a:normAutofit/>
          </a:bodyPr>
          <a:lstStyle>
            <a:lvl1pPr marL="0" indent="0">
              <a:spcBef>
                <a:spcPts val="0"/>
              </a:spcBef>
              <a:buNone/>
              <a:defRPr sz="2400" b="0">
                <a:solidFill>
                  <a:schemeClr val="accent4">
                    <a:lumMod val="75000"/>
                  </a:schemeClr>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fr-FR" smtClean="0"/>
              <a:t>Modifier les styles du texte du masque</a:t>
            </a:r>
          </a:p>
        </p:txBody>
      </p:sp>
      <p:sp>
        <p:nvSpPr>
          <p:cNvPr id="4" name="Espace réservé du contenu 3"/>
          <p:cNvSpPr>
            <a:spLocks noGrp="1"/>
          </p:cNvSpPr>
          <p:nvPr>
            <p:ph sz="half" idx="2"/>
          </p:nvPr>
        </p:nvSpPr>
        <p:spPr>
          <a:xfrm>
            <a:off x="1524000" y="2624666"/>
            <a:ext cx="4389120" cy="2675467"/>
          </a:xfrm>
        </p:spPr>
        <p:txBody>
          <a:bodyPr rtlCol="0"/>
          <a:lstStyle/>
          <a:p>
            <a:pPr lvl="0" rtl="0"/>
            <a:r>
              <a:rPr lang="fr-FR" smtClean="0"/>
              <a:t>Modifier les styles du texte du masque</a:t>
            </a:r>
          </a:p>
          <a:p>
            <a:pPr lvl="1" rtl="0"/>
            <a:r>
              <a:rPr lang="fr-FR" smtClean="0"/>
              <a:t>Deuxième niveau</a:t>
            </a:r>
          </a:p>
          <a:p>
            <a:pPr lvl="2" rtl="0"/>
            <a:r>
              <a:rPr lang="fr-FR" smtClean="0"/>
              <a:t>Troisième niveau</a:t>
            </a:r>
          </a:p>
          <a:p>
            <a:pPr lvl="3" rtl="0"/>
            <a:r>
              <a:rPr lang="fr-FR" smtClean="0"/>
              <a:t>Quatrième niveau</a:t>
            </a:r>
          </a:p>
          <a:p>
            <a:pPr lvl="4" rtl="0"/>
            <a:r>
              <a:rPr lang="fr-FR" smtClean="0"/>
              <a:t>Cinquième niveau</a:t>
            </a:r>
            <a:endParaRPr lang="fr-FR" dirty="0"/>
          </a:p>
        </p:txBody>
      </p:sp>
      <p:sp>
        <p:nvSpPr>
          <p:cNvPr id="5" name="Espace réservé du texte 4"/>
          <p:cNvSpPr>
            <a:spLocks noGrp="1"/>
          </p:cNvSpPr>
          <p:nvPr>
            <p:ph type="body" sz="quarter" idx="3"/>
          </p:nvPr>
        </p:nvSpPr>
        <p:spPr>
          <a:xfrm>
            <a:off x="6278880" y="1828799"/>
            <a:ext cx="4389120" cy="795867"/>
          </a:xfrm>
        </p:spPr>
        <p:txBody>
          <a:bodyPr rtlCol="0" anchor="ctr">
            <a:normAutofit/>
          </a:bodyPr>
          <a:lstStyle>
            <a:lvl1pPr marL="0" indent="0">
              <a:spcBef>
                <a:spcPts val="0"/>
              </a:spcBef>
              <a:buNone/>
              <a:defRPr sz="2400" b="0">
                <a:solidFill>
                  <a:schemeClr val="accent4">
                    <a:lumMod val="75000"/>
                  </a:schemeClr>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fr-FR" smtClean="0"/>
              <a:t>Modifier les styles du texte du masque</a:t>
            </a:r>
          </a:p>
        </p:txBody>
      </p:sp>
      <p:sp>
        <p:nvSpPr>
          <p:cNvPr id="6" name="Espace réservé du contenu 5"/>
          <p:cNvSpPr>
            <a:spLocks noGrp="1"/>
          </p:cNvSpPr>
          <p:nvPr>
            <p:ph sz="quarter" idx="4"/>
          </p:nvPr>
        </p:nvSpPr>
        <p:spPr>
          <a:xfrm>
            <a:off x="6278880" y="2624666"/>
            <a:ext cx="4389120" cy="2675467"/>
          </a:xfrm>
        </p:spPr>
        <p:txBody>
          <a:bodyPr rtlCol="0"/>
          <a:lstStyle/>
          <a:p>
            <a:pPr lvl="0" rtl="0"/>
            <a:r>
              <a:rPr lang="fr-FR" smtClean="0"/>
              <a:t>Modifier les styles du texte du masque</a:t>
            </a:r>
          </a:p>
          <a:p>
            <a:pPr lvl="1" rtl="0"/>
            <a:r>
              <a:rPr lang="fr-FR" smtClean="0"/>
              <a:t>Deuxième niveau</a:t>
            </a:r>
          </a:p>
          <a:p>
            <a:pPr lvl="2" rtl="0"/>
            <a:r>
              <a:rPr lang="fr-FR" smtClean="0"/>
              <a:t>Troisième niveau</a:t>
            </a:r>
          </a:p>
          <a:p>
            <a:pPr lvl="3" rtl="0"/>
            <a:r>
              <a:rPr lang="fr-FR" smtClean="0"/>
              <a:t>Quatrième niveau</a:t>
            </a:r>
          </a:p>
          <a:p>
            <a:pPr lvl="4" rtl="0"/>
            <a:r>
              <a:rPr lang="fr-FR" smtClean="0"/>
              <a:t>Cinquième niveau</a:t>
            </a:r>
            <a:endParaRPr lang="fr-FR" dirty="0"/>
          </a:p>
        </p:txBody>
      </p:sp>
      <p:sp>
        <p:nvSpPr>
          <p:cNvPr id="8" name="Espace réservé du pied de page 7"/>
          <p:cNvSpPr>
            <a:spLocks noGrp="1"/>
          </p:cNvSpPr>
          <p:nvPr>
            <p:ph type="ftr" sz="quarter" idx="11"/>
          </p:nvPr>
        </p:nvSpPr>
        <p:spPr/>
        <p:txBody>
          <a:bodyPr rtlCol="0"/>
          <a:lstStyle/>
          <a:p>
            <a:pPr rtl="0"/>
            <a:r>
              <a:rPr lang="fr-FR" dirty="0"/>
              <a:t>Ajouter un pied de page</a:t>
            </a:r>
          </a:p>
        </p:txBody>
      </p:sp>
      <p:sp>
        <p:nvSpPr>
          <p:cNvPr id="7" name="Espace réservé de la date 6"/>
          <p:cNvSpPr>
            <a:spLocks noGrp="1"/>
          </p:cNvSpPr>
          <p:nvPr>
            <p:ph type="dt" sz="half" idx="10"/>
          </p:nvPr>
        </p:nvSpPr>
        <p:spPr/>
        <p:txBody>
          <a:bodyPr rtlCol="0"/>
          <a:lstStyle/>
          <a:p>
            <a:pPr rtl="0"/>
            <a:fld id="{5AC3244F-8DA4-4C21-BB69-CFB0A41D509D}" type="datetime1">
              <a:rPr lang="fr-FR" smtClean="0"/>
              <a:t>15/10/2020</a:t>
            </a:fld>
            <a:endParaRPr lang="fr-FR" dirty="0"/>
          </a:p>
        </p:txBody>
      </p:sp>
      <p:sp>
        <p:nvSpPr>
          <p:cNvPr id="9" name="Espace réservé du numéro de diapositive 8"/>
          <p:cNvSpPr>
            <a:spLocks noGrp="1"/>
          </p:cNvSpPr>
          <p:nvPr>
            <p:ph type="sldNum" sz="quarter" idx="12"/>
          </p:nvPr>
        </p:nvSpPr>
        <p:spPr/>
        <p:txBody>
          <a:bodyPr rtlCol="0"/>
          <a:lstStyle/>
          <a:p>
            <a:pPr rtl="0"/>
            <a:fld id="{289D71E3-7D81-4C24-B9D8-6B108755C64C}" type="slidenum">
              <a:rPr lang="fr-FR" smtClean="0"/>
              <a:t>‹N°›</a:t>
            </a:fld>
            <a:endParaRPr lang="fr-FR" dirty="0"/>
          </a:p>
        </p:txBody>
      </p:sp>
    </p:spTree>
    <p:extLst>
      <p:ext uri="{BB962C8B-B14F-4D97-AF65-F5344CB8AC3E}">
        <p14:creationId xmlns:p14="http://schemas.microsoft.com/office/powerpoint/2010/main" val="29000862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uniquement">
    <p:spTree>
      <p:nvGrpSpPr>
        <p:cNvPr id="1" name=""/>
        <p:cNvGrpSpPr/>
        <p:nvPr/>
      </p:nvGrpSpPr>
      <p:grpSpPr>
        <a:xfrm>
          <a:off x="0" y="0"/>
          <a:ext cx="0" cy="0"/>
          <a:chOff x="0" y="0"/>
          <a:chExt cx="0" cy="0"/>
        </a:xfrm>
      </p:grpSpPr>
      <p:sp>
        <p:nvSpPr>
          <p:cNvPr id="2" name="Titre 1"/>
          <p:cNvSpPr>
            <a:spLocks noGrp="1"/>
          </p:cNvSpPr>
          <p:nvPr>
            <p:ph type="title"/>
          </p:nvPr>
        </p:nvSpPr>
        <p:spPr/>
        <p:txBody>
          <a:bodyPr rtlCol="0"/>
          <a:lstStyle/>
          <a:p>
            <a:pPr rtl="0"/>
            <a:r>
              <a:rPr lang="fr-FR" smtClean="0"/>
              <a:t>Modifiez le style du titre</a:t>
            </a:r>
            <a:endParaRPr lang="fr-FR" dirty="0"/>
          </a:p>
        </p:txBody>
      </p:sp>
      <p:sp>
        <p:nvSpPr>
          <p:cNvPr id="4" name="Espace réservé du pied de page 3"/>
          <p:cNvSpPr>
            <a:spLocks noGrp="1"/>
          </p:cNvSpPr>
          <p:nvPr>
            <p:ph type="ftr" sz="quarter" idx="11"/>
          </p:nvPr>
        </p:nvSpPr>
        <p:spPr/>
        <p:txBody>
          <a:bodyPr rtlCol="0"/>
          <a:lstStyle/>
          <a:p>
            <a:pPr rtl="0"/>
            <a:r>
              <a:rPr lang="fr-FR" dirty="0"/>
              <a:t>Ajouter un pied de page</a:t>
            </a:r>
          </a:p>
        </p:txBody>
      </p:sp>
      <p:sp>
        <p:nvSpPr>
          <p:cNvPr id="3" name="Espace réservé de la date 2"/>
          <p:cNvSpPr>
            <a:spLocks noGrp="1"/>
          </p:cNvSpPr>
          <p:nvPr>
            <p:ph type="dt" sz="half" idx="10"/>
          </p:nvPr>
        </p:nvSpPr>
        <p:spPr/>
        <p:txBody>
          <a:bodyPr rtlCol="0"/>
          <a:lstStyle/>
          <a:p>
            <a:pPr rtl="0"/>
            <a:fld id="{19650D94-49FE-4EF9-9362-FDA185D81EF1}" type="datetime1">
              <a:rPr lang="fr-FR" smtClean="0"/>
              <a:t>15/10/2020</a:t>
            </a:fld>
            <a:endParaRPr lang="fr-FR" dirty="0"/>
          </a:p>
        </p:txBody>
      </p:sp>
      <p:sp>
        <p:nvSpPr>
          <p:cNvPr id="5" name="Espace réservé du numéro de diapositive 4"/>
          <p:cNvSpPr>
            <a:spLocks noGrp="1"/>
          </p:cNvSpPr>
          <p:nvPr>
            <p:ph type="sldNum" sz="quarter" idx="12"/>
          </p:nvPr>
        </p:nvSpPr>
        <p:spPr/>
        <p:txBody>
          <a:bodyPr rtlCol="0"/>
          <a:lstStyle/>
          <a:p>
            <a:pPr rtl="0"/>
            <a:fld id="{289D71E3-7D81-4C24-B9D8-6B108755C64C}" type="slidenum">
              <a:rPr lang="fr-FR" smtClean="0"/>
              <a:t>‹N°›</a:t>
            </a:fld>
            <a:endParaRPr lang="fr-FR" dirty="0"/>
          </a:p>
        </p:txBody>
      </p:sp>
    </p:spTree>
    <p:extLst>
      <p:ext uri="{BB962C8B-B14F-4D97-AF65-F5344CB8AC3E}">
        <p14:creationId xmlns:p14="http://schemas.microsoft.com/office/powerpoint/2010/main" val="6450255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3" name="Espace réservé du pied de page 2"/>
          <p:cNvSpPr>
            <a:spLocks noGrp="1"/>
          </p:cNvSpPr>
          <p:nvPr>
            <p:ph type="ftr" sz="quarter" idx="11"/>
          </p:nvPr>
        </p:nvSpPr>
        <p:spPr/>
        <p:txBody>
          <a:bodyPr rtlCol="0"/>
          <a:lstStyle/>
          <a:p>
            <a:pPr rtl="0"/>
            <a:r>
              <a:rPr lang="fr-FR" dirty="0"/>
              <a:t>Ajouter un pied de page</a:t>
            </a:r>
          </a:p>
        </p:txBody>
      </p:sp>
      <p:sp>
        <p:nvSpPr>
          <p:cNvPr id="2" name="Espace réservé de la date 1"/>
          <p:cNvSpPr>
            <a:spLocks noGrp="1"/>
          </p:cNvSpPr>
          <p:nvPr>
            <p:ph type="dt" sz="half" idx="10"/>
          </p:nvPr>
        </p:nvSpPr>
        <p:spPr/>
        <p:txBody>
          <a:bodyPr rtlCol="0"/>
          <a:lstStyle/>
          <a:p>
            <a:pPr rtl="0"/>
            <a:fld id="{7E8B4022-5C45-438F-8B77-8C7C72994E20}" type="datetime1">
              <a:rPr lang="fr-FR" smtClean="0"/>
              <a:t>15/10/2020</a:t>
            </a:fld>
            <a:endParaRPr lang="fr-FR" dirty="0"/>
          </a:p>
        </p:txBody>
      </p:sp>
      <p:sp>
        <p:nvSpPr>
          <p:cNvPr id="4" name="Espace réservé du numéro de diapositive 3"/>
          <p:cNvSpPr>
            <a:spLocks noGrp="1"/>
          </p:cNvSpPr>
          <p:nvPr>
            <p:ph type="sldNum" sz="quarter" idx="12"/>
          </p:nvPr>
        </p:nvSpPr>
        <p:spPr/>
        <p:txBody>
          <a:bodyPr rtlCol="0"/>
          <a:lstStyle/>
          <a:p>
            <a:pPr rtl="0"/>
            <a:fld id="{289D71E3-7D81-4C24-B9D8-6B108755C64C}" type="slidenum">
              <a:rPr lang="fr-FR" smtClean="0"/>
              <a:t>‹N°›</a:t>
            </a:fld>
            <a:endParaRPr lang="fr-FR" dirty="0"/>
          </a:p>
        </p:txBody>
      </p:sp>
    </p:spTree>
    <p:extLst>
      <p:ext uri="{BB962C8B-B14F-4D97-AF65-F5344CB8AC3E}">
        <p14:creationId xmlns:p14="http://schemas.microsoft.com/office/powerpoint/2010/main" val="35800713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p:txBody>
          <a:bodyPr rtlCol="0" anchor="b"/>
          <a:lstStyle>
            <a:lvl1pPr>
              <a:defRPr sz="3200"/>
            </a:lvl1pPr>
          </a:lstStyle>
          <a:p>
            <a:pPr rtl="0"/>
            <a:r>
              <a:rPr lang="fr-FR" smtClean="0"/>
              <a:t>Modifiez le style du titre</a:t>
            </a:r>
            <a:endParaRPr lang="fr-FR" dirty="0"/>
          </a:p>
        </p:txBody>
      </p:sp>
      <p:sp>
        <p:nvSpPr>
          <p:cNvPr id="3" name="Espace réservé du contenu 2"/>
          <p:cNvSpPr>
            <a:spLocks noGrp="1"/>
          </p:cNvSpPr>
          <p:nvPr>
            <p:ph idx="1"/>
          </p:nvPr>
        </p:nvSpPr>
        <p:spPr>
          <a:xfrm>
            <a:off x="4724400" y="1828800"/>
            <a:ext cx="5943600" cy="3476625"/>
          </a:xfrm>
        </p:spPr>
        <p:txBody>
          <a:bodyPr rtlCol="0">
            <a:normAutofit/>
          </a:bodyPr>
          <a:lstStyle>
            <a:lvl1pPr>
              <a:defRPr sz="2000"/>
            </a:lvl1pPr>
            <a:lvl2pPr>
              <a:defRPr sz="1800"/>
            </a:lvl2pPr>
            <a:lvl3pPr>
              <a:defRPr sz="1600"/>
            </a:lvl3pPr>
            <a:lvl4pPr>
              <a:defRPr sz="1400"/>
            </a:lvl4pPr>
            <a:lvl5pPr>
              <a:defRPr sz="1400"/>
            </a:lvl5pPr>
            <a:lvl6pPr>
              <a:defRPr sz="2000"/>
            </a:lvl6pPr>
            <a:lvl7pPr>
              <a:defRPr sz="2000"/>
            </a:lvl7pPr>
            <a:lvl8pPr>
              <a:defRPr sz="2000"/>
            </a:lvl8pPr>
            <a:lvl9pPr>
              <a:defRPr sz="2000"/>
            </a:lvl9pPr>
          </a:lstStyle>
          <a:p>
            <a:pPr lvl="0" rtl="0"/>
            <a:r>
              <a:rPr lang="fr-FR" smtClean="0"/>
              <a:t>Modifier les styles du texte du masque</a:t>
            </a:r>
          </a:p>
          <a:p>
            <a:pPr lvl="1" rtl="0"/>
            <a:r>
              <a:rPr lang="fr-FR" smtClean="0"/>
              <a:t>Deuxième niveau</a:t>
            </a:r>
          </a:p>
          <a:p>
            <a:pPr lvl="2" rtl="0"/>
            <a:r>
              <a:rPr lang="fr-FR" smtClean="0"/>
              <a:t>Troisième niveau</a:t>
            </a:r>
          </a:p>
          <a:p>
            <a:pPr lvl="3" rtl="0"/>
            <a:r>
              <a:rPr lang="fr-FR" smtClean="0"/>
              <a:t>Quatrième niveau</a:t>
            </a:r>
          </a:p>
          <a:p>
            <a:pPr lvl="4" rtl="0"/>
            <a:r>
              <a:rPr lang="fr-FR" smtClean="0"/>
              <a:t>Cinquième niveau</a:t>
            </a:r>
            <a:endParaRPr lang="fr-FR" dirty="0"/>
          </a:p>
        </p:txBody>
      </p:sp>
      <p:sp>
        <p:nvSpPr>
          <p:cNvPr id="4" name="Espace réservé du texte 3"/>
          <p:cNvSpPr>
            <a:spLocks noGrp="1"/>
          </p:cNvSpPr>
          <p:nvPr>
            <p:ph type="body" sz="half" idx="2"/>
          </p:nvPr>
        </p:nvSpPr>
        <p:spPr>
          <a:xfrm>
            <a:off x="1523999" y="1828800"/>
            <a:ext cx="2926080" cy="3476625"/>
          </a:xfrm>
        </p:spPr>
        <p:txBody>
          <a:bodyPr rtlCol="0">
            <a:normAutofit/>
          </a:bodyPr>
          <a:lstStyle>
            <a:lvl1pPr marL="0" indent="0">
              <a:spcBef>
                <a:spcPts val="1200"/>
              </a:spcBef>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fr-FR" smtClean="0"/>
              <a:t>Modifier les styles du texte du masque</a:t>
            </a:r>
          </a:p>
        </p:txBody>
      </p:sp>
      <p:sp>
        <p:nvSpPr>
          <p:cNvPr id="6" name="Espace réservé du pied de page 5"/>
          <p:cNvSpPr>
            <a:spLocks noGrp="1"/>
          </p:cNvSpPr>
          <p:nvPr>
            <p:ph type="ftr" sz="quarter" idx="11"/>
          </p:nvPr>
        </p:nvSpPr>
        <p:spPr/>
        <p:txBody>
          <a:bodyPr rtlCol="0"/>
          <a:lstStyle/>
          <a:p>
            <a:pPr rtl="0"/>
            <a:r>
              <a:rPr lang="fr-FR" dirty="0"/>
              <a:t>Ajouter un pied de page</a:t>
            </a:r>
          </a:p>
        </p:txBody>
      </p:sp>
      <p:sp>
        <p:nvSpPr>
          <p:cNvPr id="5" name="Espace réservé de la date 4"/>
          <p:cNvSpPr>
            <a:spLocks noGrp="1"/>
          </p:cNvSpPr>
          <p:nvPr>
            <p:ph type="dt" sz="half" idx="10"/>
          </p:nvPr>
        </p:nvSpPr>
        <p:spPr/>
        <p:txBody>
          <a:bodyPr rtlCol="0"/>
          <a:lstStyle/>
          <a:p>
            <a:pPr rtl="0"/>
            <a:fld id="{C933764E-6E49-4A74-8EF9-1C60545889B2}" type="datetime1">
              <a:rPr lang="fr-FR" smtClean="0"/>
              <a:t>15/10/2020</a:t>
            </a:fld>
            <a:endParaRPr lang="fr-FR" dirty="0"/>
          </a:p>
        </p:txBody>
      </p:sp>
      <p:sp>
        <p:nvSpPr>
          <p:cNvPr id="7" name="Espace réservé du numéro de diapositive 6"/>
          <p:cNvSpPr>
            <a:spLocks noGrp="1"/>
          </p:cNvSpPr>
          <p:nvPr>
            <p:ph type="sldNum" sz="quarter" idx="12"/>
          </p:nvPr>
        </p:nvSpPr>
        <p:spPr/>
        <p:txBody>
          <a:bodyPr rtlCol="0"/>
          <a:lstStyle/>
          <a:p>
            <a:pPr rtl="0"/>
            <a:fld id="{289D71E3-7D81-4C24-B9D8-6B108755C64C}" type="slidenum">
              <a:rPr lang="fr-FR" smtClean="0"/>
              <a:t>‹N°›</a:t>
            </a:fld>
            <a:endParaRPr lang="fr-FR" dirty="0"/>
          </a:p>
        </p:txBody>
      </p:sp>
    </p:spTree>
    <p:extLst>
      <p:ext uri="{BB962C8B-B14F-4D97-AF65-F5344CB8AC3E}">
        <p14:creationId xmlns:p14="http://schemas.microsoft.com/office/powerpoint/2010/main" val="8073542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Image avec légende">
    <p:spTree>
      <p:nvGrpSpPr>
        <p:cNvPr id="1" name=""/>
        <p:cNvGrpSpPr/>
        <p:nvPr/>
      </p:nvGrpSpPr>
      <p:grpSpPr>
        <a:xfrm>
          <a:off x="0" y="0"/>
          <a:ext cx="0" cy="0"/>
          <a:chOff x="0" y="0"/>
          <a:chExt cx="0" cy="0"/>
        </a:xfrm>
      </p:grpSpPr>
      <p:sp>
        <p:nvSpPr>
          <p:cNvPr id="8" name="Forme libre 5"/>
          <p:cNvSpPr>
            <a:spLocks/>
          </p:cNvSpPr>
          <p:nvPr/>
        </p:nvSpPr>
        <p:spPr bwMode="gray">
          <a:xfrm>
            <a:off x="804333" y="1695450"/>
            <a:ext cx="5596467" cy="3295650"/>
          </a:xfrm>
          <a:custGeom>
            <a:avLst/>
            <a:gdLst>
              <a:gd name="T0" fmla="*/ 1279 w 1347"/>
              <a:gd name="T1" fmla="*/ 919 h 986"/>
              <a:gd name="T2" fmla="*/ 65 w 1347"/>
              <a:gd name="T3" fmla="*/ 919 h 986"/>
              <a:gd name="T4" fmla="*/ 65 w 1347"/>
              <a:gd name="T5" fmla="*/ 64 h 986"/>
              <a:gd name="T6" fmla="*/ 1279 w 1347"/>
              <a:gd name="T7" fmla="*/ 64 h 986"/>
              <a:gd name="T8" fmla="*/ 1279 w 1347"/>
              <a:gd name="T9" fmla="*/ 919 h 986"/>
            </a:gdLst>
            <a:ahLst/>
            <a:cxnLst>
              <a:cxn ang="0">
                <a:pos x="T0" y="T1"/>
              </a:cxn>
              <a:cxn ang="0">
                <a:pos x="T2" y="T3"/>
              </a:cxn>
              <a:cxn ang="0">
                <a:pos x="T4" y="T5"/>
              </a:cxn>
              <a:cxn ang="0">
                <a:pos x="T6" y="T7"/>
              </a:cxn>
              <a:cxn ang="0">
                <a:pos x="T8" y="T9"/>
              </a:cxn>
            </a:cxnLst>
            <a:rect l="0" t="0" r="r" b="b"/>
            <a:pathLst>
              <a:path w="1347" h="986">
                <a:moveTo>
                  <a:pt x="1279" y="919"/>
                </a:moveTo>
                <a:cubicBezTo>
                  <a:pt x="1211" y="986"/>
                  <a:pt x="121" y="974"/>
                  <a:pt x="65" y="919"/>
                </a:cubicBezTo>
                <a:cubicBezTo>
                  <a:pt x="9" y="863"/>
                  <a:pt x="0" y="128"/>
                  <a:pt x="65" y="64"/>
                </a:cubicBezTo>
                <a:cubicBezTo>
                  <a:pt x="130" y="0"/>
                  <a:pt x="1217" y="3"/>
                  <a:pt x="1279" y="64"/>
                </a:cubicBezTo>
                <a:cubicBezTo>
                  <a:pt x="1341" y="125"/>
                  <a:pt x="1347" y="852"/>
                  <a:pt x="1279" y="919"/>
                </a:cubicBezTo>
                <a:close/>
              </a:path>
            </a:pathLst>
          </a:custGeom>
          <a:solidFill>
            <a:srgbClr val="FFFFFF"/>
          </a:solidFill>
          <a:ln>
            <a:noFill/>
          </a:ln>
          <a:effectLst>
            <a:outerShdw blurRad="317500" dist="63500" dir="2700000" algn="tl" rotWithShape="0">
              <a:prstClr val="black">
                <a:alpha val="30000"/>
              </a:prstClr>
            </a:outerShdw>
          </a:effectLst>
          <a:extLst/>
        </p:spPr>
        <p:txBody>
          <a:bodyPr vert="horz" wrap="square" lIns="91440" tIns="45720" rIns="91440" bIns="45720" numCol="1" rtlCol="0" anchor="t" anchorCtr="0" compatLnSpc="1">
            <a:prstTxWarp prst="textNoShape">
              <a:avLst/>
            </a:prstTxWarp>
          </a:bodyPr>
          <a:lstStyle/>
          <a:p>
            <a:pPr rtl="0"/>
            <a:endParaRPr lang="fr-FR" dirty="0"/>
          </a:p>
        </p:txBody>
      </p:sp>
      <p:sp>
        <p:nvSpPr>
          <p:cNvPr id="2" name="Titre 1"/>
          <p:cNvSpPr>
            <a:spLocks noGrp="1"/>
          </p:cNvSpPr>
          <p:nvPr>
            <p:ph type="title"/>
          </p:nvPr>
        </p:nvSpPr>
        <p:spPr/>
        <p:txBody>
          <a:bodyPr rtlCol="0" anchor="b"/>
          <a:lstStyle>
            <a:lvl1pPr>
              <a:defRPr sz="3200"/>
            </a:lvl1pPr>
          </a:lstStyle>
          <a:p>
            <a:pPr rtl="0"/>
            <a:r>
              <a:rPr lang="fr-FR" smtClean="0"/>
              <a:t>Modifiez le style du titre</a:t>
            </a:r>
            <a:endParaRPr lang="fr-FR" dirty="0"/>
          </a:p>
        </p:txBody>
      </p:sp>
      <p:sp>
        <p:nvSpPr>
          <p:cNvPr id="12" name="Espace réservé d’image 11" descr="Espace réservé vide pour ajouter une image. Cliquez sur l’espace réservé et sélectionnez l’image à ajouter"/>
          <p:cNvSpPr>
            <a:spLocks noGrp="1"/>
          </p:cNvSpPr>
          <p:nvPr>
            <p:ph type="pic" idx="1"/>
          </p:nvPr>
        </p:nvSpPr>
        <p:spPr>
          <a:xfrm>
            <a:off x="1006022" y="1874520"/>
            <a:ext cx="5193089" cy="2937510"/>
          </a:xfrm>
          <a:custGeom>
            <a:avLst/>
            <a:gdLst>
              <a:gd name="connsiteX0" fmla="*/ 2531359 w 5066932"/>
              <a:gd name="connsiteY0" fmla="*/ 21 h 2945784"/>
              <a:gd name="connsiteX1" fmla="*/ 4878015 w 5066932"/>
              <a:gd name="connsiteY1" fmla="*/ 145719 h 2945784"/>
              <a:gd name="connsiteX2" fmla="*/ 4878015 w 5066932"/>
              <a:gd name="connsiteY2" fmla="*/ 2803241 h 2945784"/>
              <a:gd name="connsiteX3" fmla="*/ 175988 w 5066932"/>
              <a:gd name="connsiteY3" fmla="*/ 2803241 h 2945784"/>
              <a:gd name="connsiteX4" fmla="*/ 175988 w 5066932"/>
              <a:gd name="connsiteY4" fmla="*/ 145719 h 2945784"/>
              <a:gd name="connsiteX5" fmla="*/ 2531359 w 5066932"/>
              <a:gd name="connsiteY5" fmla="*/ 21 h 2945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66932" h="2945784">
                <a:moveTo>
                  <a:pt x="2531359" y="21"/>
                </a:moveTo>
                <a:cubicBezTo>
                  <a:pt x="3645379" y="1187"/>
                  <a:pt x="4757946" y="50918"/>
                  <a:pt x="4878015" y="145719"/>
                </a:cubicBezTo>
                <a:cubicBezTo>
                  <a:pt x="5118151" y="335320"/>
                  <a:pt x="5141390" y="2594991"/>
                  <a:pt x="4878015" y="2803241"/>
                </a:cubicBezTo>
                <a:cubicBezTo>
                  <a:pt x="4614639" y="3011491"/>
                  <a:pt x="392886" y="2974193"/>
                  <a:pt x="175988" y="2803241"/>
                </a:cubicBezTo>
                <a:cubicBezTo>
                  <a:pt x="-40909" y="2629181"/>
                  <a:pt x="-75768" y="344644"/>
                  <a:pt x="175988" y="145719"/>
                </a:cubicBezTo>
                <a:cubicBezTo>
                  <a:pt x="301866" y="46256"/>
                  <a:pt x="1417339" y="-1144"/>
                  <a:pt x="2531359" y="21"/>
                </a:cubicBezTo>
                <a:close/>
              </a:path>
            </a:pathLst>
          </a:custGeom>
          <a:solidFill>
            <a:schemeClr val="accent2">
              <a:lumMod val="20000"/>
              <a:lumOff val="80000"/>
            </a:schemeClr>
          </a:solidFill>
        </p:spPr>
        <p:txBody>
          <a:bodyPr wrap="square" tIns="365760" rtlCol="0">
            <a:no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fr-FR" smtClean="0"/>
              <a:t>Cliquez sur l'icône pour ajouter une image</a:t>
            </a:r>
            <a:endParaRPr lang="fr-FR" dirty="0"/>
          </a:p>
        </p:txBody>
      </p:sp>
      <p:sp>
        <p:nvSpPr>
          <p:cNvPr id="4" name="Espace réservé du texte 3"/>
          <p:cNvSpPr>
            <a:spLocks noGrp="1"/>
          </p:cNvSpPr>
          <p:nvPr>
            <p:ph type="body" sz="half" idx="2"/>
          </p:nvPr>
        </p:nvSpPr>
        <p:spPr>
          <a:xfrm>
            <a:off x="7010400" y="2245995"/>
            <a:ext cx="3657600" cy="2194560"/>
          </a:xfrm>
        </p:spPr>
        <p:txBody>
          <a:bodyPr rtlCol="0">
            <a:normAutofit/>
          </a:bodyPr>
          <a:lstStyle>
            <a:lvl1pPr marL="0" indent="0">
              <a:spcBef>
                <a:spcPts val="1200"/>
              </a:spcBef>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fr-FR" smtClean="0"/>
              <a:t>Modifier les styles du texte du masque</a:t>
            </a:r>
          </a:p>
        </p:txBody>
      </p:sp>
      <p:sp>
        <p:nvSpPr>
          <p:cNvPr id="6" name="Espace réservé du pied de page 5"/>
          <p:cNvSpPr>
            <a:spLocks noGrp="1"/>
          </p:cNvSpPr>
          <p:nvPr>
            <p:ph type="ftr" sz="quarter" idx="11"/>
          </p:nvPr>
        </p:nvSpPr>
        <p:spPr/>
        <p:txBody>
          <a:bodyPr rtlCol="0"/>
          <a:lstStyle/>
          <a:p>
            <a:pPr rtl="0"/>
            <a:r>
              <a:rPr lang="fr-FR" dirty="0"/>
              <a:t>Ajouter un pied de page</a:t>
            </a:r>
          </a:p>
        </p:txBody>
      </p:sp>
      <p:sp>
        <p:nvSpPr>
          <p:cNvPr id="5" name="Espace réservé de la date 4"/>
          <p:cNvSpPr>
            <a:spLocks noGrp="1"/>
          </p:cNvSpPr>
          <p:nvPr>
            <p:ph type="dt" sz="half" idx="10"/>
          </p:nvPr>
        </p:nvSpPr>
        <p:spPr/>
        <p:txBody>
          <a:bodyPr rtlCol="0"/>
          <a:lstStyle/>
          <a:p>
            <a:pPr rtl="0"/>
            <a:fld id="{8EA51BFD-03A4-450D-A290-326093085876}" type="datetime1">
              <a:rPr lang="fr-FR" smtClean="0"/>
              <a:t>15/10/2020</a:t>
            </a:fld>
            <a:endParaRPr lang="fr-FR" dirty="0"/>
          </a:p>
        </p:txBody>
      </p:sp>
      <p:sp>
        <p:nvSpPr>
          <p:cNvPr id="7" name="Espace réservé du numéro de diapositive 6"/>
          <p:cNvSpPr>
            <a:spLocks noGrp="1"/>
          </p:cNvSpPr>
          <p:nvPr>
            <p:ph type="sldNum" sz="quarter" idx="12"/>
          </p:nvPr>
        </p:nvSpPr>
        <p:spPr/>
        <p:txBody>
          <a:bodyPr rtlCol="0"/>
          <a:lstStyle/>
          <a:p>
            <a:pPr rtl="0"/>
            <a:fld id="{289D71E3-7D81-4C24-B9D8-6B108755C64C}" type="slidenum">
              <a:rPr lang="fr-FR" smtClean="0"/>
              <a:t>‹N°›</a:t>
            </a:fld>
            <a:endParaRPr lang="fr-FR" dirty="0"/>
          </a:p>
        </p:txBody>
      </p:sp>
    </p:spTree>
    <p:extLst>
      <p:ext uri="{BB962C8B-B14F-4D97-AF65-F5344CB8AC3E}">
        <p14:creationId xmlns:p14="http://schemas.microsoft.com/office/powerpoint/2010/main" val="6513188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Image 6"/>
          <p:cNvPicPr>
            <a:picLocks noChangeAspect="1"/>
          </p:cNvPicPr>
          <p:nvPr userDrawn="1"/>
        </p:nvPicPr>
        <p:blipFill rotWithShape="1">
          <a:blip r:embed="rId16" cstate="print">
            <a:extLst>
              <a:ext uri="{28A0092B-C50C-407E-A947-70E740481C1C}">
                <a14:useLocalDpi xmlns:a14="http://schemas.microsoft.com/office/drawing/2010/main" val="0"/>
              </a:ext>
            </a:extLst>
          </a:blip>
          <a:srcRect l="525" t="511" r="525" b="2999"/>
          <a:stretch/>
        </p:blipFill>
        <p:spPr>
          <a:xfrm>
            <a:off x="0" y="0"/>
            <a:ext cx="12188826" cy="6858000"/>
          </a:xfrm>
          <a:prstGeom prst="rect">
            <a:avLst/>
          </a:prstGeom>
        </p:spPr>
      </p:pic>
      <p:sp>
        <p:nvSpPr>
          <p:cNvPr id="2" name="Espace réservé du titre 1"/>
          <p:cNvSpPr>
            <a:spLocks noGrp="1"/>
          </p:cNvSpPr>
          <p:nvPr>
            <p:ph type="title"/>
          </p:nvPr>
        </p:nvSpPr>
        <p:spPr>
          <a:xfrm>
            <a:off x="838200" y="365126"/>
            <a:ext cx="9829800" cy="1082674"/>
          </a:xfrm>
          <a:prstGeom prst="rect">
            <a:avLst/>
          </a:prstGeom>
        </p:spPr>
        <p:txBody>
          <a:bodyPr vert="horz" lIns="91440" tIns="45720" rIns="91440" bIns="45720" rtlCol="0" anchor="b">
            <a:normAutofit/>
          </a:bodyPr>
          <a:lstStyle/>
          <a:p>
            <a:pPr rtl="0"/>
            <a:r>
              <a:rPr lang="fr-FR" dirty="0"/>
              <a:t>Modifiez le style du titre</a:t>
            </a:r>
          </a:p>
        </p:txBody>
      </p:sp>
      <p:sp>
        <p:nvSpPr>
          <p:cNvPr id="3" name="Espace réservé du texte 2"/>
          <p:cNvSpPr>
            <a:spLocks noGrp="1"/>
          </p:cNvSpPr>
          <p:nvPr>
            <p:ph type="body" idx="1"/>
          </p:nvPr>
        </p:nvSpPr>
        <p:spPr>
          <a:xfrm>
            <a:off x="1524000" y="1828800"/>
            <a:ext cx="9144000" cy="3474720"/>
          </a:xfrm>
          <a:prstGeom prst="rect">
            <a:avLst/>
          </a:prstGeom>
        </p:spPr>
        <p:txBody>
          <a:bodyPr vert="horz" lIns="91440" tIns="45720" rIns="91440" bIns="45720" rtlCol="0">
            <a:normAutofit/>
          </a:bodyPr>
          <a:lstStyle/>
          <a:p>
            <a:pPr lvl="0" rtl="0"/>
            <a:r>
              <a:rPr lang="fr-FR" dirty="0"/>
              <a:t>Modifiez les styles du texte du masque</a:t>
            </a:r>
          </a:p>
          <a:p>
            <a:pPr lvl="1" rtl="0"/>
            <a:r>
              <a:rPr lang="fr-FR" dirty="0"/>
              <a:t>Deuxième niveau</a:t>
            </a:r>
          </a:p>
          <a:p>
            <a:pPr lvl="2" rtl="0"/>
            <a:r>
              <a:rPr lang="fr-FR" dirty="0"/>
              <a:t>Troisième niveau</a:t>
            </a:r>
          </a:p>
          <a:p>
            <a:pPr lvl="3" rtl="0"/>
            <a:r>
              <a:rPr lang="fr-FR" dirty="0"/>
              <a:t>Quatrième niveau</a:t>
            </a:r>
          </a:p>
          <a:p>
            <a:pPr lvl="4" rtl="0"/>
            <a:r>
              <a:rPr lang="fr-FR" dirty="0"/>
              <a:t>Cinquième niveau</a:t>
            </a:r>
          </a:p>
        </p:txBody>
      </p:sp>
      <p:sp>
        <p:nvSpPr>
          <p:cNvPr id="5" name="Espace réservé du pied de page 4"/>
          <p:cNvSpPr>
            <a:spLocks noGrp="1"/>
          </p:cNvSpPr>
          <p:nvPr>
            <p:ph type="ftr" sz="quarter" idx="3"/>
          </p:nvPr>
        </p:nvSpPr>
        <p:spPr>
          <a:xfrm>
            <a:off x="2209800" y="6416675"/>
            <a:ext cx="4572000" cy="365125"/>
          </a:xfrm>
          <a:prstGeom prst="rect">
            <a:avLst/>
          </a:prstGeom>
        </p:spPr>
        <p:txBody>
          <a:bodyPr vert="horz" lIns="91440" tIns="45720" rIns="91440" bIns="45720" rtlCol="0" anchor="ctr"/>
          <a:lstStyle>
            <a:lvl1pPr algn="l">
              <a:defRPr sz="1100">
                <a:solidFill>
                  <a:schemeClr val="tx1"/>
                </a:solidFill>
              </a:defRPr>
            </a:lvl1pPr>
          </a:lstStyle>
          <a:p>
            <a:pPr rtl="0"/>
            <a:r>
              <a:rPr lang="fr-FR" dirty="0"/>
              <a:t>Ajouter un pied de page</a:t>
            </a:r>
          </a:p>
        </p:txBody>
      </p:sp>
      <p:sp>
        <p:nvSpPr>
          <p:cNvPr id="4" name="Espace réservé de la date 3"/>
          <p:cNvSpPr>
            <a:spLocks noGrp="1"/>
          </p:cNvSpPr>
          <p:nvPr>
            <p:ph type="dt" sz="half" idx="2"/>
          </p:nvPr>
        </p:nvSpPr>
        <p:spPr>
          <a:xfrm>
            <a:off x="7010400" y="6416675"/>
            <a:ext cx="1371600" cy="365125"/>
          </a:xfrm>
          <a:prstGeom prst="rect">
            <a:avLst/>
          </a:prstGeom>
        </p:spPr>
        <p:txBody>
          <a:bodyPr vert="horz" lIns="91440" tIns="45720" rIns="91440" bIns="45720" rtlCol="0" anchor="ctr"/>
          <a:lstStyle>
            <a:lvl1pPr algn="r">
              <a:defRPr sz="1100">
                <a:solidFill>
                  <a:schemeClr val="tx1"/>
                </a:solidFill>
              </a:defRPr>
            </a:lvl1pPr>
          </a:lstStyle>
          <a:p>
            <a:pPr rtl="0"/>
            <a:fld id="{02A11481-B14E-4F2A-93AB-42A644786676}" type="datetime1">
              <a:rPr lang="fr-FR" smtClean="0"/>
              <a:t>15/10/2020</a:t>
            </a:fld>
            <a:endParaRPr lang="fr-FR" dirty="0"/>
          </a:p>
        </p:txBody>
      </p:sp>
      <p:sp>
        <p:nvSpPr>
          <p:cNvPr id="6" name="Espace réservé du numéro de diapositive 5"/>
          <p:cNvSpPr>
            <a:spLocks noGrp="1"/>
          </p:cNvSpPr>
          <p:nvPr>
            <p:ph type="sldNum" sz="quarter" idx="4"/>
          </p:nvPr>
        </p:nvSpPr>
        <p:spPr>
          <a:xfrm>
            <a:off x="8610600" y="6416675"/>
            <a:ext cx="838200" cy="365125"/>
          </a:xfrm>
          <a:prstGeom prst="rect">
            <a:avLst/>
          </a:prstGeom>
        </p:spPr>
        <p:txBody>
          <a:bodyPr vert="horz" lIns="91440" tIns="45720" rIns="91440" bIns="45720" rtlCol="0" anchor="ctr"/>
          <a:lstStyle>
            <a:lvl1pPr algn="r">
              <a:defRPr sz="1100">
                <a:solidFill>
                  <a:schemeClr val="tx1"/>
                </a:solidFill>
              </a:defRPr>
            </a:lvl1pPr>
          </a:lstStyle>
          <a:p>
            <a:pPr rtl="0"/>
            <a:fld id="{289D71E3-7D81-4C24-B9D8-6B108755C64C}" type="slidenum">
              <a:rPr lang="fr-FR" smtClean="0"/>
              <a:pPr rtl="0"/>
              <a:t>‹N°›</a:t>
            </a:fld>
            <a:endParaRPr lang="fr-FR" dirty="0"/>
          </a:p>
        </p:txBody>
      </p:sp>
    </p:spTree>
    <p:extLst>
      <p:ext uri="{BB962C8B-B14F-4D97-AF65-F5344CB8AC3E}">
        <p14:creationId xmlns:p14="http://schemas.microsoft.com/office/powerpoint/2010/main" val="36165451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2" r:id="rId11"/>
    <p:sldLayoutId id="2147483661" r:id="rId12"/>
    <p:sldLayoutId id="2147483658" r:id="rId13"/>
    <p:sldLayoutId id="2147483659" r:id="rId1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914400" rtl="0" eaLnBrk="1" latinLnBrk="0" hangingPunct="1">
        <a:lnSpc>
          <a:spcPct val="90000"/>
        </a:lnSpc>
        <a:spcBef>
          <a:spcPct val="0"/>
        </a:spcBef>
        <a:buNone/>
        <a:defRPr sz="32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800"/>
        </a:spcBef>
        <a:buFont typeface="Arial" panose="020B0604020202020204" pitchFamily="34" charset="0"/>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1200"/>
        </a:spcBef>
        <a:buFont typeface="Arial" panose="020B0604020202020204" pitchFamily="34" charset="0"/>
        <a:buChar char="•"/>
        <a:defRPr sz="1800" kern="1200">
          <a:solidFill>
            <a:schemeClr val="tx1"/>
          </a:solidFill>
          <a:latin typeface="+mn-lt"/>
          <a:ea typeface="+mn-ea"/>
          <a:cs typeface="+mn-cs"/>
        </a:defRPr>
      </a:lvl2pPr>
      <a:lvl3pPr marL="685800" indent="-182880" algn="l" defTabSz="914400" rtl="0" eaLnBrk="1" latinLnBrk="0" hangingPunct="1">
        <a:lnSpc>
          <a:spcPct val="90000"/>
        </a:lnSpc>
        <a:spcBef>
          <a:spcPts val="600"/>
        </a:spcBef>
        <a:buFont typeface="Arial" panose="020B0604020202020204" pitchFamily="34" charset="0"/>
        <a:buChar char="•"/>
        <a:defRPr sz="1600" kern="1200">
          <a:solidFill>
            <a:schemeClr val="tx1"/>
          </a:solidFill>
          <a:latin typeface="+mn-lt"/>
          <a:ea typeface="+mn-ea"/>
          <a:cs typeface="+mn-cs"/>
        </a:defRPr>
      </a:lvl3pPr>
      <a:lvl4pPr marL="914400" indent="-182880" algn="l" defTabSz="914400" rtl="0" eaLnBrk="1" latinLnBrk="0" hangingPunct="1">
        <a:lnSpc>
          <a:spcPct val="90000"/>
        </a:lnSpc>
        <a:spcBef>
          <a:spcPts val="600"/>
        </a:spcBef>
        <a:buFont typeface="Arial" panose="020B0604020202020204" pitchFamily="34" charset="0"/>
        <a:buChar char="•"/>
        <a:defRPr sz="1400" kern="1200">
          <a:solidFill>
            <a:schemeClr val="tx1"/>
          </a:solidFill>
          <a:latin typeface="+mn-lt"/>
          <a:ea typeface="+mn-ea"/>
          <a:cs typeface="+mn-cs"/>
        </a:defRPr>
      </a:lvl4pPr>
      <a:lvl5pPr marL="1143000" indent="-182880" algn="l" defTabSz="914400" rtl="0" eaLnBrk="1" latinLnBrk="0" hangingPunct="1">
        <a:lnSpc>
          <a:spcPct val="90000"/>
        </a:lnSpc>
        <a:spcBef>
          <a:spcPts val="600"/>
        </a:spcBef>
        <a:buFont typeface="Arial" panose="020B0604020202020204" pitchFamily="34" charset="0"/>
        <a:buChar char="•"/>
        <a:defRPr sz="1400" kern="1200">
          <a:solidFill>
            <a:schemeClr val="tx1"/>
          </a:solidFill>
          <a:latin typeface="+mn-lt"/>
          <a:ea typeface="+mn-ea"/>
          <a:cs typeface="+mn-cs"/>
        </a:defRPr>
      </a:lvl5pPr>
      <a:lvl6pPr marL="1371600" indent="-182880" algn="l" defTabSz="914400" rtl="0" eaLnBrk="1" latinLnBrk="0" hangingPunct="1">
        <a:lnSpc>
          <a:spcPct val="90000"/>
        </a:lnSpc>
        <a:spcBef>
          <a:spcPts val="600"/>
        </a:spcBef>
        <a:buFont typeface="Arial" panose="020B0604020202020204" pitchFamily="34" charset="0"/>
        <a:buChar char="•"/>
        <a:defRPr sz="1400" kern="1200">
          <a:solidFill>
            <a:schemeClr val="tx1"/>
          </a:solidFill>
          <a:latin typeface="+mn-lt"/>
          <a:ea typeface="+mn-ea"/>
          <a:cs typeface="+mn-cs"/>
        </a:defRPr>
      </a:lvl6pPr>
      <a:lvl7pPr marL="1600200" indent="-182880" algn="l" defTabSz="914400" rtl="0" eaLnBrk="1" latinLnBrk="0" hangingPunct="1">
        <a:lnSpc>
          <a:spcPct val="90000"/>
        </a:lnSpc>
        <a:spcBef>
          <a:spcPts val="600"/>
        </a:spcBef>
        <a:buFont typeface="Arial" panose="020B0604020202020204" pitchFamily="34" charset="0"/>
        <a:buChar char="•"/>
        <a:defRPr sz="1400" kern="1200">
          <a:solidFill>
            <a:schemeClr val="tx1"/>
          </a:solidFill>
          <a:latin typeface="+mn-lt"/>
          <a:ea typeface="+mn-ea"/>
          <a:cs typeface="+mn-cs"/>
        </a:defRPr>
      </a:lvl7pPr>
      <a:lvl8pPr marL="1828800" indent="-182880" algn="l" defTabSz="914400" rtl="0" eaLnBrk="1" latinLnBrk="0" hangingPunct="1">
        <a:lnSpc>
          <a:spcPct val="90000"/>
        </a:lnSpc>
        <a:spcBef>
          <a:spcPts val="600"/>
        </a:spcBef>
        <a:buFont typeface="Arial" panose="020B0604020202020204" pitchFamily="34" charset="0"/>
        <a:buChar char="•"/>
        <a:defRPr sz="1400" kern="1200">
          <a:solidFill>
            <a:schemeClr val="tx1"/>
          </a:solidFill>
          <a:latin typeface="+mn-lt"/>
          <a:ea typeface="+mn-ea"/>
          <a:cs typeface="+mn-cs"/>
        </a:defRPr>
      </a:lvl8pPr>
      <a:lvl9pPr marL="2057400" indent="-182880" algn="l" defTabSz="914400" rtl="0" eaLnBrk="1" latinLnBrk="0" hangingPunct="1">
        <a:lnSpc>
          <a:spcPct val="90000"/>
        </a:lnSpc>
        <a:spcBef>
          <a:spcPts val="600"/>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7.xml"/><Relationship Id="rId1" Type="http://schemas.openxmlformats.org/officeDocument/2006/relationships/slideLayout" Target="../slideLayouts/slideLayout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1.xml"/><Relationship Id="rId1" Type="http://schemas.openxmlformats.org/officeDocument/2006/relationships/slideLayout" Target="../slideLayouts/slideLayout6.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3.xml.rels><?xml version="1.0" encoding="UTF-8" standalone="yes"?>
<Relationships xmlns="http://schemas.openxmlformats.org/package/2006/relationships"><Relationship Id="rId3" Type="http://schemas.openxmlformats.org/officeDocument/2006/relationships/hyperlink" Target="https://eduscol.education.fr/cid107470/francais-cycle-2-lecture-et-comprehension-de-l-ecrit.html#lien1" TargetMode="External"/><Relationship Id="rId7" Type="http://schemas.openxmlformats.org/officeDocument/2006/relationships/hyperlink" Target="http://www.maitresseuh.fr/aider-les-eleves-a-lire-plus-vite-lecture-rapide-fluence-et-cie-a112931214" TargetMode="External"/><Relationship Id="rId2" Type="http://schemas.openxmlformats.org/officeDocument/2006/relationships/notesSlide" Target="../notesSlides/notesSlide32.xml"/><Relationship Id="rId1" Type="http://schemas.openxmlformats.org/officeDocument/2006/relationships/slideLayout" Target="../slideLayouts/slideLayout6.xml"/><Relationship Id="rId6" Type="http://schemas.openxmlformats.org/officeDocument/2006/relationships/hyperlink" Target="http://anagraph.ens-lyon.fr/" TargetMode="External"/><Relationship Id="rId5" Type="http://schemas.openxmlformats.org/officeDocument/2006/relationships/hyperlink" Target="http://www.cognisciences.com/accueil/outils/article/e-l-fe-evaluation-de-la-lecture-en-fluence" TargetMode="External"/><Relationship Id="rId4" Type="http://schemas.openxmlformats.org/officeDocument/2006/relationships/hyperlink" Target="https://www.editions-cigale.com/catalogue?niveau=All&amp;competence=122&amp;dispositif=All&amp;meilleur=All&amp;meilleur=All&amp;bambin=All&amp;bambin=All&amp;langage=All&amp;langage=All&amp;lecture=All&amp;lecture=All" TargetMode="Externa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slide" Target="slide47.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8.png"/><Relationship Id="rId5" Type="http://schemas.openxmlformats.org/officeDocument/2006/relationships/hyperlink" Target="https://classe-a-12.beta.gouv.fr/" TargetMode="External"/><Relationship Id="rId4" Type="http://schemas.openxmlformats.org/officeDocument/2006/relationships/notesSlide" Target="../notesSlides/notesSlide35.xml"/></Relationships>
</file>

<file path=ppt/slides/_rels/slide3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8.xml"/><Relationship Id="rId1" Type="http://schemas.openxmlformats.org/officeDocument/2006/relationships/slideLayout" Target="../slideLayouts/slideLayout6.xml"/><Relationship Id="rId4" Type="http://schemas.openxmlformats.org/officeDocument/2006/relationships/hyperlink" Target="https://eduscol.education.fr/cid107470/francais-cycle-2-lecture-et-comprehension-de-l-ecrit.html#lien1" TargetMode="Externa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9.xml"/><Relationship Id="rId1" Type="http://schemas.openxmlformats.org/officeDocument/2006/relationships/slideLayout" Target="../slideLayouts/slideLayout6.xml"/><Relationship Id="rId4" Type="http://schemas.openxmlformats.org/officeDocument/2006/relationships/image" Target="../media/image12.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2.xml"/><Relationship Id="rId1" Type="http://schemas.openxmlformats.org/officeDocument/2006/relationships/slideLayout" Target="../slideLayouts/slideLayout6.xml"/><Relationship Id="rId6" Type="http://schemas.openxmlformats.org/officeDocument/2006/relationships/hyperlink" Target="https://cache.media.eduscol.education.fr/file/Reussite/41/3/RA16_C2_FRA_CopieSituationCP_843413.pdf" TargetMode="External"/><Relationship Id="rId5" Type="http://schemas.openxmlformats.org/officeDocument/2006/relationships/image" Target="../media/image14.png"/><Relationship Id="rId4" Type="http://schemas.openxmlformats.org/officeDocument/2006/relationships/hyperlink" Target="https://cache.media.eduscol.education.fr/file/Ecriture/05/2/RA16_C2_FRA_Ecriture_geste-ecrit-copie_Sequence-Copie-CE1_827052.pdf" TargetMode="Externa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5.png"/><Relationship Id="rId4" Type="http://schemas.openxmlformats.org/officeDocument/2006/relationships/notesSlide" Target="../notesSlides/notesSlide46.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8.xml"/><Relationship Id="rId1" Type="http://schemas.openxmlformats.org/officeDocument/2006/relationships/slideLayout" Target="../slideLayouts/slideLayout6.xml"/><Relationship Id="rId5" Type="http://schemas.openxmlformats.org/officeDocument/2006/relationships/image" Target="../media/image18.jpeg"/><Relationship Id="rId4" Type="http://schemas.openxmlformats.org/officeDocument/2006/relationships/image" Target="../media/image17.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hyperlink" Target="https://classe-a-12.beta.gouv.fr/" TargetMode="External"/><Relationship Id="rId5" Type="http://schemas.openxmlformats.org/officeDocument/2006/relationships/image" Target="../media/image19.png"/><Relationship Id="rId4" Type="http://schemas.openxmlformats.org/officeDocument/2006/relationships/notesSlide" Target="../notesSlides/notesSlide49.xml"/></Relationships>
</file>

<file path=ppt/slides/_rels/slide51.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50.xml"/><Relationship Id="rId1" Type="http://schemas.openxmlformats.org/officeDocument/2006/relationships/slideLayout" Target="../slideLayouts/slideLayout6.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5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1.xml"/><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2.xml"/><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8" Type="http://schemas.openxmlformats.org/officeDocument/2006/relationships/hyperlink" Target="https://www.editions-cigale.com/videos/revenir-sur-les-erreurs-de-decodage" TargetMode="External"/><Relationship Id="rId3" Type="http://schemas.openxmlformats.org/officeDocument/2006/relationships/hyperlink" Target="Vid&#233;os%20Fluence/Anticiper%20les%20mots%20difficiles%20&#224;%20lire%20&#201;ditions%20de%20la%20Cigale.mp4" TargetMode="External"/><Relationship Id="rId7" Type="http://schemas.openxmlformats.org/officeDocument/2006/relationships/hyperlink" Target="Vid&#233;os%20Fluence/Revenir%20sur%20les%20erreurs%20de%20d&#233;codage%20&#201;ditions%20de%20la%20Cigale.mp4" TargetMode="External"/><Relationship Id="rId2" Type="http://schemas.openxmlformats.org/officeDocument/2006/relationships/notesSlide" Target="../notesSlides/notesSlide53.xml"/><Relationship Id="rId1" Type="http://schemas.openxmlformats.org/officeDocument/2006/relationships/slideLayout" Target="../slideLayouts/slideLayout6.xml"/><Relationship Id="rId6" Type="http://schemas.openxmlformats.org/officeDocument/2006/relationships/hyperlink" Target="https://www.editions-cigale.com/videos/expliquer-le-sens-des-mots" TargetMode="External"/><Relationship Id="rId5" Type="http://schemas.openxmlformats.org/officeDocument/2006/relationships/hyperlink" Target="Vid&#233;os%20Fluence/Expliquer%20le%20sens%20des%20mots%20&#201;ditions%20de%20la%20Cigale.mp4" TargetMode="External"/><Relationship Id="rId10" Type="http://schemas.openxmlformats.org/officeDocument/2006/relationships/hyperlink" Target="https://www.editions-cigale.com/videos/mesurer-les-progres" TargetMode="External"/><Relationship Id="rId4" Type="http://schemas.openxmlformats.org/officeDocument/2006/relationships/hyperlink" Target="https://www.editions-cigale.com/videos/anticiper-les-mots-difficiles-a-lire" TargetMode="External"/><Relationship Id="rId9" Type="http://schemas.openxmlformats.org/officeDocument/2006/relationships/hyperlink" Target="Vid&#233;os%20Fluence/Mesurer%20les%20progr&#232;s%20&#201;ditions%20de%20la%20Cigale.mp4" TargetMode="Externa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hyperlink" Target="https://eduscol.education.fr/cid142270/evaluations-au-ce1-2019-2020.html" TargetMode="External"/><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838200" y="533400"/>
            <a:ext cx="9794304" cy="1828800"/>
          </a:xfrm>
        </p:spPr>
        <p:txBody>
          <a:bodyPr rtlCol="0">
            <a:normAutofit/>
          </a:bodyPr>
          <a:lstStyle/>
          <a:p>
            <a:pPr rtl="0"/>
            <a:r>
              <a:rPr lang="fr-FR" b="1" dirty="0" smtClean="0">
                <a:solidFill>
                  <a:schemeClr val="accent1">
                    <a:lumMod val="75000"/>
                  </a:schemeClr>
                </a:solidFill>
                <a:latin typeface="Calibri" panose="020F0502020204030204" pitchFamily="34" charset="0"/>
              </a:rPr>
              <a:t>Fluence de lecture au CE</a:t>
            </a:r>
            <a:br>
              <a:rPr lang="fr-FR" b="1" dirty="0" smtClean="0">
                <a:solidFill>
                  <a:schemeClr val="accent1">
                    <a:lumMod val="75000"/>
                  </a:schemeClr>
                </a:solidFill>
                <a:latin typeface="Calibri" panose="020F0502020204030204" pitchFamily="34" charset="0"/>
              </a:rPr>
            </a:br>
            <a:r>
              <a:rPr lang="fr-FR" b="1" dirty="0" smtClean="0">
                <a:solidFill>
                  <a:schemeClr val="accent1">
                    <a:lumMod val="75000"/>
                  </a:schemeClr>
                </a:solidFill>
                <a:latin typeface="Calibri" panose="020F0502020204030204" pitchFamily="34" charset="0"/>
              </a:rPr>
              <a:t>Formation circonscription Romans Isère</a:t>
            </a:r>
            <a:endParaRPr lang="fr-FR" b="1" dirty="0">
              <a:solidFill>
                <a:schemeClr val="accent1">
                  <a:lumMod val="75000"/>
                </a:schemeClr>
              </a:solidFill>
              <a:latin typeface="Calibri" panose="020F0502020204030204" pitchFamily="34" charset="0"/>
            </a:endParaRPr>
          </a:p>
        </p:txBody>
      </p:sp>
      <p:sp>
        <p:nvSpPr>
          <p:cNvPr id="3" name="Sous-titre 2"/>
          <p:cNvSpPr>
            <a:spLocks noGrp="1"/>
          </p:cNvSpPr>
          <p:nvPr>
            <p:ph type="subTitle" idx="1"/>
          </p:nvPr>
        </p:nvSpPr>
        <p:spPr>
          <a:xfrm>
            <a:off x="983432" y="2387514"/>
            <a:ext cx="7086600" cy="914400"/>
          </a:xfrm>
        </p:spPr>
        <p:txBody>
          <a:bodyPr rtlCol="0"/>
          <a:lstStyle/>
          <a:p>
            <a:r>
              <a:rPr lang="fr-FR" dirty="0" smtClean="0">
                <a:solidFill>
                  <a:schemeClr val="accent1">
                    <a:lumMod val="60000"/>
                    <a:lumOff val="40000"/>
                  </a:schemeClr>
                </a:solidFill>
                <a:latin typeface="Calibri" panose="020F0502020204030204" pitchFamily="34" charset="0"/>
              </a:rPr>
              <a:t>Présentiel septembre 2020  -  GDML 26</a:t>
            </a:r>
            <a:br>
              <a:rPr lang="fr-FR" dirty="0" smtClean="0">
                <a:solidFill>
                  <a:schemeClr val="accent1">
                    <a:lumMod val="60000"/>
                    <a:lumOff val="40000"/>
                  </a:schemeClr>
                </a:solidFill>
                <a:latin typeface="Calibri" panose="020F0502020204030204" pitchFamily="34" charset="0"/>
              </a:rPr>
            </a:br>
            <a:r>
              <a:rPr lang="fr-FR" sz="1600" dirty="0" smtClean="0">
                <a:solidFill>
                  <a:schemeClr val="accent1">
                    <a:lumMod val="60000"/>
                    <a:lumOff val="40000"/>
                  </a:schemeClr>
                </a:solidFill>
                <a:latin typeface="Calibri" panose="020F0502020204030204" pitchFamily="34" charset="0"/>
              </a:rPr>
              <a:t>Marina </a:t>
            </a:r>
            <a:r>
              <a:rPr lang="fr-FR" sz="1600" dirty="0">
                <a:solidFill>
                  <a:schemeClr val="accent1">
                    <a:lumMod val="60000"/>
                    <a:lumOff val="40000"/>
                  </a:schemeClr>
                </a:solidFill>
                <a:latin typeface="Calibri" panose="020F0502020204030204" pitchFamily="34" charset="0"/>
              </a:rPr>
              <a:t>Liautard CPC </a:t>
            </a:r>
            <a:r>
              <a:rPr lang="fr-FR" sz="1600" dirty="0" smtClean="0">
                <a:solidFill>
                  <a:schemeClr val="accent1">
                    <a:lumMod val="60000"/>
                    <a:lumOff val="40000"/>
                  </a:schemeClr>
                </a:solidFill>
                <a:latin typeface="Calibri" panose="020F0502020204030204" pitchFamily="34" charset="0"/>
              </a:rPr>
              <a:t> IEN Romans Isère</a:t>
            </a:r>
            <a:endParaRPr lang="fr-FR" sz="1600" dirty="0">
              <a:solidFill>
                <a:schemeClr val="accent1">
                  <a:lumMod val="60000"/>
                  <a:lumOff val="40000"/>
                </a:schemeClr>
              </a:solidFill>
              <a:latin typeface="Calibri" panose="020F0502020204030204" pitchFamily="34" charset="0"/>
            </a:endParaRPr>
          </a:p>
        </p:txBody>
      </p:sp>
    </p:spTree>
    <p:extLst>
      <p:ext uri="{BB962C8B-B14F-4D97-AF65-F5344CB8AC3E}">
        <p14:creationId xmlns:p14="http://schemas.microsoft.com/office/powerpoint/2010/main" val="27980470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35360" y="365126"/>
            <a:ext cx="11521280" cy="975642"/>
          </a:xfrm>
        </p:spPr>
        <p:txBody>
          <a:bodyPr rtlCol="0">
            <a:noAutofit/>
          </a:bodyPr>
          <a:lstStyle/>
          <a:p>
            <a:r>
              <a:rPr lang="fr-FR" sz="2400" b="1" dirty="0" smtClean="0">
                <a:solidFill>
                  <a:schemeClr val="tx2"/>
                </a:solidFill>
                <a:latin typeface="Calibri" panose="020F0502020204030204" pitchFamily="34" charset="0"/>
                <a:ea typeface="Calibri" panose="020F0502020204030204" pitchFamily="34" charset="0"/>
                <a:cs typeface="Times New Roman" panose="02020603050405020304" pitchFamily="18" charset="0"/>
              </a:rPr>
              <a:t/>
            </a:r>
            <a:br>
              <a:rPr lang="fr-FR" sz="2400" b="1" dirty="0" smtClean="0">
                <a:solidFill>
                  <a:schemeClr val="tx2"/>
                </a:solidFill>
                <a:latin typeface="Calibri" panose="020F0502020204030204" pitchFamily="34" charset="0"/>
                <a:ea typeface="Calibri" panose="020F0502020204030204" pitchFamily="34" charset="0"/>
                <a:cs typeface="Times New Roman" panose="02020603050405020304" pitchFamily="18" charset="0"/>
              </a:rPr>
            </a:br>
            <a:r>
              <a:rPr lang="fr-FR" sz="2400" b="1" dirty="0">
                <a:solidFill>
                  <a:schemeClr val="tx2"/>
                </a:solidFill>
                <a:latin typeface="Calibri" panose="020F0502020204030204" pitchFamily="34" charset="0"/>
                <a:ea typeface="Calibri" panose="020F0502020204030204" pitchFamily="34" charset="0"/>
                <a:cs typeface="Times New Roman" panose="02020603050405020304" pitchFamily="18" charset="0"/>
              </a:rPr>
              <a:t/>
            </a:r>
            <a:br>
              <a:rPr lang="fr-FR" sz="2400" b="1" dirty="0">
                <a:solidFill>
                  <a:schemeClr val="tx2"/>
                </a:solidFill>
                <a:latin typeface="Calibri" panose="020F0502020204030204" pitchFamily="34" charset="0"/>
                <a:ea typeface="Calibri" panose="020F0502020204030204" pitchFamily="34" charset="0"/>
                <a:cs typeface="Times New Roman" panose="02020603050405020304" pitchFamily="18" charset="0"/>
              </a:rPr>
            </a:br>
            <a:r>
              <a:rPr lang="fr-FR" sz="2400" b="1" dirty="0" smtClean="0">
                <a:solidFill>
                  <a:schemeClr val="tx2"/>
                </a:solidFill>
                <a:latin typeface="Calibri" panose="020F0502020204030204" pitchFamily="34" charset="0"/>
                <a:ea typeface="Calibri" panose="020F0502020204030204" pitchFamily="34" charset="0"/>
                <a:cs typeface="Times New Roman" panose="02020603050405020304" pitchFamily="18" charset="0"/>
              </a:rPr>
              <a:t/>
            </a:r>
            <a:br>
              <a:rPr lang="fr-FR" sz="2400" b="1" dirty="0" smtClean="0">
                <a:solidFill>
                  <a:schemeClr val="tx2"/>
                </a:solidFill>
                <a:latin typeface="Calibri" panose="020F0502020204030204" pitchFamily="34" charset="0"/>
                <a:ea typeface="Calibri" panose="020F0502020204030204" pitchFamily="34" charset="0"/>
                <a:cs typeface="Times New Roman" panose="02020603050405020304" pitchFamily="18" charset="0"/>
              </a:rPr>
            </a:br>
            <a:r>
              <a:rPr lang="fr-FR" sz="2400" b="1" dirty="0">
                <a:solidFill>
                  <a:srgbClr val="A63121">
                    <a:lumMod val="60000"/>
                    <a:lumOff val="40000"/>
                  </a:srgbClr>
                </a:solidFill>
                <a:latin typeface="Calibri" panose="020F0502020204030204" pitchFamily="34" charset="0"/>
              </a:rPr>
              <a:t>Les difficultés rencontrées par les élèves, les obstacles à l’apprentissage </a:t>
            </a:r>
            <a:r>
              <a:rPr lang="fr-FR" sz="2400" b="1" dirty="0" smtClean="0">
                <a:solidFill>
                  <a:srgbClr val="A63121">
                    <a:lumMod val="60000"/>
                    <a:lumOff val="40000"/>
                  </a:srgbClr>
                </a:solidFill>
                <a:latin typeface="Calibri" panose="020F0502020204030204" pitchFamily="34" charset="0"/>
              </a:rPr>
              <a:t/>
            </a:r>
            <a:br>
              <a:rPr lang="fr-FR" sz="2400" b="1" dirty="0" smtClean="0">
                <a:solidFill>
                  <a:srgbClr val="A63121">
                    <a:lumMod val="60000"/>
                    <a:lumOff val="40000"/>
                  </a:srgbClr>
                </a:solidFill>
                <a:latin typeface="Calibri" panose="020F0502020204030204" pitchFamily="34" charset="0"/>
              </a:rPr>
            </a:br>
            <a:r>
              <a:rPr lang="fr-FR" sz="2400" b="1" dirty="0">
                <a:solidFill>
                  <a:schemeClr val="tx2"/>
                </a:solidFill>
                <a:latin typeface="Calibri" panose="020F0502020204030204" pitchFamily="34" charset="0"/>
                <a:ea typeface="Calibri" panose="020F0502020204030204" pitchFamily="34" charset="0"/>
                <a:cs typeface="Times New Roman" panose="02020603050405020304" pitchFamily="18" charset="0"/>
              </a:rPr>
              <a:t/>
            </a:r>
            <a:br>
              <a:rPr lang="fr-FR" sz="2400" b="1" dirty="0">
                <a:solidFill>
                  <a:schemeClr val="tx2"/>
                </a:solidFill>
                <a:latin typeface="Calibri" panose="020F0502020204030204" pitchFamily="34" charset="0"/>
                <a:ea typeface="Calibri" panose="020F0502020204030204" pitchFamily="34" charset="0"/>
                <a:cs typeface="Times New Roman" panose="02020603050405020304" pitchFamily="18" charset="0"/>
              </a:rPr>
            </a:br>
            <a:r>
              <a:rPr lang="fr-FR" sz="1800" b="1" dirty="0" smtClean="0">
                <a:solidFill>
                  <a:schemeClr val="tx2"/>
                </a:solidFill>
                <a:latin typeface="+mn-lt"/>
                <a:ea typeface="Calibri" panose="020F0502020204030204" pitchFamily="34" charset="0"/>
                <a:cs typeface="Times New Roman" panose="02020603050405020304" pitchFamily="18" charset="0"/>
              </a:rPr>
              <a:t>Plusieurs </a:t>
            </a:r>
            <a:r>
              <a:rPr lang="fr-FR" sz="1800" b="1" dirty="0">
                <a:solidFill>
                  <a:schemeClr val="tx2"/>
                </a:solidFill>
                <a:latin typeface="+mn-lt"/>
                <a:ea typeface="Calibri" panose="020F0502020204030204" pitchFamily="34" charset="0"/>
                <a:cs typeface="Times New Roman" panose="02020603050405020304" pitchFamily="18" charset="0"/>
              </a:rPr>
              <a:t>raisons peuvent expliquer le manque de fluidité en lecture chez les élèves</a:t>
            </a:r>
            <a:endParaRPr lang="fr-FR" sz="1800" dirty="0">
              <a:solidFill>
                <a:schemeClr val="tx2"/>
              </a:solidFill>
              <a:latin typeface="+mn-lt"/>
            </a:endParaRPr>
          </a:p>
        </p:txBody>
      </p:sp>
      <p:sp>
        <p:nvSpPr>
          <p:cNvPr id="6" name="ZoneTexte 5"/>
          <p:cNvSpPr txBox="1"/>
          <p:nvPr/>
        </p:nvSpPr>
        <p:spPr>
          <a:xfrm>
            <a:off x="349571" y="1052736"/>
            <a:ext cx="10225136" cy="2862322"/>
          </a:xfrm>
          <a:prstGeom prst="rect">
            <a:avLst/>
          </a:prstGeom>
          <a:noFill/>
        </p:spPr>
        <p:txBody>
          <a:bodyPr wrap="square" rtlCol="0">
            <a:spAutoFit/>
          </a:bodyPr>
          <a:lstStyle/>
          <a:p>
            <a:pPr marL="914400">
              <a:spcAft>
                <a:spcPts val="0"/>
              </a:spcAft>
            </a:pPr>
            <a:endParaRPr lang="fr-FR" dirty="0" smtClean="0">
              <a:solidFill>
                <a:srgbClr val="000000"/>
              </a:solidFill>
              <a:latin typeface="Calibri" panose="020F0502020204030204" pitchFamily="34" charset="0"/>
              <a:ea typeface="Calibri" panose="020F0502020204030204" pitchFamily="34" charset="0"/>
            </a:endParaRPr>
          </a:p>
          <a:p>
            <a:pPr marL="449580">
              <a:spcAft>
                <a:spcPts val="0"/>
              </a:spcAft>
            </a:pPr>
            <a:endParaRPr lang="fr-FR" b="1" dirty="0">
              <a:solidFill>
                <a:srgbClr val="00B0F0"/>
              </a:solidFill>
              <a:latin typeface="Calibri" panose="020F0502020204030204" pitchFamily="34" charset="0"/>
              <a:ea typeface="Calibri" panose="020F0502020204030204" pitchFamily="34" charset="0"/>
            </a:endParaRPr>
          </a:p>
          <a:p>
            <a:pPr marL="449580">
              <a:spcAft>
                <a:spcPts val="0"/>
              </a:spcAft>
            </a:pPr>
            <a:r>
              <a:rPr lang="fr-FR" b="1" dirty="0" smtClean="0">
                <a:solidFill>
                  <a:srgbClr val="00B0F0"/>
                </a:solidFill>
                <a:latin typeface="Calibri" panose="020F0502020204030204" pitchFamily="34" charset="0"/>
                <a:ea typeface="Calibri" panose="020F0502020204030204" pitchFamily="34" charset="0"/>
              </a:rPr>
              <a:t>Mise en activité n°1 : </a:t>
            </a:r>
            <a:endParaRPr lang="fr-FR" dirty="0" smtClean="0">
              <a:solidFill>
                <a:srgbClr val="000000"/>
              </a:solidFill>
              <a:latin typeface="Arial" panose="020B0604020202020204" pitchFamily="34" charset="0"/>
              <a:ea typeface="Calibri" panose="020F0502020204030204" pitchFamily="34" charset="0"/>
            </a:endParaRPr>
          </a:p>
          <a:p>
            <a:pPr marL="449580">
              <a:spcAft>
                <a:spcPts val="0"/>
              </a:spcAft>
            </a:pPr>
            <a:r>
              <a:rPr lang="fr-FR" b="1" dirty="0" smtClean="0">
                <a:solidFill>
                  <a:srgbClr val="000000"/>
                </a:solidFill>
                <a:latin typeface="Calibri" panose="020F0502020204030204" pitchFamily="34" charset="0"/>
                <a:ea typeface="Calibri" panose="020F0502020204030204" pitchFamily="34" charset="0"/>
              </a:rPr>
              <a:t>Objectif </a:t>
            </a:r>
            <a:r>
              <a:rPr lang="fr-FR" b="1" dirty="0">
                <a:solidFill>
                  <a:srgbClr val="000000"/>
                </a:solidFill>
                <a:latin typeface="Calibri" panose="020F0502020204030204" pitchFamily="34" charset="0"/>
                <a:ea typeface="Calibri" panose="020F0502020204030204" pitchFamily="34" charset="0"/>
              </a:rPr>
              <a:t>de cette mise en situation :</a:t>
            </a:r>
            <a:endParaRPr lang="fr-FR" dirty="0">
              <a:solidFill>
                <a:srgbClr val="000000"/>
              </a:solidFill>
              <a:latin typeface="Arial" panose="020B0604020202020204" pitchFamily="34" charset="0"/>
              <a:ea typeface="Calibri" panose="020F0502020204030204" pitchFamily="34" charset="0"/>
            </a:endParaRPr>
          </a:p>
          <a:p>
            <a:pPr marL="449580">
              <a:spcAft>
                <a:spcPts val="0"/>
              </a:spcAft>
            </a:pPr>
            <a:r>
              <a:rPr lang="fr-FR" dirty="0">
                <a:solidFill>
                  <a:srgbClr val="000000"/>
                </a:solidFill>
                <a:latin typeface="Calibri" panose="020F0502020204030204" pitchFamily="34" charset="0"/>
                <a:ea typeface="Calibri" panose="020F0502020204030204" pitchFamily="34" charset="0"/>
              </a:rPr>
              <a:t>Mettre en évidence les difficultés que rencontre tout lecteur, lors de la lecture de manière fluide et expressive d’un texte. </a:t>
            </a:r>
            <a:endParaRPr lang="fr-FR" dirty="0">
              <a:solidFill>
                <a:srgbClr val="000000"/>
              </a:solidFill>
              <a:latin typeface="Arial" panose="020B0604020202020204" pitchFamily="34" charset="0"/>
              <a:ea typeface="Calibri" panose="020F0502020204030204" pitchFamily="34" charset="0"/>
            </a:endParaRPr>
          </a:p>
          <a:p>
            <a:pPr marL="449580">
              <a:spcAft>
                <a:spcPts val="0"/>
              </a:spcAft>
            </a:pPr>
            <a:r>
              <a:rPr lang="fr-FR" dirty="0">
                <a:solidFill>
                  <a:srgbClr val="000000"/>
                </a:solidFill>
                <a:latin typeface="Calibri" panose="020F0502020204030204" pitchFamily="34" charset="0"/>
                <a:ea typeface="Calibri" panose="020F0502020204030204" pitchFamily="34" charset="0"/>
              </a:rPr>
              <a:t> </a:t>
            </a:r>
            <a:endParaRPr lang="fr-FR" dirty="0">
              <a:solidFill>
                <a:srgbClr val="000000"/>
              </a:solidFill>
              <a:latin typeface="Arial" panose="020B0604020202020204" pitchFamily="34" charset="0"/>
              <a:ea typeface="Calibri" panose="020F0502020204030204" pitchFamily="34" charset="0"/>
            </a:endParaRPr>
          </a:p>
          <a:p>
            <a:pPr marL="449580">
              <a:spcAft>
                <a:spcPts val="0"/>
              </a:spcAft>
            </a:pPr>
            <a:r>
              <a:rPr lang="fr-FR" b="1" dirty="0">
                <a:solidFill>
                  <a:srgbClr val="000000"/>
                </a:solidFill>
                <a:latin typeface="Calibri" panose="020F0502020204030204" pitchFamily="34" charset="0"/>
                <a:ea typeface="Calibri" panose="020F0502020204030204" pitchFamily="34" charset="0"/>
              </a:rPr>
              <a:t>Consigne</a:t>
            </a:r>
            <a:r>
              <a:rPr lang="fr-FR" dirty="0">
                <a:solidFill>
                  <a:srgbClr val="000000"/>
                </a:solidFill>
                <a:latin typeface="Calibri" panose="020F0502020204030204" pitchFamily="34" charset="0"/>
                <a:ea typeface="Calibri" panose="020F0502020204030204" pitchFamily="34" charset="0"/>
              </a:rPr>
              <a:t> : Je vous propose de vous livrer à un petit exercice. Il suffit de lire à haute voix, si possible avec fluidité et expressivité, le petit texte qui sera projeté. </a:t>
            </a:r>
            <a:r>
              <a:rPr lang="fr-FR" b="1" dirty="0">
                <a:solidFill>
                  <a:srgbClr val="000000"/>
                </a:solidFill>
                <a:latin typeface="Calibri" panose="020F0502020204030204" pitchFamily="34" charset="0"/>
                <a:ea typeface="Calibri" panose="020F0502020204030204" pitchFamily="34" charset="0"/>
              </a:rPr>
              <a:t> </a:t>
            </a:r>
            <a:endParaRPr lang="fr-FR" dirty="0">
              <a:solidFill>
                <a:srgbClr val="000000"/>
              </a:solidFill>
              <a:latin typeface="Arial" panose="020B0604020202020204" pitchFamily="34" charset="0"/>
              <a:ea typeface="Calibri" panose="020F0502020204030204" pitchFamily="34" charset="0"/>
            </a:endParaRPr>
          </a:p>
          <a:p>
            <a:pPr marL="441960">
              <a:spcAft>
                <a:spcPts val="0"/>
              </a:spcAft>
            </a:pPr>
            <a:endParaRPr lang="fr-FR" b="1" dirty="0" smtClean="0">
              <a:solidFill>
                <a:srgbClr val="000000"/>
              </a:solidFill>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13815408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animEffect transition="in" filter="fade">
                                      <p:cBhvr>
                                        <p:cTn id="7" dur="500"/>
                                        <p:tgtEl>
                                          <p:spTgt spid="6">
                                            <p:txEl>
                                              <p:pRg st="2" end="2"/>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6">
                                            <p:txEl>
                                              <p:pRg st="3" end="3"/>
                                            </p:txEl>
                                          </p:spTgt>
                                        </p:tgtEl>
                                        <p:attrNameLst>
                                          <p:attrName>style.visibility</p:attrName>
                                        </p:attrNameLst>
                                      </p:cBhvr>
                                      <p:to>
                                        <p:strVal val="visible"/>
                                      </p:to>
                                    </p:set>
                                    <p:animEffect transition="in" filter="fade">
                                      <p:cBhvr>
                                        <p:cTn id="10" dur="500"/>
                                        <p:tgtEl>
                                          <p:spTgt spid="6">
                                            <p:txEl>
                                              <p:pRg st="3" end="3"/>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6">
                                            <p:txEl>
                                              <p:pRg st="4" end="4"/>
                                            </p:txEl>
                                          </p:spTgt>
                                        </p:tgtEl>
                                        <p:attrNameLst>
                                          <p:attrName>style.visibility</p:attrName>
                                        </p:attrNameLst>
                                      </p:cBhvr>
                                      <p:to>
                                        <p:strVal val="visible"/>
                                      </p:to>
                                    </p:set>
                                    <p:animEffect transition="in" filter="fade">
                                      <p:cBhvr>
                                        <p:cTn id="13" dur="500"/>
                                        <p:tgtEl>
                                          <p:spTgt spid="6">
                                            <p:txEl>
                                              <p:pRg st="4" end="4"/>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6">
                                            <p:txEl>
                                              <p:pRg st="6" end="6"/>
                                            </p:txEl>
                                          </p:spTgt>
                                        </p:tgtEl>
                                        <p:attrNameLst>
                                          <p:attrName>style.visibility</p:attrName>
                                        </p:attrNameLst>
                                      </p:cBhvr>
                                      <p:to>
                                        <p:strVal val="visible"/>
                                      </p:to>
                                    </p:set>
                                    <p:animEffect transition="in" filter="fade">
                                      <p:cBhvr>
                                        <p:cTn id="18" dur="500"/>
                                        <p:tgtEl>
                                          <p:spTgt spid="6">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FEB5B5B6-5B9F-4F98-B226-98A6984D032D}"/>
              </a:ext>
            </a:extLst>
          </p:cNvPr>
          <p:cNvSpPr txBox="1"/>
          <p:nvPr/>
        </p:nvSpPr>
        <p:spPr>
          <a:xfrm>
            <a:off x="295422" y="445658"/>
            <a:ext cx="8680897" cy="5359606"/>
          </a:xfrm>
          <a:prstGeom prst="rect">
            <a:avLst/>
          </a:prstGeom>
          <a:noFill/>
        </p:spPr>
        <p:txBody>
          <a:bodyPr wrap="square" rtlCol="0">
            <a:spAutoFit/>
          </a:bodyPr>
          <a:lstStyle/>
          <a:p>
            <a:pPr>
              <a:defRPr/>
            </a:pPr>
            <a:r>
              <a:rPr lang="fr-FR" sz="2400" kern="0" dirty="0" err="1" smtClean="0">
                <a:solidFill>
                  <a:prstClr val="black"/>
                </a:solidFill>
                <a:latin typeface="Calibri" panose="020F0502020204030204"/>
              </a:rPr>
              <a:t>Ϫǥ</a:t>
            </a:r>
            <a:r>
              <a:rPr lang="fr-FR" sz="2400" kern="0" dirty="0" smtClean="0">
                <a:solidFill>
                  <a:prstClr val="black"/>
                </a:solidFill>
                <a:latin typeface="Calibri" panose="020F0502020204030204"/>
              </a:rPr>
              <a:t> </a:t>
            </a:r>
            <a:r>
              <a:rPr lang="fr-FR" sz="2400" kern="0" dirty="0" err="1" smtClean="0">
                <a:solidFill>
                  <a:prstClr val="black"/>
                </a:solidFill>
                <a:latin typeface="Calibri" panose="020F0502020204030204"/>
              </a:rPr>
              <a:t>ǿʁəƨ</a:t>
            </a:r>
            <a:r>
              <a:rPr lang="fr-FR" sz="2400" kern="0" dirty="0" smtClean="0">
                <a:solidFill>
                  <a:prstClr val="black"/>
                </a:solidFill>
                <a:latin typeface="Calibri" panose="020F0502020204030204"/>
              </a:rPr>
              <a:t> </a:t>
            </a:r>
            <a:r>
              <a:rPr lang="fr-FR" sz="2400" kern="0" dirty="0" err="1" smtClean="0">
                <a:solidFill>
                  <a:prstClr val="black"/>
                </a:solidFill>
                <a:latin typeface="Calibri" panose="020F0502020204030204"/>
              </a:rPr>
              <a:t>ɖəǫɝǥ</a:t>
            </a:r>
            <a:r>
              <a:rPr lang="fr-FR" sz="2400" kern="0" dirty="0" smtClean="0">
                <a:solidFill>
                  <a:prstClr val="black"/>
                </a:solidFill>
                <a:latin typeface="Calibri" panose="020F0502020204030204"/>
              </a:rPr>
              <a:t> </a:t>
            </a:r>
            <a:r>
              <a:rPr lang="fr-FR" sz="2400" kern="0" dirty="0" err="1" smtClean="0">
                <a:solidFill>
                  <a:prstClr val="black"/>
                </a:solidFill>
                <a:latin typeface="Calibri" panose="020F0502020204030204"/>
              </a:rPr>
              <a:t>Дɝʁɔɔʁ</a:t>
            </a:r>
            <a:r>
              <a:rPr lang="fr-FR" sz="2400" kern="0" dirty="0" smtClean="0">
                <a:solidFill>
                  <a:prstClr val="black"/>
                </a:solidFill>
                <a:latin typeface="Calibri" panose="020F0502020204030204"/>
              </a:rPr>
              <a:t> </a:t>
            </a:r>
            <a:r>
              <a:rPr lang="fr-FR" sz="2400" kern="0" dirty="0" err="1" smtClean="0">
                <a:solidFill>
                  <a:prstClr val="black"/>
                </a:solidFill>
                <a:latin typeface="Calibri" panose="020F0502020204030204"/>
              </a:rPr>
              <a:t>ɫƨʠɔɝǫ</a:t>
            </a:r>
            <a:r>
              <a:rPr lang="fr-FR" sz="2400" kern="0" dirty="0" smtClean="0">
                <a:solidFill>
                  <a:prstClr val="black"/>
                </a:solidFill>
                <a:latin typeface="Calibri" panose="020F0502020204030204"/>
              </a:rPr>
              <a:t> </a:t>
            </a:r>
            <a:r>
              <a:rPr lang="fr-FR" sz="2400" kern="0" dirty="0" err="1" smtClean="0">
                <a:solidFill>
                  <a:prstClr val="black"/>
                </a:solidFill>
                <a:latin typeface="Calibri" panose="020F0502020204030204"/>
              </a:rPr>
              <a:t>ɘə</a:t>
            </a:r>
            <a:r>
              <a:rPr lang="fr-FR" sz="2400" kern="0" dirty="0" smtClean="0">
                <a:solidFill>
                  <a:prstClr val="black"/>
                </a:solidFill>
                <a:latin typeface="Calibri" panose="020F0502020204030204"/>
              </a:rPr>
              <a:t> </a:t>
            </a:r>
            <a:r>
              <a:rPr lang="fr-FR" sz="2400" kern="0" dirty="0" err="1" smtClean="0">
                <a:solidFill>
                  <a:prstClr val="black"/>
                </a:solidFill>
                <a:latin typeface="Calibri" panose="020F0502020204030204"/>
              </a:rPr>
              <a:t>ʑɫɔǫʁ</a:t>
            </a:r>
            <a:r>
              <a:rPr lang="fr-FR" sz="2400" kern="0" dirty="0" smtClean="0">
                <a:solidFill>
                  <a:prstClr val="black"/>
                </a:solidFill>
                <a:latin typeface="Calibri" panose="020F0502020204030204"/>
              </a:rPr>
              <a:t> </a:t>
            </a:r>
            <a:r>
              <a:rPr lang="fr-FR" sz="2400" kern="0" dirty="0" err="1" smtClean="0">
                <a:solidFill>
                  <a:prstClr val="black"/>
                </a:solidFill>
                <a:latin typeface="Calibri" panose="020F0502020204030204"/>
              </a:rPr>
              <a:t>ъƨ</a:t>
            </a:r>
            <a:r>
              <a:rPr lang="fr-FR" sz="2400" kern="0" dirty="0" smtClean="0">
                <a:solidFill>
                  <a:prstClr val="black"/>
                </a:solidFill>
                <a:latin typeface="Calibri" panose="020F0502020204030204"/>
              </a:rPr>
              <a:t> </a:t>
            </a:r>
            <a:r>
              <a:rPr lang="fr-FR" sz="2400" kern="0" dirty="0" err="1" smtClean="0">
                <a:solidFill>
                  <a:prstClr val="black"/>
                </a:solidFill>
                <a:latin typeface="Calibri" panose="020F0502020204030204"/>
              </a:rPr>
              <a:t>ɟəɔъɝǥ</a:t>
            </a:r>
            <a:r>
              <a:rPr lang="fr-FR" sz="2400" kern="0" dirty="0" smtClean="0">
                <a:solidFill>
                  <a:prstClr val="black"/>
                </a:solidFill>
                <a:latin typeface="Calibri" panose="020F0502020204030204"/>
              </a:rPr>
              <a:t> </a:t>
            </a:r>
            <a:r>
              <a:rPr lang="fr-FR" sz="2400" kern="0" dirty="0" err="1" smtClean="0">
                <a:solidFill>
                  <a:prstClr val="black"/>
                </a:solidFill>
                <a:latin typeface="Calibri" panose="020F0502020204030204"/>
              </a:rPr>
              <a:t>ʁǫ</a:t>
            </a:r>
            <a:r>
              <a:rPr lang="fr-FR" sz="2400" kern="0" dirty="0" smtClean="0">
                <a:solidFill>
                  <a:prstClr val="black"/>
                </a:solidFill>
                <a:latin typeface="Calibri" panose="020F0502020204030204"/>
              </a:rPr>
              <a:t> </a:t>
            </a:r>
            <a:r>
              <a:rPr lang="fr-FR" sz="2400" kern="0" dirty="0" err="1" smtClean="0">
                <a:solidFill>
                  <a:prstClr val="black"/>
                </a:solidFill>
                <a:latin typeface="Calibri" panose="020F0502020204030204"/>
              </a:rPr>
              <a:t>ɞ’ʁǥ</a:t>
            </a:r>
            <a:r>
              <a:rPr lang="fr-FR" sz="2400" kern="0" dirty="0" smtClean="0">
                <a:solidFill>
                  <a:prstClr val="black"/>
                </a:solidFill>
                <a:latin typeface="Calibri" panose="020F0502020204030204"/>
              </a:rPr>
              <a:t> </a:t>
            </a:r>
            <a:r>
              <a:rPr lang="fr-FR" sz="2400" kern="0" dirty="0" err="1" smtClean="0">
                <a:solidFill>
                  <a:prstClr val="black"/>
                </a:solidFill>
                <a:latin typeface="Calibri" panose="020F0502020204030204"/>
              </a:rPr>
              <a:t>əɘɘə</a:t>
            </a:r>
            <a:r>
              <a:rPr lang="fr-FR" sz="2400" kern="0" dirty="0" smtClean="0">
                <a:solidFill>
                  <a:prstClr val="black"/>
                </a:solidFill>
                <a:latin typeface="Calibri" panose="020F0502020204030204"/>
              </a:rPr>
              <a:t> </a:t>
            </a:r>
            <a:r>
              <a:rPr lang="fr-FR" sz="2400" kern="0" dirty="0" err="1" smtClean="0">
                <a:solidFill>
                  <a:prstClr val="black"/>
                </a:solidFill>
                <a:latin typeface="Calibri" panose="020F0502020204030204"/>
              </a:rPr>
              <a:t>ъəǥɞ</a:t>
            </a:r>
            <a:r>
              <a:rPr lang="fr-FR" sz="2400" kern="0" dirty="0" smtClean="0">
                <a:solidFill>
                  <a:prstClr val="black"/>
                </a:solidFill>
                <a:latin typeface="Calibri" panose="020F0502020204030204"/>
              </a:rPr>
              <a:t> </a:t>
            </a:r>
            <a:r>
              <a:rPr lang="fr-FR" sz="2400" kern="0" dirty="0" err="1" smtClean="0">
                <a:solidFill>
                  <a:prstClr val="black"/>
                </a:solidFill>
                <a:latin typeface="Calibri" panose="020F0502020204030204"/>
              </a:rPr>
              <a:t>ɘʁɞ</a:t>
            </a:r>
            <a:r>
              <a:rPr lang="fr-FR" sz="2400" kern="0" dirty="0" smtClean="0">
                <a:solidFill>
                  <a:prstClr val="black"/>
                </a:solidFill>
                <a:latin typeface="Calibri" panose="020F0502020204030204"/>
              </a:rPr>
              <a:t> </a:t>
            </a:r>
            <a:r>
              <a:rPr lang="fr-FR" sz="2400" kern="0" dirty="0" err="1" smtClean="0">
                <a:solidFill>
                  <a:prstClr val="black"/>
                </a:solidFill>
                <a:latin typeface="Calibri" panose="020F0502020204030204"/>
              </a:rPr>
              <a:t>ʑɔéɞ</a:t>
            </a:r>
            <a:r>
              <a:rPr lang="fr-FR" sz="2400" kern="0" dirty="0" smtClean="0">
                <a:solidFill>
                  <a:prstClr val="black"/>
                </a:solidFill>
                <a:latin typeface="Calibri" panose="020F0502020204030204"/>
              </a:rPr>
              <a:t> </a:t>
            </a:r>
            <a:r>
              <a:rPr lang="fr-FR" sz="2400" kern="0" dirty="0" err="1" smtClean="0">
                <a:solidFill>
                  <a:prstClr val="black"/>
                </a:solidFill>
                <a:latin typeface="Calibri" panose="020F0502020204030204"/>
              </a:rPr>
              <a:t>ʠʁɔǫɞ</a:t>
            </a:r>
            <a:r>
              <a:rPr lang="fr-FR" sz="2400" kern="0" dirty="0" smtClean="0">
                <a:solidFill>
                  <a:prstClr val="black"/>
                </a:solidFill>
                <a:latin typeface="Calibri" panose="020F0502020204030204"/>
              </a:rPr>
              <a:t>. </a:t>
            </a:r>
            <a:r>
              <a:rPr lang="fr-FR" sz="2400" kern="0" dirty="0" err="1" smtClean="0">
                <a:solidFill>
                  <a:prstClr val="black"/>
                </a:solidFill>
                <a:latin typeface="Calibri" panose="020F0502020204030204"/>
              </a:rPr>
              <a:t>Ðƨɔ</a:t>
            </a:r>
            <a:r>
              <a:rPr lang="fr-FR" sz="2400" kern="0" dirty="0" smtClean="0">
                <a:solidFill>
                  <a:prstClr val="black"/>
                </a:solidFill>
                <a:latin typeface="Calibri" panose="020F0502020204030204"/>
              </a:rPr>
              <a:t> </a:t>
            </a:r>
            <a:r>
              <a:rPr lang="fr-FR" sz="2400" kern="0" dirty="0" err="1" smtClean="0">
                <a:solidFill>
                  <a:prstClr val="black"/>
                </a:solidFill>
                <a:latin typeface="Calibri" panose="020F0502020204030204"/>
              </a:rPr>
              <a:t>ɘə</a:t>
            </a:r>
            <a:r>
              <a:rPr lang="fr-FR" sz="2400" kern="0" dirty="0" smtClean="0">
                <a:solidFill>
                  <a:prstClr val="black"/>
                </a:solidFill>
                <a:latin typeface="Calibri" panose="020F0502020204030204"/>
              </a:rPr>
              <a:t> </a:t>
            </a:r>
            <a:r>
              <a:rPr lang="fr-FR" sz="2400" kern="0" dirty="0" err="1" smtClean="0">
                <a:solidFill>
                  <a:prstClr val="black"/>
                </a:solidFill>
                <a:latin typeface="Calibri" panose="020F0502020204030204"/>
              </a:rPr>
              <a:t>ʑɘƨɞ</a:t>
            </a:r>
            <a:r>
              <a:rPr lang="fr-FR" sz="2400" kern="0" dirty="0" smtClean="0">
                <a:solidFill>
                  <a:prstClr val="black"/>
                </a:solidFill>
                <a:latin typeface="Calibri" panose="020F0502020204030204"/>
              </a:rPr>
              <a:t> </a:t>
            </a:r>
            <a:r>
              <a:rPr lang="fr-FR" sz="2400" kern="0" dirty="0" err="1" smtClean="0">
                <a:solidFill>
                  <a:prstClr val="black"/>
                </a:solidFill>
                <a:latin typeface="Calibri" panose="020F0502020204030204"/>
              </a:rPr>
              <a:t>ƽəƨǫʁ</a:t>
            </a:r>
            <a:r>
              <a:rPr lang="fr-FR" sz="2400" kern="0" dirty="0" smtClean="0">
                <a:solidFill>
                  <a:prstClr val="black"/>
                </a:solidFill>
                <a:latin typeface="Calibri" panose="020F0502020204030204"/>
              </a:rPr>
              <a:t> </a:t>
            </a:r>
            <a:r>
              <a:rPr lang="fr-FR" sz="2400" kern="0" dirty="0" err="1" smtClean="0">
                <a:solidFill>
                  <a:prstClr val="black"/>
                </a:solidFill>
                <a:latin typeface="Calibri" panose="020F0502020204030204"/>
              </a:rPr>
              <a:t>ǿɔəǥɉƽʁ</a:t>
            </a:r>
            <a:r>
              <a:rPr lang="fr-FR" sz="2400" kern="0" dirty="0" smtClean="0">
                <a:solidFill>
                  <a:prstClr val="black"/>
                </a:solidFill>
                <a:latin typeface="Calibri" panose="020F0502020204030204"/>
              </a:rPr>
              <a:t> </a:t>
            </a:r>
            <a:r>
              <a:rPr lang="fr-FR" sz="2400" kern="0" dirty="0" err="1" smtClean="0">
                <a:solidFill>
                  <a:prstClr val="black"/>
                </a:solidFill>
                <a:latin typeface="Calibri" panose="020F0502020204030204"/>
              </a:rPr>
              <a:t>ъ’ƨǥ</a:t>
            </a:r>
            <a:r>
              <a:rPr lang="fr-FR" sz="2400" kern="0" dirty="0" smtClean="0">
                <a:solidFill>
                  <a:prstClr val="black"/>
                </a:solidFill>
                <a:latin typeface="Calibri" panose="020F0502020204030204"/>
              </a:rPr>
              <a:t> </a:t>
            </a:r>
            <a:r>
              <a:rPr lang="fr-FR" sz="2400" kern="0" dirty="0" err="1" smtClean="0">
                <a:solidFill>
                  <a:prstClr val="black"/>
                </a:solidFill>
                <a:latin typeface="Calibri" panose="020F0502020204030204"/>
              </a:rPr>
              <a:t>gɔəǥъ</a:t>
            </a:r>
            <a:r>
              <a:rPr lang="fr-FR" sz="2400" kern="0" dirty="0" smtClean="0">
                <a:solidFill>
                  <a:prstClr val="black"/>
                </a:solidFill>
                <a:latin typeface="Calibri" panose="020F0502020204030204"/>
              </a:rPr>
              <a:t> </a:t>
            </a:r>
            <a:r>
              <a:rPr lang="fr-FR" sz="2400" kern="0" dirty="0" err="1" smtClean="0">
                <a:solidFill>
                  <a:prstClr val="black"/>
                </a:solidFill>
                <a:latin typeface="Calibri" panose="020F0502020204030204"/>
              </a:rPr>
              <a:t>əɔǿɔʁ</a:t>
            </a:r>
            <a:r>
              <a:rPr lang="fr-FR" sz="2400" kern="0" dirty="0" smtClean="0">
                <a:solidFill>
                  <a:prstClr val="black"/>
                </a:solidFill>
                <a:latin typeface="Calibri" panose="020F0502020204030204"/>
              </a:rPr>
              <a:t>, </a:t>
            </a:r>
            <a:r>
              <a:rPr lang="fr-FR" sz="2400" kern="0" dirty="0" err="1" smtClean="0">
                <a:solidFill>
                  <a:prstClr val="black"/>
                </a:solidFill>
                <a:latin typeface="Calibri" panose="020F0502020204030204"/>
              </a:rPr>
              <a:t>éǫəɝǫ</a:t>
            </a:r>
            <a:r>
              <a:rPr lang="fr-FR" sz="2400" kern="0" dirty="0" smtClean="0">
                <a:solidFill>
                  <a:prstClr val="black"/>
                </a:solidFill>
                <a:latin typeface="Calibri" panose="020F0502020204030204"/>
              </a:rPr>
              <a:t> </a:t>
            </a:r>
            <a:r>
              <a:rPr lang="fr-FR" sz="2400" kern="0" dirty="0" err="1" smtClean="0">
                <a:solidFill>
                  <a:prstClr val="black"/>
                </a:solidFill>
                <a:latin typeface="Calibri" panose="020F0502020204030204"/>
              </a:rPr>
              <a:t>ʑʁɔɉƽé</a:t>
            </a:r>
            <a:r>
              <a:rPr lang="fr-FR" sz="2400" kern="0" dirty="0" smtClean="0">
                <a:solidFill>
                  <a:prstClr val="black"/>
                </a:solidFill>
                <a:latin typeface="Calibri" panose="020F0502020204030204"/>
              </a:rPr>
              <a:t> </a:t>
            </a:r>
            <a:r>
              <a:rPr lang="fr-FR" sz="2400" kern="0" dirty="0" err="1" smtClean="0">
                <a:solidFill>
                  <a:prstClr val="black"/>
                </a:solidFill>
                <a:latin typeface="Calibri" panose="020F0502020204030204"/>
              </a:rPr>
              <a:t>ƨǥ</a:t>
            </a:r>
            <a:r>
              <a:rPr lang="fr-FR" sz="2400" kern="0" dirty="0" smtClean="0">
                <a:solidFill>
                  <a:prstClr val="black"/>
                </a:solidFill>
                <a:latin typeface="Calibri" panose="020F0502020204030204"/>
              </a:rPr>
              <a:t> </a:t>
            </a:r>
            <a:r>
              <a:rPr lang="fr-FR" sz="2400" kern="0" dirty="0" err="1" smtClean="0">
                <a:solidFill>
                  <a:prstClr val="black"/>
                </a:solidFill>
                <a:latin typeface="Calibri" panose="020F0502020204030204"/>
              </a:rPr>
              <a:t>ʑʁǫɝǫ</a:t>
            </a:r>
            <a:r>
              <a:rPr lang="fr-FR" sz="2400" kern="0" dirty="0" smtClean="0">
                <a:solidFill>
                  <a:prstClr val="black"/>
                </a:solidFill>
                <a:latin typeface="Calibri" panose="020F0502020204030204"/>
              </a:rPr>
              <a:t> </a:t>
            </a:r>
            <a:r>
              <a:rPr lang="fr-FR" sz="2400" kern="0" dirty="0" err="1" smtClean="0">
                <a:solidFill>
                  <a:prstClr val="black"/>
                </a:solidFill>
                <a:latin typeface="Calibri" panose="020F0502020204030204"/>
              </a:rPr>
              <a:t>ɫɝɞʁəƨ</a:t>
            </a:r>
            <a:r>
              <a:rPr lang="fr-FR" sz="2400" kern="0" dirty="0" smtClean="0">
                <a:solidFill>
                  <a:prstClr val="black"/>
                </a:solidFill>
                <a:latin typeface="Calibri" panose="020F0502020204030204"/>
              </a:rPr>
              <a:t>, </a:t>
            </a:r>
            <a:r>
              <a:rPr lang="fr-FR" sz="2400" kern="0" dirty="0" err="1" smtClean="0">
                <a:solidFill>
                  <a:prstClr val="black"/>
                </a:solidFill>
                <a:latin typeface="Calibri" panose="020F0502020204030204"/>
              </a:rPr>
              <a:t>əɖɝ</a:t>
            </a:r>
            <a:r>
              <a:rPr lang="fr-FR" sz="2400" kern="0" dirty="0" smtClean="0">
                <a:solidFill>
                  <a:prstClr val="black"/>
                </a:solidFill>
                <a:latin typeface="Calibri" panose="020F0502020204030204"/>
              </a:rPr>
              <a:t> </a:t>
            </a:r>
            <a:r>
              <a:rPr lang="fr-FR" sz="2400" kern="0" dirty="0" err="1" smtClean="0">
                <a:solidFill>
                  <a:prstClr val="black"/>
                </a:solidFill>
                <a:latin typeface="Calibri" panose="020F0502020204030204"/>
              </a:rPr>
              <a:t>ъʁ</a:t>
            </a:r>
            <a:r>
              <a:rPr lang="fr-FR" sz="2400" kern="0" dirty="0" smtClean="0">
                <a:solidFill>
                  <a:prstClr val="black"/>
                </a:solidFill>
                <a:latin typeface="Calibri" panose="020F0502020204030204"/>
              </a:rPr>
              <a:t> </a:t>
            </a:r>
            <a:r>
              <a:rPr lang="fr-FR" sz="2400" kern="0" dirty="0" err="1" smtClean="0">
                <a:solidFill>
                  <a:prstClr val="black"/>
                </a:solidFill>
                <a:latin typeface="Calibri" panose="020F0502020204030204"/>
              </a:rPr>
              <a:t>Дɝʁɔɔʁ</a:t>
            </a:r>
            <a:r>
              <a:rPr lang="fr-FR" sz="2400" kern="0" dirty="0" smtClean="0">
                <a:solidFill>
                  <a:prstClr val="black"/>
                </a:solidFill>
                <a:latin typeface="Calibri" panose="020F0502020204030204"/>
              </a:rPr>
              <a:t>. « </a:t>
            </a:r>
            <a:r>
              <a:rPr lang="fr-FR" sz="2400" kern="0" dirty="0" err="1" smtClean="0">
                <a:solidFill>
                  <a:prstClr val="black"/>
                </a:solidFill>
                <a:latin typeface="Calibri" panose="020F0502020204030204"/>
              </a:rPr>
              <a:t>фɫƨǫ</a:t>
            </a:r>
            <a:r>
              <a:rPr lang="fr-FR" sz="2400" kern="0" dirty="0" smtClean="0">
                <a:solidFill>
                  <a:prstClr val="black"/>
                </a:solidFill>
                <a:latin typeface="Calibri" panose="020F0502020204030204"/>
              </a:rPr>
              <a:t> </a:t>
            </a:r>
            <a:r>
              <a:rPr lang="fr-FR" sz="2400" kern="0" dirty="0" err="1" smtClean="0">
                <a:solidFill>
                  <a:prstClr val="black"/>
                </a:solidFill>
                <a:latin typeface="Calibri" panose="020F0502020204030204"/>
              </a:rPr>
              <a:t>ʁɞǫ</a:t>
            </a:r>
            <a:r>
              <a:rPr lang="fr-FR" sz="2400" kern="0" dirty="0" smtClean="0">
                <a:solidFill>
                  <a:prstClr val="black"/>
                </a:solidFill>
                <a:latin typeface="Calibri" panose="020F0502020204030204"/>
              </a:rPr>
              <a:t> ɉ</a:t>
            </a:r>
            <a:r>
              <a:rPr lang="fr-FR" sz="2400" kern="0" dirty="0" err="1" smtClean="0">
                <a:solidFill>
                  <a:prstClr val="black"/>
                </a:solidFill>
                <a:latin typeface="Calibri" panose="020F0502020204030204"/>
              </a:rPr>
              <a:t>əɘɖʁ</a:t>
            </a:r>
            <a:r>
              <a:rPr lang="fr-FR" sz="2400" kern="0" dirty="0" smtClean="0">
                <a:solidFill>
                  <a:prstClr val="black"/>
                </a:solidFill>
                <a:latin typeface="Calibri" panose="020F0502020204030204"/>
              </a:rPr>
              <a:t> </a:t>
            </a:r>
            <a:r>
              <a:rPr lang="fr-FR" sz="2400" kern="0" dirty="0" err="1" smtClean="0">
                <a:solidFill>
                  <a:prstClr val="black"/>
                </a:solidFill>
                <a:latin typeface="Calibri" panose="020F0502020204030204"/>
              </a:rPr>
              <a:t>ɝɉɝ</a:t>
            </a:r>
            <a:r>
              <a:rPr lang="fr-FR" sz="2400" kern="0" dirty="0" smtClean="0">
                <a:solidFill>
                  <a:prstClr val="black"/>
                </a:solidFill>
                <a:latin typeface="Calibri" panose="020F0502020204030204"/>
              </a:rPr>
              <a:t>. » </a:t>
            </a:r>
            <a:r>
              <a:rPr lang="fr-FR" sz="2400" kern="0" dirty="0" err="1" smtClean="0">
                <a:solidFill>
                  <a:prstClr val="black"/>
                </a:solidFill>
                <a:latin typeface="Calibri" panose="020F0502020204030204"/>
              </a:rPr>
              <a:t>gəzɫƨɝɘɘəɝǫ-ɝɘ</a:t>
            </a:r>
            <a:r>
              <a:rPr lang="fr-FR" sz="2400" kern="0" dirty="0" smtClean="0">
                <a:solidFill>
                  <a:prstClr val="black"/>
                </a:solidFill>
                <a:latin typeface="Calibri" panose="020F0502020204030204"/>
              </a:rPr>
              <a:t> </a:t>
            </a:r>
            <a:r>
              <a:rPr lang="fr-FR" sz="2400" kern="0" dirty="0" err="1" smtClean="0">
                <a:solidFill>
                  <a:prstClr val="black"/>
                </a:solidFill>
                <a:latin typeface="Calibri" panose="020F0502020204030204"/>
              </a:rPr>
              <a:t>gəɝʁɖʁǥǫ</a:t>
            </a:r>
            <a:r>
              <a:rPr lang="fr-FR" sz="2400" kern="0" dirty="0" smtClean="0">
                <a:solidFill>
                  <a:prstClr val="black"/>
                </a:solidFill>
                <a:latin typeface="Calibri" panose="020F0502020204030204"/>
              </a:rPr>
              <a:t>. </a:t>
            </a:r>
            <a:r>
              <a:rPr lang="fr-FR" sz="2400" kern="0" dirty="0" err="1" smtClean="0">
                <a:solidFill>
                  <a:prstClr val="black"/>
                </a:solidFill>
                <a:latin typeface="Calibri" panose="020F0502020204030204"/>
              </a:rPr>
              <a:t>Ϫǥ</a:t>
            </a:r>
            <a:r>
              <a:rPr lang="fr-FR" sz="2400" kern="0" dirty="0" smtClean="0">
                <a:solidFill>
                  <a:prstClr val="black"/>
                </a:solidFill>
                <a:latin typeface="Calibri" panose="020F0502020204030204"/>
              </a:rPr>
              <a:t> ɉ</a:t>
            </a:r>
            <a:r>
              <a:rPr lang="fr-FR" sz="2400" kern="0" dirty="0" err="1" smtClean="0">
                <a:solidFill>
                  <a:prstClr val="black"/>
                </a:solidFill>
                <a:latin typeface="Calibri" panose="020F0502020204030204"/>
              </a:rPr>
              <a:t>əǥəɔъ</a:t>
            </a:r>
            <a:r>
              <a:rPr lang="fr-FR" sz="2400" kern="0" dirty="0" smtClean="0">
                <a:solidFill>
                  <a:prstClr val="black"/>
                </a:solidFill>
                <a:latin typeface="Calibri" panose="020F0502020204030204"/>
              </a:rPr>
              <a:t> </a:t>
            </a:r>
            <a:r>
              <a:rPr lang="fr-FR" sz="2400" kern="0" dirty="0" err="1" smtClean="0">
                <a:solidFill>
                  <a:prstClr val="black"/>
                </a:solidFill>
                <a:latin typeface="Calibri" panose="020F0502020204030204"/>
              </a:rPr>
              <a:t>əɔɔɝʠə</a:t>
            </a:r>
            <a:r>
              <a:rPr lang="fr-FR" sz="2400" kern="0" dirty="0" smtClean="0">
                <a:solidFill>
                  <a:prstClr val="black"/>
                </a:solidFill>
                <a:latin typeface="Calibri" panose="020F0502020204030204"/>
              </a:rPr>
              <a:t> </a:t>
            </a:r>
            <a:r>
              <a:rPr lang="fr-FR" sz="2400" kern="0" dirty="0" err="1" smtClean="0">
                <a:solidFill>
                  <a:prstClr val="black"/>
                </a:solidFill>
                <a:latin typeface="Calibri" panose="020F0502020204030204"/>
              </a:rPr>
              <a:t>ǿɝʁǥǫôǫ</a:t>
            </a:r>
            <a:r>
              <a:rPr lang="fr-FR" sz="2400" kern="0" dirty="0" smtClean="0">
                <a:solidFill>
                  <a:prstClr val="black"/>
                </a:solidFill>
                <a:latin typeface="Calibri" panose="020F0502020204030204"/>
              </a:rPr>
              <a:t> </a:t>
            </a:r>
            <a:r>
              <a:rPr lang="fr-FR" sz="2400" kern="0" dirty="0" err="1" smtClean="0">
                <a:solidFill>
                  <a:prstClr val="black"/>
                </a:solidFill>
                <a:latin typeface="Calibri" panose="020F0502020204030204"/>
              </a:rPr>
              <a:t>ʁǥ</a:t>
            </a:r>
            <a:r>
              <a:rPr lang="fr-FR" sz="2400" kern="0" dirty="0" smtClean="0">
                <a:solidFill>
                  <a:prstClr val="black"/>
                </a:solidFill>
                <a:latin typeface="Calibri" panose="020F0502020204030204"/>
              </a:rPr>
              <a:t> </a:t>
            </a:r>
            <a:r>
              <a:rPr lang="fr-FR" sz="2400" kern="0" dirty="0" err="1" smtClean="0">
                <a:solidFill>
                  <a:prstClr val="black"/>
                </a:solidFill>
                <a:latin typeface="Calibri" panose="020F0502020204030204"/>
              </a:rPr>
              <a:t>ɞʁ</a:t>
            </a:r>
            <a:r>
              <a:rPr lang="fr-FR" sz="2400" kern="0" dirty="0" smtClean="0">
                <a:solidFill>
                  <a:prstClr val="black"/>
                </a:solidFill>
                <a:latin typeface="Calibri" panose="020F0502020204030204"/>
              </a:rPr>
              <a:t> </a:t>
            </a:r>
            <a:r>
              <a:rPr lang="fr-FR" sz="2400" kern="0" dirty="0" err="1" smtClean="0">
                <a:solidFill>
                  <a:prstClr val="black"/>
                </a:solidFill>
                <a:latin typeface="Calibri" panose="020F0502020204030204"/>
              </a:rPr>
              <a:t>ъəǥъɝǥəǥǫ</a:t>
            </a:r>
            <a:r>
              <a:rPr lang="fr-FR" sz="2400" kern="0" dirty="0" smtClean="0">
                <a:solidFill>
                  <a:prstClr val="black"/>
                </a:solidFill>
                <a:latin typeface="Calibri" panose="020F0502020204030204"/>
              </a:rPr>
              <a:t>, </a:t>
            </a:r>
            <a:r>
              <a:rPr lang="fr-FR" sz="2400" kern="0" dirty="0" err="1" smtClean="0">
                <a:solidFill>
                  <a:prstClr val="black"/>
                </a:solidFill>
                <a:latin typeface="Calibri" panose="020F0502020204030204"/>
              </a:rPr>
              <a:t>ǫɫƨǫ</a:t>
            </a:r>
            <a:r>
              <a:rPr lang="fr-FR" sz="2400" kern="0" dirty="0" smtClean="0">
                <a:solidFill>
                  <a:prstClr val="black"/>
                </a:solidFill>
                <a:latin typeface="Calibri" panose="020F0502020204030204"/>
              </a:rPr>
              <a:t> </a:t>
            </a:r>
            <a:r>
              <a:rPr lang="fr-FR" sz="2400" kern="0" dirty="0" err="1" smtClean="0">
                <a:solidFill>
                  <a:prstClr val="black"/>
                </a:solidFill>
                <a:latin typeface="Calibri" panose="020F0502020204030204"/>
              </a:rPr>
              <a:t>ƽʁƨɔʁƨx</a:t>
            </a:r>
            <a:r>
              <a:rPr lang="fr-FR" sz="2400" kern="0" dirty="0" smtClean="0">
                <a:solidFill>
                  <a:prstClr val="black"/>
                </a:solidFill>
                <a:latin typeface="Calibri" panose="020F0502020204030204"/>
              </a:rPr>
              <a:t> </a:t>
            </a:r>
            <a:r>
              <a:rPr lang="fr-FR" sz="2400" kern="0" dirty="0" err="1" smtClean="0">
                <a:solidFill>
                  <a:prstClr val="black"/>
                </a:solidFill>
                <a:latin typeface="Calibri" panose="020F0502020204030204"/>
              </a:rPr>
              <a:t>qƨʁ</a:t>
            </a:r>
            <a:r>
              <a:rPr lang="fr-FR" sz="2400" kern="0" dirty="0" smtClean="0">
                <a:solidFill>
                  <a:prstClr val="black"/>
                </a:solidFill>
                <a:latin typeface="Calibri" panose="020F0502020204030204"/>
              </a:rPr>
              <a:t> </a:t>
            </a:r>
            <a:r>
              <a:rPr lang="fr-FR" sz="2400" kern="0" dirty="0" err="1" smtClean="0">
                <a:solidFill>
                  <a:prstClr val="black"/>
                </a:solidFill>
                <a:latin typeface="Calibri" panose="020F0502020204030204"/>
              </a:rPr>
              <a:t>Дɝʁɔɔʁ</a:t>
            </a:r>
            <a:r>
              <a:rPr lang="fr-FR" sz="2400" kern="0" dirty="0" smtClean="0">
                <a:solidFill>
                  <a:prstClr val="black"/>
                </a:solidFill>
                <a:latin typeface="Calibri" panose="020F0502020204030204"/>
              </a:rPr>
              <a:t> </a:t>
            </a:r>
            <a:r>
              <a:rPr lang="fr-FR" sz="2400" kern="0" dirty="0" err="1" smtClean="0">
                <a:solidFill>
                  <a:prstClr val="black"/>
                </a:solidFill>
                <a:latin typeface="Calibri" panose="020F0502020204030204"/>
              </a:rPr>
              <a:t>ǥ’əɝǫ</a:t>
            </a:r>
            <a:r>
              <a:rPr lang="fr-FR" sz="2400" kern="0" dirty="0" smtClean="0">
                <a:solidFill>
                  <a:prstClr val="black"/>
                </a:solidFill>
                <a:latin typeface="Calibri" panose="020F0502020204030204"/>
              </a:rPr>
              <a:t> </a:t>
            </a:r>
            <a:r>
              <a:rPr lang="fr-FR" sz="2400" kern="0" dirty="0" err="1" smtClean="0">
                <a:solidFill>
                  <a:prstClr val="black"/>
                </a:solidFill>
                <a:latin typeface="Calibri" panose="020F0502020204030204"/>
              </a:rPr>
              <a:t>ʑəɞ</a:t>
            </a:r>
            <a:r>
              <a:rPr lang="fr-FR" sz="2400" kern="0" dirty="0" smtClean="0">
                <a:solidFill>
                  <a:prstClr val="black"/>
                </a:solidFill>
                <a:latin typeface="Calibri" panose="020F0502020204030204"/>
              </a:rPr>
              <a:t> </a:t>
            </a:r>
            <a:r>
              <a:rPr lang="fr-FR" sz="2400" kern="0" dirty="0" err="1" smtClean="0">
                <a:solidFill>
                  <a:prstClr val="black"/>
                </a:solidFill>
                <a:latin typeface="Calibri" panose="020F0502020204030204"/>
              </a:rPr>
              <a:t>fʁɔɖé</a:t>
            </a:r>
            <a:r>
              <a:rPr lang="fr-FR" sz="2400" kern="0" dirty="0" smtClean="0">
                <a:solidFill>
                  <a:prstClr val="black"/>
                </a:solidFill>
                <a:latin typeface="Calibri" panose="020F0502020204030204"/>
              </a:rPr>
              <a:t> </a:t>
            </a:r>
            <a:r>
              <a:rPr lang="fr-FR" sz="2400" kern="0" dirty="0" err="1" smtClean="0">
                <a:solidFill>
                  <a:prstClr val="black"/>
                </a:solidFill>
                <a:latin typeface="Calibri" panose="020F0502020204030204"/>
              </a:rPr>
              <a:t>ɘə</a:t>
            </a:r>
            <a:r>
              <a:rPr lang="fr-FR" sz="2400" kern="0" dirty="0" smtClean="0">
                <a:solidFill>
                  <a:prstClr val="black"/>
                </a:solidFill>
                <a:latin typeface="Calibri" panose="020F0502020204030204"/>
              </a:rPr>
              <a:t> </a:t>
            </a:r>
            <a:r>
              <a:rPr lang="fr-FR" sz="2400" kern="0" dirty="0" err="1" smtClean="0">
                <a:solidFill>
                  <a:prstClr val="black"/>
                </a:solidFill>
                <a:latin typeface="Calibri" panose="020F0502020204030204"/>
              </a:rPr>
              <a:t>ʑɫɔǫʁ</a:t>
            </a:r>
            <a:r>
              <a:rPr lang="fr-FR" sz="2400" kern="0" dirty="0" smtClean="0">
                <a:solidFill>
                  <a:prstClr val="black"/>
                </a:solidFill>
                <a:latin typeface="Calibri" panose="020F0502020204030204"/>
              </a:rPr>
              <a:t> </a:t>
            </a:r>
            <a:r>
              <a:rPr lang="fr-FR" sz="2400" kern="0" dirty="0" err="1" smtClean="0">
                <a:solidFill>
                  <a:prstClr val="black"/>
                </a:solidFill>
                <a:latin typeface="Calibri" panose="020F0502020204030204"/>
              </a:rPr>
              <a:t>ъƨ</a:t>
            </a:r>
            <a:r>
              <a:rPr lang="fr-FR" sz="2400" kern="0" dirty="0" smtClean="0">
                <a:solidFill>
                  <a:prstClr val="black"/>
                </a:solidFill>
                <a:latin typeface="Calibri" panose="020F0502020204030204"/>
              </a:rPr>
              <a:t> </a:t>
            </a:r>
            <a:r>
              <a:rPr lang="fr-FR" sz="2400" kern="0" dirty="0" err="1" smtClean="0">
                <a:solidFill>
                  <a:prstClr val="black"/>
                </a:solidFill>
                <a:latin typeface="Calibri" panose="020F0502020204030204"/>
              </a:rPr>
              <a:t>ɟəɔъɝǥ</a:t>
            </a:r>
            <a:r>
              <a:rPr lang="fr-FR" sz="2400" kern="0" dirty="0" smtClean="0">
                <a:solidFill>
                  <a:prstClr val="black"/>
                </a:solidFill>
                <a:latin typeface="Calibri" panose="020F0502020204030204"/>
              </a:rPr>
              <a:t>. </a:t>
            </a:r>
            <a:r>
              <a:rPr lang="fr-FR" sz="2400" kern="0" dirty="0" err="1" smtClean="0">
                <a:solidFill>
                  <a:prstClr val="black"/>
                </a:solidFill>
                <a:latin typeface="Calibri" panose="020F0502020204030204"/>
              </a:rPr>
              <a:t>Iɘ</a:t>
            </a:r>
            <a:r>
              <a:rPr lang="fr-FR" sz="2400" kern="0" dirty="0" smtClean="0">
                <a:solidFill>
                  <a:prstClr val="black"/>
                </a:solidFill>
                <a:latin typeface="Calibri" panose="020F0502020204030204"/>
              </a:rPr>
              <a:t> </a:t>
            </a:r>
            <a:r>
              <a:rPr lang="fr-FR" sz="2400" kern="0" dirty="0" err="1" smtClean="0">
                <a:solidFill>
                  <a:prstClr val="black"/>
                </a:solidFill>
                <a:latin typeface="Calibri" panose="020F0502020204030204"/>
              </a:rPr>
              <a:t>ʁǥ</a:t>
            </a:r>
            <a:r>
              <a:rPr lang="fr-FR" sz="2400" kern="0" dirty="0" smtClean="0">
                <a:solidFill>
                  <a:prstClr val="black"/>
                </a:solidFill>
                <a:latin typeface="Calibri" panose="020F0502020204030204"/>
              </a:rPr>
              <a:t> </a:t>
            </a:r>
            <a:r>
              <a:rPr lang="fr-FR" sz="2400" kern="0" dirty="0" err="1" smtClean="0">
                <a:solidFill>
                  <a:prstClr val="black"/>
                </a:solidFill>
                <a:latin typeface="Calibri" panose="020F0502020204030204"/>
              </a:rPr>
              <a:t>ʑɔɫfɝǫə</a:t>
            </a:r>
            <a:r>
              <a:rPr lang="fr-FR" sz="2400" kern="0" dirty="0" smtClean="0">
                <a:solidFill>
                  <a:prstClr val="black"/>
                </a:solidFill>
                <a:latin typeface="Calibri" panose="020F0502020204030204"/>
              </a:rPr>
              <a:t> </a:t>
            </a:r>
            <a:r>
              <a:rPr lang="fr-FR" sz="2400" kern="0" dirty="0" err="1" smtClean="0">
                <a:solidFill>
                  <a:prstClr val="black"/>
                </a:solidFill>
                <a:latin typeface="Calibri" panose="020F0502020204030204"/>
              </a:rPr>
              <a:t>ʑɫƨɔ</a:t>
            </a:r>
            <a:r>
              <a:rPr lang="fr-FR" sz="2400" kern="0" dirty="0" smtClean="0">
                <a:solidFill>
                  <a:prstClr val="black"/>
                </a:solidFill>
                <a:latin typeface="Calibri" panose="020F0502020204030204"/>
              </a:rPr>
              <a:t> </a:t>
            </a:r>
            <a:r>
              <a:rPr lang="fr-FR" sz="2400" kern="0" dirty="0" err="1" smtClean="0">
                <a:solidFill>
                  <a:prstClr val="black"/>
                </a:solidFill>
                <a:latin typeface="Calibri" panose="020F0502020204030204"/>
              </a:rPr>
              <a:t>əɘɘʁɔ</a:t>
            </a:r>
            <a:r>
              <a:rPr lang="fr-FR" sz="2400" kern="0" dirty="0" smtClean="0">
                <a:solidFill>
                  <a:prstClr val="black"/>
                </a:solidFill>
                <a:latin typeface="Calibri" panose="020F0502020204030204"/>
              </a:rPr>
              <a:t> </a:t>
            </a:r>
            <a:r>
              <a:rPr lang="fr-FR" sz="2400" kern="0" dirty="0" err="1" smtClean="0">
                <a:solidFill>
                  <a:prstClr val="black"/>
                </a:solidFill>
                <a:latin typeface="Calibri" panose="020F0502020204030204"/>
              </a:rPr>
              <a:t>fəɝɔʁ</a:t>
            </a:r>
            <a:r>
              <a:rPr lang="fr-FR" sz="2400" kern="0" dirty="0" smtClean="0">
                <a:solidFill>
                  <a:prstClr val="black"/>
                </a:solidFill>
                <a:latin typeface="Calibri" panose="020F0502020204030204"/>
              </a:rPr>
              <a:t> </a:t>
            </a:r>
            <a:r>
              <a:rPr lang="fr-FR" sz="2400" kern="0" dirty="0" err="1" smtClean="0">
                <a:solidFill>
                  <a:prstClr val="black"/>
                </a:solidFill>
                <a:latin typeface="Calibri" panose="020F0502020204030204"/>
              </a:rPr>
              <a:t>ƨǥ</a:t>
            </a:r>
            <a:r>
              <a:rPr lang="fr-FR" sz="2400" kern="0" dirty="0" smtClean="0">
                <a:solidFill>
                  <a:prstClr val="black"/>
                </a:solidFill>
                <a:latin typeface="Calibri" panose="020F0502020204030204"/>
              </a:rPr>
              <a:t> </a:t>
            </a:r>
            <a:r>
              <a:rPr lang="fr-FR" sz="2400" kern="0" dirty="0" err="1" smtClean="0">
                <a:solidFill>
                  <a:prstClr val="black"/>
                </a:solidFill>
                <a:latin typeface="Calibri" panose="020F0502020204030204"/>
              </a:rPr>
              <a:t>ʑɘɫǥgʁɫǥ</a:t>
            </a:r>
            <a:r>
              <a:rPr lang="fr-FR" sz="2400" kern="0" dirty="0" smtClean="0">
                <a:solidFill>
                  <a:prstClr val="black"/>
                </a:solidFill>
                <a:latin typeface="Calibri" panose="020F0502020204030204"/>
              </a:rPr>
              <a:t> </a:t>
            </a:r>
            <a:r>
              <a:rPr lang="fr-FR" sz="2400" kern="0" dirty="0" err="1" smtClean="0">
                <a:solidFill>
                  <a:prstClr val="black"/>
                </a:solidFill>
                <a:latin typeface="Calibri" panose="020F0502020204030204"/>
              </a:rPr>
              <a:t>ъəǥɞ</a:t>
            </a:r>
            <a:r>
              <a:rPr lang="fr-FR" sz="2400" kern="0" dirty="0" smtClean="0">
                <a:solidFill>
                  <a:prstClr val="black"/>
                </a:solidFill>
                <a:latin typeface="Calibri" panose="020F0502020204030204"/>
              </a:rPr>
              <a:t> </a:t>
            </a:r>
            <a:r>
              <a:rPr lang="fr-FR" sz="2400" kern="0" dirty="0" err="1" smtClean="0">
                <a:solidFill>
                  <a:prstClr val="black"/>
                </a:solidFill>
                <a:latin typeface="Calibri" panose="020F0502020204030204"/>
              </a:rPr>
              <a:t>ɘə</a:t>
            </a:r>
            <a:r>
              <a:rPr lang="fr-FR" sz="2400" kern="0" dirty="0" smtClean="0">
                <a:solidFill>
                  <a:prstClr val="black"/>
                </a:solidFill>
                <a:latin typeface="Calibri" panose="020F0502020204030204"/>
              </a:rPr>
              <a:t> </a:t>
            </a:r>
            <a:r>
              <a:rPr lang="fr-FR" sz="2400" kern="0" dirty="0" err="1" smtClean="0">
                <a:solidFill>
                  <a:prstClr val="black"/>
                </a:solidFill>
                <a:latin typeface="Calibri" panose="020F0502020204030204"/>
              </a:rPr>
              <a:t>ɖəɔʁ</a:t>
            </a:r>
            <a:r>
              <a:rPr lang="fr-FR" sz="2400" kern="0" dirty="0" smtClean="0">
                <a:solidFill>
                  <a:prstClr val="black"/>
                </a:solidFill>
                <a:latin typeface="Calibri" panose="020F0502020204030204"/>
              </a:rPr>
              <a:t>, </a:t>
            </a:r>
            <a:r>
              <a:rPr lang="fr-FR" sz="2400" kern="0" dirty="0" err="1" smtClean="0">
                <a:solidFill>
                  <a:prstClr val="black"/>
                </a:solidFill>
                <a:latin typeface="Calibri" panose="020F0502020204030204"/>
              </a:rPr>
              <a:t>əƨ</a:t>
            </a:r>
            <a:r>
              <a:rPr lang="fr-FR" sz="2400" kern="0" dirty="0" smtClean="0">
                <a:solidFill>
                  <a:prstClr val="black"/>
                </a:solidFill>
                <a:latin typeface="Calibri" panose="020F0502020204030204"/>
              </a:rPr>
              <a:t> </a:t>
            </a:r>
            <a:r>
              <a:rPr lang="fr-FR" sz="2400" kern="0" dirty="0" err="1" smtClean="0">
                <a:solidFill>
                  <a:prstClr val="black"/>
                </a:solidFill>
                <a:latin typeface="Calibri" panose="020F0502020204030204"/>
              </a:rPr>
              <a:t>ɖɝɘɝʁƨ</a:t>
            </a:r>
            <a:r>
              <a:rPr lang="fr-FR" sz="2400" kern="0" dirty="0" smtClean="0">
                <a:solidFill>
                  <a:prstClr val="black"/>
                </a:solidFill>
                <a:latin typeface="Calibri" panose="020F0502020204030204"/>
              </a:rPr>
              <a:t> </a:t>
            </a:r>
            <a:r>
              <a:rPr lang="fr-FR" sz="2400" kern="0" dirty="0" err="1" smtClean="0">
                <a:solidFill>
                  <a:prstClr val="black"/>
                </a:solidFill>
                <a:latin typeface="Calibri" panose="020F0502020204030204"/>
              </a:rPr>
              <a:t>ъƨ</a:t>
            </a:r>
            <a:r>
              <a:rPr lang="fr-FR" sz="2400" kern="0" dirty="0" smtClean="0">
                <a:solidFill>
                  <a:prstClr val="black"/>
                </a:solidFill>
                <a:latin typeface="Calibri" panose="020F0502020204030204"/>
              </a:rPr>
              <a:t> </a:t>
            </a:r>
            <a:r>
              <a:rPr lang="fr-FR" sz="2400" kern="0" dirty="0" err="1" smtClean="0">
                <a:solidFill>
                  <a:prstClr val="black"/>
                </a:solidFill>
                <a:latin typeface="Calibri" panose="020F0502020204030204"/>
              </a:rPr>
              <a:t>ʑɔé</a:t>
            </a:r>
            <a:r>
              <a:rPr lang="fr-FR" sz="2400" kern="0" dirty="0" smtClean="0">
                <a:solidFill>
                  <a:prstClr val="black"/>
                </a:solidFill>
                <a:latin typeface="Calibri" panose="020F0502020204030204"/>
              </a:rPr>
              <a:t>. </a:t>
            </a:r>
            <a:r>
              <a:rPr lang="fr-FR" sz="2400" kern="0" dirty="0" err="1" smtClean="0">
                <a:solidFill>
                  <a:prstClr val="black"/>
                </a:solidFill>
                <a:latin typeface="Calibri" panose="020F0502020204030204"/>
              </a:rPr>
              <a:t>Жʑʁɔɉʁʠəǥǫ</a:t>
            </a:r>
            <a:r>
              <a:rPr lang="fr-FR" sz="2400" kern="0" dirty="0" smtClean="0">
                <a:solidFill>
                  <a:prstClr val="black"/>
                </a:solidFill>
                <a:latin typeface="Calibri" panose="020F0502020204030204"/>
              </a:rPr>
              <a:t> </a:t>
            </a:r>
            <a:r>
              <a:rPr lang="fr-FR" sz="2400" kern="0" dirty="0" err="1" smtClean="0">
                <a:solidFill>
                  <a:prstClr val="black"/>
                </a:solidFill>
                <a:latin typeface="Calibri" panose="020F0502020204030204"/>
              </a:rPr>
              <a:t>ɘʁ</a:t>
            </a:r>
            <a:r>
              <a:rPr lang="fr-FR" sz="2400" kern="0" dirty="0" smtClean="0">
                <a:solidFill>
                  <a:prstClr val="black"/>
                </a:solidFill>
                <a:latin typeface="Calibri" panose="020F0502020204030204"/>
              </a:rPr>
              <a:t> ɉ</a:t>
            </a:r>
            <a:r>
              <a:rPr lang="fr-FR" sz="2400" kern="0" dirty="0" err="1" smtClean="0">
                <a:solidFill>
                  <a:prstClr val="black"/>
                </a:solidFill>
                <a:latin typeface="Calibri" panose="020F0502020204030204"/>
              </a:rPr>
              <a:t>əǥəɔъ</a:t>
            </a:r>
            <a:r>
              <a:rPr lang="fr-FR" sz="2400" kern="0" dirty="0" smtClean="0">
                <a:solidFill>
                  <a:prstClr val="black"/>
                </a:solidFill>
                <a:latin typeface="Calibri" panose="020F0502020204030204"/>
              </a:rPr>
              <a:t>, </a:t>
            </a:r>
            <a:r>
              <a:rPr lang="fr-FR" sz="2400" kern="0" dirty="0" err="1" smtClean="0">
                <a:solidFill>
                  <a:prstClr val="black"/>
                </a:solidFill>
                <a:latin typeface="Calibri" panose="020F0502020204030204"/>
              </a:rPr>
              <a:t>ɘʁ</a:t>
            </a:r>
            <a:r>
              <a:rPr lang="fr-FR" sz="2400" kern="0" dirty="0" smtClean="0">
                <a:solidFill>
                  <a:prstClr val="black"/>
                </a:solidFill>
                <a:latin typeface="Calibri" panose="020F0502020204030204"/>
              </a:rPr>
              <a:t> </a:t>
            </a:r>
            <a:r>
              <a:rPr lang="fr-FR" sz="2400" kern="0" dirty="0" err="1" smtClean="0">
                <a:solidFill>
                  <a:prstClr val="black"/>
                </a:solidFill>
                <a:latin typeface="Calibri" panose="020F0502020204030204"/>
              </a:rPr>
              <a:t>ʑʁǫɝǫ</a:t>
            </a:r>
            <a:r>
              <a:rPr lang="fr-FR" sz="2400" kern="0" dirty="0" smtClean="0">
                <a:solidFill>
                  <a:prstClr val="black"/>
                </a:solidFill>
                <a:latin typeface="Calibri" panose="020F0502020204030204"/>
              </a:rPr>
              <a:t> </a:t>
            </a:r>
            <a:r>
              <a:rPr lang="fr-FR" sz="2400" kern="0" dirty="0" err="1" smtClean="0">
                <a:solidFill>
                  <a:prstClr val="black"/>
                </a:solidFill>
                <a:latin typeface="Calibri" panose="020F0502020204030204"/>
              </a:rPr>
              <a:t>ɫɝɞʁəƨ</a:t>
            </a:r>
            <a:r>
              <a:rPr lang="fr-FR" sz="2400" kern="0" dirty="0" smtClean="0">
                <a:solidFill>
                  <a:prstClr val="black"/>
                </a:solidFill>
                <a:latin typeface="Calibri" panose="020F0502020204030204"/>
              </a:rPr>
              <a:t> </a:t>
            </a:r>
            <a:r>
              <a:rPr lang="fr-FR" sz="2400" kern="0" dirty="0" err="1" smtClean="0">
                <a:solidFill>
                  <a:prstClr val="black"/>
                </a:solidFill>
                <a:latin typeface="Calibri" panose="020F0502020204030204"/>
              </a:rPr>
              <a:t>ʠɝǥǫ</a:t>
            </a:r>
            <a:r>
              <a:rPr lang="fr-FR" sz="2400" kern="0" dirty="0" smtClean="0">
                <a:solidFill>
                  <a:prstClr val="black"/>
                </a:solidFill>
                <a:latin typeface="Calibri" panose="020F0502020204030204"/>
              </a:rPr>
              <a:t> </a:t>
            </a:r>
            <a:r>
              <a:rPr lang="fr-FR" sz="2400" kern="0" dirty="0" err="1" smtClean="0">
                <a:solidFill>
                  <a:prstClr val="black"/>
                </a:solidFill>
                <a:latin typeface="Calibri" panose="020F0502020204030204"/>
              </a:rPr>
              <a:t>ɞʁ</a:t>
            </a:r>
            <a:r>
              <a:rPr lang="fr-FR" sz="2400" kern="0" dirty="0" smtClean="0">
                <a:solidFill>
                  <a:prstClr val="black"/>
                </a:solidFill>
                <a:latin typeface="Calibri" panose="020F0502020204030204"/>
              </a:rPr>
              <a:t> </a:t>
            </a:r>
            <a:r>
              <a:rPr lang="fr-FR" sz="2400" kern="0" dirty="0" err="1" smtClean="0">
                <a:solidFill>
                  <a:prstClr val="black"/>
                </a:solidFill>
                <a:latin typeface="Calibri" panose="020F0502020204030204"/>
              </a:rPr>
              <a:t>ʑɫɞʁɔ</a:t>
            </a:r>
            <a:r>
              <a:rPr lang="fr-FR" sz="2400" kern="0" dirty="0" smtClean="0">
                <a:solidFill>
                  <a:prstClr val="black"/>
                </a:solidFill>
                <a:latin typeface="Calibri" panose="020F0502020204030204"/>
              </a:rPr>
              <a:t> </a:t>
            </a:r>
            <a:r>
              <a:rPr lang="fr-FR" sz="2400" kern="0" dirty="0" err="1" smtClean="0">
                <a:solidFill>
                  <a:prstClr val="black"/>
                </a:solidFill>
                <a:latin typeface="Calibri" panose="020F0502020204030204"/>
              </a:rPr>
              <a:t>ɞƨɔ</a:t>
            </a:r>
            <a:r>
              <a:rPr lang="fr-FR" sz="2400" kern="0" dirty="0" smtClean="0">
                <a:solidFill>
                  <a:prstClr val="black"/>
                </a:solidFill>
                <a:latin typeface="Calibri" panose="020F0502020204030204"/>
              </a:rPr>
              <a:t> </a:t>
            </a:r>
            <a:r>
              <a:rPr lang="fr-FR" sz="2400" kern="0" dirty="0" err="1" smtClean="0">
                <a:solidFill>
                  <a:prstClr val="black"/>
                </a:solidFill>
                <a:latin typeface="Calibri" panose="020F0502020204030204"/>
              </a:rPr>
              <a:t>ɘ’ƽʁɔǿʁ</a:t>
            </a:r>
            <a:r>
              <a:rPr lang="fr-FR" sz="2400" kern="0" dirty="0" smtClean="0">
                <a:solidFill>
                  <a:prstClr val="black"/>
                </a:solidFill>
                <a:latin typeface="Calibri" panose="020F0502020204030204"/>
              </a:rPr>
              <a:t> </a:t>
            </a:r>
            <a:r>
              <a:rPr lang="fr-FR" sz="2400" kern="0" dirty="0" err="1" smtClean="0">
                <a:solidFill>
                  <a:prstClr val="black"/>
                </a:solidFill>
                <a:latin typeface="Calibri" panose="020F0502020204030204"/>
              </a:rPr>
              <a:t>ǫɫƨǫ</a:t>
            </a:r>
            <a:r>
              <a:rPr lang="fr-FR" sz="2400" kern="0" dirty="0" smtClean="0">
                <a:solidFill>
                  <a:prstClr val="black"/>
                </a:solidFill>
                <a:latin typeface="Calibri" panose="020F0502020204030204"/>
              </a:rPr>
              <a:t> </a:t>
            </a:r>
            <a:r>
              <a:rPr lang="fr-FR" sz="2400" kern="0" dirty="0" err="1" smtClean="0">
                <a:solidFill>
                  <a:prstClr val="black"/>
                </a:solidFill>
                <a:latin typeface="Calibri" panose="020F0502020204030204"/>
              </a:rPr>
              <a:t>ʑɔèɞ</a:t>
            </a:r>
            <a:r>
              <a:rPr lang="fr-FR" sz="2400" kern="0" dirty="0" smtClean="0">
                <a:solidFill>
                  <a:prstClr val="black"/>
                </a:solidFill>
                <a:latin typeface="Calibri" panose="020F0502020204030204"/>
              </a:rPr>
              <a:t> </a:t>
            </a:r>
            <a:r>
              <a:rPr lang="fr-FR" sz="2400" kern="0" dirty="0" err="1" smtClean="0">
                <a:solidFill>
                  <a:prstClr val="black"/>
                </a:solidFill>
                <a:latin typeface="Calibri" panose="020F0502020204030204"/>
              </a:rPr>
              <a:t>ъʁ</a:t>
            </a:r>
            <a:r>
              <a:rPr lang="fr-FR" sz="2400" kern="0" dirty="0" smtClean="0">
                <a:solidFill>
                  <a:prstClr val="black"/>
                </a:solidFill>
                <a:latin typeface="Calibri" panose="020F0502020204030204"/>
              </a:rPr>
              <a:t> </a:t>
            </a:r>
            <a:r>
              <a:rPr lang="fr-FR" sz="2400" kern="0" dirty="0" err="1" smtClean="0">
                <a:solidFill>
                  <a:prstClr val="black"/>
                </a:solidFill>
                <a:latin typeface="Calibri" panose="020F0502020204030204"/>
              </a:rPr>
              <a:t>ɘƨɝ</a:t>
            </a:r>
            <a:r>
              <a:rPr lang="fr-FR" sz="2400" kern="0" dirty="0" smtClean="0">
                <a:solidFill>
                  <a:prstClr val="black"/>
                </a:solidFill>
                <a:latin typeface="Calibri" panose="020F0502020204030204"/>
              </a:rPr>
              <a:t>.</a:t>
            </a:r>
            <a:br>
              <a:rPr lang="fr-FR" sz="2400" kern="0" dirty="0" smtClean="0">
                <a:solidFill>
                  <a:prstClr val="black"/>
                </a:solidFill>
                <a:latin typeface="Calibri" panose="020F0502020204030204"/>
              </a:rPr>
            </a:br>
            <a:r>
              <a:rPr lang="fr-FR" sz="2400" kern="0" dirty="0" smtClean="0">
                <a:solidFill>
                  <a:prstClr val="black"/>
                </a:solidFill>
                <a:latin typeface="Calibri" panose="020F0502020204030204"/>
              </a:rPr>
              <a:t>« </a:t>
            </a:r>
            <a:r>
              <a:rPr lang="fr-FR" sz="2400" kern="0" dirty="0" err="1" smtClean="0">
                <a:solidFill>
                  <a:prstClr val="black"/>
                </a:solidFill>
                <a:latin typeface="Calibri" panose="020F0502020204030204"/>
              </a:rPr>
              <a:t>Məɝɞ</a:t>
            </a:r>
            <a:r>
              <a:rPr lang="fr-FR" sz="2400" kern="0" dirty="0" smtClean="0">
                <a:solidFill>
                  <a:prstClr val="black"/>
                </a:solidFill>
                <a:latin typeface="Calibri" panose="020F0502020204030204"/>
              </a:rPr>
              <a:t> </a:t>
            </a:r>
            <a:r>
              <a:rPr lang="fr-FR" sz="2400" kern="0" dirty="0" err="1" smtClean="0">
                <a:solidFill>
                  <a:prstClr val="black"/>
                </a:solidFill>
                <a:latin typeface="Calibri" panose="020F0502020204030204"/>
              </a:rPr>
              <a:t>qƨʁɘ</a:t>
            </a:r>
            <a:r>
              <a:rPr lang="fr-FR" sz="2400" kern="0" dirty="0" smtClean="0">
                <a:solidFill>
                  <a:prstClr val="black"/>
                </a:solidFill>
                <a:latin typeface="Calibri" panose="020F0502020204030204"/>
              </a:rPr>
              <a:t> </a:t>
            </a:r>
            <a:r>
              <a:rPr lang="fr-FR" sz="2400" kern="0" dirty="0" err="1" smtClean="0">
                <a:solidFill>
                  <a:prstClr val="black"/>
                </a:solidFill>
                <a:latin typeface="Calibri" panose="020F0502020204030204"/>
              </a:rPr>
              <a:t>gʁǥɔʁ</a:t>
            </a:r>
            <a:r>
              <a:rPr lang="fr-FR" sz="2400" kern="0" dirty="0" smtClean="0">
                <a:solidFill>
                  <a:prstClr val="black"/>
                </a:solidFill>
                <a:latin typeface="Calibri" panose="020F0502020204030204"/>
              </a:rPr>
              <a:t> </a:t>
            </a:r>
            <a:r>
              <a:rPr lang="fr-FR" sz="2400" kern="0" dirty="0" err="1" smtClean="0">
                <a:solidFill>
                  <a:prstClr val="black"/>
                </a:solidFill>
                <a:latin typeface="Calibri" panose="020F0502020204030204"/>
              </a:rPr>
              <a:t>ъ’ɫɝɞʁəƨ</a:t>
            </a:r>
            <a:r>
              <a:rPr lang="fr-FR" sz="2400" kern="0" dirty="0" smtClean="0">
                <a:solidFill>
                  <a:prstClr val="black"/>
                </a:solidFill>
                <a:latin typeface="Calibri" panose="020F0502020204030204"/>
              </a:rPr>
              <a:t> </a:t>
            </a:r>
            <a:r>
              <a:rPr lang="fr-FR" sz="2400" kern="0" dirty="0" err="1" smtClean="0">
                <a:solidFill>
                  <a:prstClr val="black"/>
                </a:solidFill>
                <a:latin typeface="Calibri" panose="020F0502020204030204"/>
              </a:rPr>
              <a:t>ʁɞ-ǫƨ</a:t>
            </a:r>
            <a:r>
              <a:rPr lang="fr-FR" sz="2400" kern="0" dirty="0" smtClean="0">
                <a:solidFill>
                  <a:prstClr val="black"/>
                </a:solidFill>
                <a:latin typeface="Calibri" panose="020F0502020204030204"/>
              </a:rPr>
              <a:t> </a:t>
            </a:r>
            <a:r>
              <a:rPr lang="fr-FR" sz="2400" kern="0" dirty="0" err="1" smtClean="0">
                <a:solidFill>
                  <a:prstClr val="black"/>
                </a:solidFill>
                <a:latin typeface="Calibri" panose="020F0502020204030204"/>
              </a:rPr>
              <a:t>ъɫǥ</a:t>
            </a:r>
            <a:r>
              <a:rPr lang="fr-FR" sz="2400" kern="0" dirty="0" smtClean="0">
                <a:solidFill>
                  <a:prstClr val="black"/>
                </a:solidFill>
                <a:latin typeface="Calibri" panose="020F0502020204030204"/>
              </a:rPr>
              <a:t>ɉ, </a:t>
            </a:r>
            <a:r>
              <a:rPr lang="fr-FR" sz="2400" kern="0" dirty="0" err="1" smtClean="0">
                <a:solidFill>
                  <a:prstClr val="black"/>
                </a:solidFill>
                <a:latin typeface="Calibri" panose="020F0502020204030204"/>
              </a:rPr>
              <a:t>qƨɝ</a:t>
            </a:r>
            <a:r>
              <a:rPr lang="fr-FR" sz="2400" kern="0" dirty="0" smtClean="0">
                <a:solidFill>
                  <a:prstClr val="black"/>
                </a:solidFill>
                <a:latin typeface="Calibri" panose="020F0502020204030204"/>
              </a:rPr>
              <a:t> </a:t>
            </a:r>
            <a:r>
              <a:rPr lang="fr-FR" sz="2400" kern="0" dirty="0" err="1" smtClean="0">
                <a:solidFill>
                  <a:prstClr val="black"/>
                </a:solidFill>
                <a:latin typeface="Calibri" panose="020F0502020204030204"/>
              </a:rPr>
              <a:t>ǥʁ</a:t>
            </a:r>
            <a:r>
              <a:rPr lang="fr-FR" sz="2400" kern="0" dirty="0" smtClean="0">
                <a:solidFill>
                  <a:prstClr val="black"/>
                </a:solidFill>
                <a:latin typeface="Calibri" panose="020F0502020204030204"/>
              </a:rPr>
              <a:t> </a:t>
            </a:r>
            <a:r>
              <a:rPr lang="fr-FR" sz="2400" kern="0" dirty="0" err="1" smtClean="0">
                <a:solidFill>
                  <a:prstClr val="black"/>
                </a:solidFill>
                <a:latin typeface="Calibri" panose="020F0502020204030204"/>
              </a:rPr>
              <a:t>ɞəɝǫ</a:t>
            </a:r>
            <a:r>
              <a:rPr lang="fr-FR" sz="2400" kern="0" dirty="0" smtClean="0">
                <a:solidFill>
                  <a:prstClr val="black"/>
                </a:solidFill>
                <a:latin typeface="Calibri" panose="020F0502020204030204"/>
              </a:rPr>
              <a:t> </a:t>
            </a:r>
            <a:r>
              <a:rPr lang="fr-FR" sz="2400" kern="0" dirty="0" err="1" smtClean="0">
                <a:solidFill>
                  <a:prstClr val="black"/>
                </a:solidFill>
                <a:latin typeface="Calibri" panose="020F0502020204030204"/>
              </a:rPr>
              <a:t>ʠɫɘʁɔ</a:t>
            </a:r>
            <a:r>
              <a:rPr lang="fr-FR" sz="2400" kern="0" dirty="0" smtClean="0">
                <a:solidFill>
                  <a:prstClr val="black"/>
                </a:solidFill>
                <a:latin typeface="Calibri" panose="020F0502020204030204"/>
              </a:rPr>
              <a:t> ? » </a:t>
            </a:r>
            <a:r>
              <a:rPr lang="fr-FR" sz="2400" kern="0" dirty="0" err="1" smtClean="0">
                <a:solidFill>
                  <a:prstClr val="black"/>
                </a:solidFill>
                <a:latin typeface="Calibri" panose="020F0502020204030204"/>
              </a:rPr>
              <a:t>ъɝǫ-ɝɘ</a:t>
            </a:r>
            <a:r>
              <a:rPr lang="fr-FR" sz="2400" kern="0" dirty="0" smtClean="0">
                <a:solidFill>
                  <a:prstClr val="black"/>
                </a:solidFill>
                <a:latin typeface="Calibri" panose="020F0502020204030204"/>
              </a:rPr>
              <a:t> </a:t>
            </a:r>
            <a:r>
              <a:rPr lang="fr-FR" sz="2400" kern="0" dirty="0" err="1" smtClean="0">
                <a:solidFill>
                  <a:prstClr val="black"/>
                </a:solidFill>
                <a:latin typeface="Calibri" panose="020F0502020204030204"/>
              </a:rPr>
              <a:t>ʁǥ</a:t>
            </a:r>
            <a:r>
              <a:rPr lang="fr-FR" sz="2400" kern="0" dirty="0" smtClean="0">
                <a:solidFill>
                  <a:prstClr val="black"/>
                </a:solidFill>
                <a:latin typeface="Calibri" panose="020F0502020204030204"/>
              </a:rPr>
              <a:t> </a:t>
            </a:r>
            <a:r>
              <a:rPr lang="fr-FR" sz="2400" kern="0" dirty="0" err="1" smtClean="0">
                <a:solidFill>
                  <a:prstClr val="black"/>
                </a:solidFill>
                <a:latin typeface="Calibri" panose="020F0502020204030204"/>
              </a:rPr>
              <a:t>ƽəƨɞɞəǥǫ</a:t>
            </a:r>
            <a:r>
              <a:rPr lang="fr-FR" sz="2400" kern="0" dirty="0" smtClean="0">
                <a:solidFill>
                  <a:prstClr val="black"/>
                </a:solidFill>
                <a:latin typeface="Calibri" panose="020F0502020204030204"/>
              </a:rPr>
              <a:t> </a:t>
            </a:r>
            <a:r>
              <a:rPr lang="fr-FR" sz="2400" kern="0" dirty="0" err="1" smtClean="0">
                <a:solidFill>
                  <a:prstClr val="black"/>
                </a:solidFill>
                <a:latin typeface="Calibri" panose="020F0502020204030204"/>
              </a:rPr>
              <a:t>ɘʁɞ</a:t>
            </a:r>
            <a:r>
              <a:rPr lang="fr-FR" sz="2400" kern="0" dirty="0" smtClean="0">
                <a:solidFill>
                  <a:prstClr val="black"/>
                </a:solidFill>
                <a:latin typeface="Calibri" panose="020F0502020204030204"/>
              </a:rPr>
              <a:t> </a:t>
            </a:r>
            <a:r>
              <a:rPr lang="fr-FR" sz="2400" kern="0" dirty="0" err="1" smtClean="0">
                <a:solidFill>
                  <a:prstClr val="black"/>
                </a:solidFill>
                <a:latin typeface="Calibri" panose="020F0502020204030204"/>
              </a:rPr>
              <a:t>éʑəƨɘʁɞ</a:t>
            </a:r>
            <a:r>
              <a:rPr lang="fr-FR" sz="2400" kern="0" dirty="0" smtClean="0">
                <a:solidFill>
                  <a:prstClr val="black"/>
                </a:solidFill>
                <a:latin typeface="Calibri" panose="020F0502020204030204"/>
              </a:rPr>
              <a:t>.</a:t>
            </a:r>
            <a:br>
              <a:rPr lang="fr-FR" sz="2400" kern="0" dirty="0" smtClean="0">
                <a:solidFill>
                  <a:prstClr val="black"/>
                </a:solidFill>
                <a:latin typeface="Calibri" panose="020F0502020204030204"/>
              </a:rPr>
            </a:br>
            <a:r>
              <a:rPr lang="fr-FR" sz="2400" kern="0" dirty="0" smtClean="0">
                <a:solidFill>
                  <a:prstClr val="black"/>
                </a:solidFill>
                <a:latin typeface="Calibri" panose="020F0502020204030204"/>
              </a:rPr>
              <a:t>Ж </a:t>
            </a:r>
            <a:r>
              <a:rPr lang="fr-FR" sz="2400" kern="0" dirty="0" err="1" smtClean="0">
                <a:solidFill>
                  <a:prstClr val="black"/>
                </a:solidFill>
                <a:latin typeface="Calibri" panose="020F0502020204030204"/>
              </a:rPr>
              <a:t>qƨɫɝ</a:t>
            </a:r>
            <a:r>
              <a:rPr lang="fr-FR" sz="2400" kern="0" dirty="0" smtClean="0">
                <a:solidFill>
                  <a:prstClr val="black"/>
                </a:solidFill>
                <a:latin typeface="Calibri" panose="020F0502020204030204"/>
              </a:rPr>
              <a:t> </a:t>
            </a:r>
            <a:r>
              <a:rPr lang="fr-FR" sz="2400" kern="0" dirty="0" err="1" smtClean="0">
                <a:solidFill>
                  <a:prstClr val="black"/>
                </a:solidFill>
                <a:latin typeface="Calibri" panose="020F0502020204030204"/>
              </a:rPr>
              <a:t>ɘʁ</a:t>
            </a:r>
            <a:r>
              <a:rPr lang="fr-FR" sz="2400" kern="0" dirty="0" smtClean="0">
                <a:solidFill>
                  <a:prstClr val="black"/>
                </a:solidFill>
                <a:latin typeface="Calibri" panose="020F0502020204030204"/>
              </a:rPr>
              <a:t> ɉ</a:t>
            </a:r>
            <a:r>
              <a:rPr lang="fr-FR" sz="2400" kern="0" dirty="0" err="1" smtClean="0">
                <a:solidFill>
                  <a:prstClr val="black"/>
                </a:solidFill>
                <a:latin typeface="Calibri" panose="020F0502020204030204"/>
              </a:rPr>
              <a:t>əǥəɔъ</a:t>
            </a:r>
            <a:r>
              <a:rPr lang="fr-FR" sz="2400" kern="0" dirty="0" smtClean="0">
                <a:solidFill>
                  <a:prstClr val="black"/>
                </a:solidFill>
                <a:latin typeface="Calibri" panose="020F0502020204030204"/>
              </a:rPr>
              <a:t> </a:t>
            </a:r>
            <a:r>
              <a:rPr lang="fr-FR" sz="2400" kern="0" dirty="0" err="1" smtClean="0">
                <a:solidFill>
                  <a:prstClr val="black"/>
                </a:solidFill>
                <a:latin typeface="Calibri" panose="020F0502020204030204"/>
              </a:rPr>
              <a:t>ɔéʑɫǥъɝǫ</a:t>
            </a:r>
            <a:r>
              <a:rPr lang="fr-FR" sz="2400" kern="0" dirty="0" smtClean="0">
                <a:solidFill>
                  <a:prstClr val="black"/>
                </a:solidFill>
                <a:latin typeface="Calibri" panose="020F0502020204030204"/>
              </a:rPr>
              <a:t> : « </a:t>
            </a:r>
            <a:r>
              <a:rPr lang="fr-FR" sz="2400" kern="0" dirty="0" err="1" smtClean="0">
                <a:solidFill>
                  <a:prstClr val="black"/>
                </a:solidFill>
                <a:latin typeface="Calibri" panose="020F0502020204030204"/>
              </a:rPr>
              <a:t>Qƨʁɘ</a:t>
            </a:r>
            <a:r>
              <a:rPr lang="fr-FR" sz="2400" kern="0" dirty="0" smtClean="0">
                <a:solidFill>
                  <a:prstClr val="black"/>
                </a:solidFill>
                <a:latin typeface="Calibri" panose="020F0502020204030204"/>
              </a:rPr>
              <a:t> </a:t>
            </a:r>
            <a:r>
              <a:rPr lang="fr-FR" sz="2400" kern="0" dirty="0" err="1" smtClean="0">
                <a:solidFill>
                  <a:prstClr val="black"/>
                </a:solidFill>
                <a:latin typeface="Calibri" panose="020F0502020204030204"/>
              </a:rPr>
              <a:t>gʁǥɔʁ</a:t>
            </a:r>
            <a:r>
              <a:rPr lang="fr-FR" sz="2400" kern="0" dirty="0" smtClean="0">
                <a:solidFill>
                  <a:prstClr val="black"/>
                </a:solidFill>
                <a:latin typeface="Calibri" panose="020F0502020204030204"/>
              </a:rPr>
              <a:t> </a:t>
            </a:r>
            <a:r>
              <a:rPr lang="fr-FR" sz="2400" kern="0" dirty="0" err="1" smtClean="0">
                <a:solidFill>
                  <a:prstClr val="black"/>
                </a:solidFill>
                <a:latin typeface="Calibri" panose="020F0502020204030204"/>
              </a:rPr>
              <a:t>ъ’ɫɝɞʁəƨ</a:t>
            </a:r>
            <a:r>
              <a:rPr lang="fr-FR" sz="2400" kern="0" dirty="0" smtClean="0">
                <a:solidFill>
                  <a:prstClr val="black"/>
                </a:solidFill>
                <a:latin typeface="Calibri" panose="020F0502020204030204"/>
              </a:rPr>
              <a:t> </a:t>
            </a:r>
            <a:r>
              <a:rPr lang="fr-FR" sz="2400" kern="0" dirty="0" err="1" smtClean="0">
                <a:solidFill>
                  <a:prstClr val="black"/>
                </a:solidFill>
                <a:latin typeface="Calibri" panose="020F0502020204030204"/>
              </a:rPr>
              <a:t>ʁɞ-ǫƨ</a:t>
            </a:r>
            <a:r>
              <a:rPr lang="fr-FR" sz="2400" kern="0" dirty="0" smtClean="0">
                <a:solidFill>
                  <a:prstClr val="black"/>
                </a:solidFill>
                <a:latin typeface="Calibri" panose="020F0502020204030204"/>
              </a:rPr>
              <a:t> </a:t>
            </a:r>
            <a:r>
              <a:rPr lang="fr-FR" sz="2400" kern="0" dirty="0" err="1" smtClean="0">
                <a:solidFill>
                  <a:prstClr val="black"/>
                </a:solidFill>
                <a:latin typeface="Calibri" panose="020F0502020204030204"/>
              </a:rPr>
              <a:t>qƨɝ</a:t>
            </a:r>
            <a:r>
              <a:rPr lang="fr-FR" sz="2400" kern="0" dirty="0" smtClean="0">
                <a:solidFill>
                  <a:prstClr val="black"/>
                </a:solidFill>
                <a:latin typeface="Calibri" panose="020F0502020204030204"/>
              </a:rPr>
              <a:t> </a:t>
            </a:r>
            <a:r>
              <a:rPr lang="fr-FR" sz="2400" kern="0" dirty="0" err="1" smtClean="0">
                <a:solidFill>
                  <a:prstClr val="black"/>
                </a:solidFill>
                <a:latin typeface="Calibri" panose="020F0502020204030204"/>
              </a:rPr>
              <a:t>ǥʁ</a:t>
            </a:r>
            <a:r>
              <a:rPr lang="fr-FR" sz="2400" kern="0" dirty="0" smtClean="0">
                <a:solidFill>
                  <a:prstClr val="black"/>
                </a:solidFill>
                <a:latin typeface="Calibri" panose="020F0502020204030204"/>
              </a:rPr>
              <a:t> </a:t>
            </a:r>
            <a:r>
              <a:rPr lang="fr-FR" sz="2400" kern="0" dirty="0" err="1" smtClean="0">
                <a:solidFill>
                  <a:prstClr val="black"/>
                </a:solidFill>
                <a:latin typeface="Calibri" panose="020F0502020204030204"/>
              </a:rPr>
              <a:t>ɞəɝǫ</a:t>
            </a:r>
            <a:r>
              <a:rPr lang="fr-FR" sz="2400" kern="0" dirty="0" smtClean="0">
                <a:solidFill>
                  <a:prstClr val="black"/>
                </a:solidFill>
                <a:latin typeface="Calibri" panose="020F0502020204030204"/>
              </a:rPr>
              <a:t> </a:t>
            </a:r>
            <a:r>
              <a:rPr lang="fr-FR" sz="2400" kern="0" dirty="0" err="1" smtClean="0">
                <a:solidFill>
                  <a:prstClr val="black"/>
                </a:solidFill>
                <a:latin typeface="Calibri" panose="020F0502020204030204"/>
              </a:rPr>
              <a:t>ʑəɞ</a:t>
            </a:r>
            <a:r>
              <a:rPr lang="fr-FR" sz="2400" kern="0" dirty="0" smtClean="0">
                <a:solidFill>
                  <a:prstClr val="black"/>
                </a:solidFill>
                <a:latin typeface="Calibri" panose="020F0502020204030204"/>
              </a:rPr>
              <a:t> </a:t>
            </a:r>
            <a:r>
              <a:rPr lang="fr-FR" sz="2400" kern="0" dirty="0" err="1" smtClean="0">
                <a:solidFill>
                  <a:prstClr val="black"/>
                </a:solidFill>
                <a:latin typeface="Calibri" panose="020F0502020204030204"/>
              </a:rPr>
              <a:t>ǥəgʁɔ</a:t>
            </a:r>
            <a:r>
              <a:rPr lang="fr-FR" sz="2400" kern="0" dirty="0" smtClean="0">
                <a:solidFill>
                  <a:prstClr val="black"/>
                </a:solidFill>
                <a:latin typeface="Calibri" panose="020F0502020204030204"/>
              </a:rPr>
              <a:t> ? » </a:t>
            </a:r>
            <a:r>
              <a:rPr lang="fr-FR" sz="2400" kern="0" dirty="0" err="1" smtClean="0">
                <a:solidFill>
                  <a:prstClr val="black"/>
                </a:solidFill>
                <a:latin typeface="Calibri" panose="020F0502020204030204"/>
              </a:rPr>
              <a:t>Eǫ</a:t>
            </a:r>
            <a:r>
              <a:rPr lang="fr-FR" sz="2400" kern="0" dirty="0" smtClean="0">
                <a:solidFill>
                  <a:prstClr val="black"/>
                </a:solidFill>
                <a:latin typeface="Calibri" panose="020F0502020204030204"/>
              </a:rPr>
              <a:t> </a:t>
            </a:r>
            <a:r>
              <a:rPr lang="fr-FR" sz="2400" kern="0" dirty="0" err="1" smtClean="0">
                <a:solidFill>
                  <a:prstClr val="black"/>
                </a:solidFill>
                <a:latin typeface="Calibri" panose="020F0502020204030204"/>
              </a:rPr>
              <a:t>ɝɘ</a:t>
            </a:r>
            <a:r>
              <a:rPr lang="fr-FR" sz="2400" kern="0" dirty="0" smtClean="0">
                <a:solidFill>
                  <a:prstClr val="black"/>
                </a:solidFill>
                <a:latin typeface="Calibri" panose="020F0502020204030204"/>
              </a:rPr>
              <a:t> </a:t>
            </a:r>
            <a:r>
              <a:rPr lang="fr-FR" sz="2400" kern="0" dirty="0" err="1" smtClean="0">
                <a:solidFill>
                  <a:prstClr val="black"/>
                </a:solidFill>
                <a:latin typeface="Calibri" panose="020F0502020204030204"/>
              </a:rPr>
              <a:t>ʑɘɫǥgʁə</a:t>
            </a:r>
            <a:r>
              <a:rPr lang="fr-FR" sz="2400" kern="0" dirty="0" smtClean="0">
                <a:solidFill>
                  <a:prstClr val="black"/>
                </a:solidFill>
                <a:latin typeface="Calibri" panose="020F0502020204030204"/>
              </a:rPr>
              <a:t> </a:t>
            </a:r>
            <a:r>
              <a:rPr lang="fr-FR" sz="2400" kern="0" dirty="0" err="1" smtClean="0">
                <a:solidFill>
                  <a:prstClr val="black"/>
                </a:solidFill>
                <a:latin typeface="Calibri" panose="020F0502020204030204"/>
              </a:rPr>
              <a:t>ъəǥɞ</a:t>
            </a:r>
            <a:r>
              <a:rPr lang="fr-FR" sz="2400" kern="0" dirty="0" smtClean="0">
                <a:solidFill>
                  <a:prstClr val="black"/>
                </a:solidFill>
                <a:latin typeface="Calibri" panose="020F0502020204030204"/>
              </a:rPr>
              <a:t> </a:t>
            </a:r>
            <a:r>
              <a:rPr lang="fr-FR" sz="2400" kern="0" dirty="0" err="1" smtClean="0">
                <a:solidFill>
                  <a:prstClr val="black"/>
                </a:solidFill>
                <a:latin typeface="Calibri" panose="020F0502020204030204"/>
              </a:rPr>
              <a:t>ɘə</a:t>
            </a:r>
            <a:r>
              <a:rPr lang="fr-FR" sz="2400" kern="0" dirty="0" smtClean="0">
                <a:solidFill>
                  <a:prstClr val="black"/>
                </a:solidFill>
                <a:latin typeface="Calibri" panose="020F0502020204030204"/>
              </a:rPr>
              <a:t> </a:t>
            </a:r>
            <a:r>
              <a:rPr lang="fr-FR" sz="2400" kern="0" dirty="0" err="1" smtClean="0">
                <a:solidFill>
                  <a:prstClr val="black"/>
                </a:solidFill>
                <a:latin typeface="Calibri" panose="020F0502020204030204"/>
              </a:rPr>
              <a:t>ɖəɔʁ</a:t>
            </a:r>
            <a:r>
              <a:rPr lang="fr-FR" sz="2400" kern="0" dirty="0" smtClean="0">
                <a:solidFill>
                  <a:prstClr val="black"/>
                </a:solidFill>
                <a:latin typeface="Calibri" panose="020F0502020204030204"/>
              </a:rPr>
              <a:t>. </a:t>
            </a:r>
            <a:r>
              <a:rPr lang="fr-FR" sz="2400" kern="0" dirty="0" err="1" smtClean="0">
                <a:solidFill>
                  <a:prstClr val="black"/>
                </a:solidFill>
                <a:latin typeface="Calibri" panose="020F0502020204030204"/>
              </a:rPr>
              <a:t>Iɘɞ</a:t>
            </a:r>
            <a:r>
              <a:rPr lang="fr-FR" sz="2400" kern="0" dirty="0" smtClean="0">
                <a:solidFill>
                  <a:prstClr val="black"/>
                </a:solidFill>
                <a:latin typeface="Calibri" panose="020F0502020204030204"/>
              </a:rPr>
              <a:t> </a:t>
            </a:r>
            <a:r>
              <a:rPr lang="fr-FR" sz="2400" kern="0" dirty="0" err="1" smtClean="0">
                <a:solidFill>
                  <a:prstClr val="black"/>
                </a:solidFill>
                <a:latin typeface="Calibri" panose="020F0502020204030204"/>
              </a:rPr>
              <a:t>ъɝɞɉƨǫèɔʁǥǫ</a:t>
            </a:r>
            <a:r>
              <a:rPr lang="fr-FR" sz="2400" kern="0" dirty="0" smtClean="0">
                <a:solidFill>
                  <a:prstClr val="black"/>
                </a:solidFill>
                <a:latin typeface="Calibri" panose="020F0502020204030204"/>
              </a:rPr>
              <a:t> </a:t>
            </a:r>
            <a:r>
              <a:rPr lang="fr-FR" sz="2400" kern="0" dirty="0" err="1" smtClean="0">
                <a:solidFill>
                  <a:prstClr val="black"/>
                </a:solidFill>
                <a:latin typeface="Calibri" panose="020F0502020204030204"/>
              </a:rPr>
              <a:t>ɘɫǥgǫʁɖʑɞ</a:t>
            </a:r>
            <a:r>
              <a:rPr lang="fr-FR" sz="2400" kern="0" dirty="0" smtClean="0">
                <a:solidFill>
                  <a:prstClr val="black"/>
                </a:solidFill>
                <a:latin typeface="Calibri" panose="020F0502020204030204"/>
              </a:rPr>
              <a:t>, </a:t>
            </a:r>
            <a:r>
              <a:rPr lang="fr-FR" sz="2400" kern="0" dirty="0" err="1" smtClean="0">
                <a:solidFill>
                  <a:prstClr val="black"/>
                </a:solidFill>
                <a:latin typeface="Calibri" panose="020F0502020204030204"/>
              </a:rPr>
              <a:t>ɘʁ</a:t>
            </a:r>
            <a:r>
              <a:rPr lang="fr-FR" sz="2400" kern="0" dirty="0" smtClean="0">
                <a:solidFill>
                  <a:prstClr val="black"/>
                </a:solidFill>
                <a:latin typeface="Calibri" panose="020F0502020204030204"/>
              </a:rPr>
              <a:t> ɉ</a:t>
            </a:r>
            <a:r>
              <a:rPr lang="fr-FR" sz="2400" kern="0" dirty="0" err="1" smtClean="0">
                <a:solidFill>
                  <a:prstClr val="black"/>
                </a:solidFill>
                <a:latin typeface="Calibri" panose="020F0502020204030204"/>
              </a:rPr>
              <a:t>əǥəɔъ</a:t>
            </a:r>
            <a:r>
              <a:rPr lang="fr-FR" sz="2400" kern="0" dirty="0" smtClean="0">
                <a:solidFill>
                  <a:prstClr val="black"/>
                </a:solidFill>
                <a:latin typeface="Calibri" panose="020F0502020204030204"/>
              </a:rPr>
              <a:t> </a:t>
            </a:r>
            <a:r>
              <a:rPr lang="fr-FR" sz="2400" kern="0" dirty="0" err="1" smtClean="0">
                <a:solidFill>
                  <a:prstClr val="black"/>
                </a:solidFill>
                <a:latin typeface="Calibri" panose="020F0502020204030204"/>
              </a:rPr>
              <a:t>ǥəgʁəǥǫ</a:t>
            </a:r>
            <a:r>
              <a:rPr lang="fr-FR" sz="2400" kern="0" dirty="0" smtClean="0">
                <a:solidFill>
                  <a:prstClr val="black"/>
                </a:solidFill>
                <a:latin typeface="Calibri" panose="020F0502020204030204"/>
              </a:rPr>
              <a:t> </a:t>
            </a:r>
            <a:r>
              <a:rPr lang="fr-FR" sz="2400" kern="0" dirty="0" err="1" smtClean="0">
                <a:solidFill>
                  <a:prstClr val="black"/>
                </a:solidFill>
                <a:latin typeface="Calibri" panose="020F0502020204030204"/>
              </a:rPr>
              <a:t>ъəǥɞ</a:t>
            </a:r>
            <a:r>
              <a:rPr lang="fr-FR" sz="2400" kern="0" dirty="0" smtClean="0">
                <a:solidFill>
                  <a:prstClr val="black"/>
                </a:solidFill>
                <a:latin typeface="Calibri" panose="020F0502020204030204"/>
              </a:rPr>
              <a:t> </a:t>
            </a:r>
            <a:r>
              <a:rPr lang="fr-FR" sz="2400" kern="0" dirty="0" err="1" smtClean="0">
                <a:solidFill>
                  <a:prstClr val="black"/>
                </a:solidFill>
                <a:latin typeface="Calibri" panose="020F0502020204030204"/>
              </a:rPr>
              <a:t>ɘə</a:t>
            </a:r>
            <a:r>
              <a:rPr lang="fr-FR" sz="2400" kern="0" dirty="0" smtClean="0">
                <a:solidFill>
                  <a:prstClr val="black"/>
                </a:solidFill>
                <a:latin typeface="Calibri" panose="020F0502020204030204"/>
              </a:rPr>
              <a:t> </a:t>
            </a:r>
            <a:r>
              <a:rPr lang="fr-FR" sz="2400" kern="0" dirty="0" err="1" smtClean="0">
                <a:solidFill>
                  <a:prstClr val="black"/>
                </a:solidFill>
                <a:latin typeface="Calibri" panose="020F0502020204030204"/>
              </a:rPr>
              <a:t>ɖəɔʁ</a:t>
            </a:r>
            <a:r>
              <a:rPr lang="fr-FR" sz="2400" kern="0" dirty="0" smtClean="0">
                <a:solidFill>
                  <a:prstClr val="black"/>
                </a:solidFill>
                <a:latin typeface="Calibri" panose="020F0502020204030204"/>
              </a:rPr>
              <a:t>, </a:t>
            </a:r>
            <a:r>
              <a:rPr lang="fr-FR" sz="2400" kern="0" dirty="0" err="1" smtClean="0">
                <a:solidFill>
                  <a:prstClr val="black"/>
                </a:solidFill>
                <a:latin typeface="Calibri" panose="020F0502020204030204"/>
              </a:rPr>
              <a:t>ɘʁ</a:t>
            </a:r>
            <a:r>
              <a:rPr lang="fr-FR" sz="2400" kern="0" dirty="0" smtClean="0">
                <a:solidFill>
                  <a:prstClr val="black"/>
                </a:solidFill>
                <a:latin typeface="Calibri" panose="020F0502020204030204"/>
              </a:rPr>
              <a:t> </a:t>
            </a:r>
            <a:r>
              <a:rPr lang="fr-FR" sz="2400" kern="0" dirty="0" err="1" smtClean="0">
                <a:solidFill>
                  <a:prstClr val="black"/>
                </a:solidFill>
                <a:latin typeface="Calibri" panose="020F0502020204030204"/>
              </a:rPr>
              <a:t>ʑʁǫɝǫ</a:t>
            </a:r>
            <a:r>
              <a:rPr lang="fr-FR" sz="2400" kern="0" dirty="0" smtClean="0">
                <a:solidFill>
                  <a:prstClr val="black"/>
                </a:solidFill>
                <a:latin typeface="Calibri" panose="020F0502020204030204"/>
              </a:rPr>
              <a:t> </a:t>
            </a:r>
            <a:r>
              <a:rPr lang="fr-FR" sz="2400" kern="0" dirty="0" err="1" smtClean="0">
                <a:solidFill>
                  <a:prstClr val="black"/>
                </a:solidFill>
                <a:latin typeface="Calibri" panose="020F0502020204030204"/>
              </a:rPr>
              <a:t>ɫɝɞʁəƨ</a:t>
            </a:r>
            <a:r>
              <a:rPr lang="fr-FR" sz="2400" kern="0" dirty="0" smtClean="0">
                <a:solidFill>
                  <a:prstClr val="black"/>
                </a:solidFill>
                <a:latin typeface="Calibri" panose="020F0502020204030204"/>
              </a:rPr>
              <a:t> </a:t>
            </a:r>
            <a:r>
              <a:rPr lang="fr-FR" sz="2400" kern="0" dirty="0" err="1" smtClean="0">
                <a:solidFill>
                  <a:prstClr val="black"/>
                </a:solidFill>
                <a:latin typeface="Calibri" panose="020F0502020204030204"/>
              </a:rPr>
              <a:t>ʠɫɘǫɝgʁəǥǫ</a:t>
            </a:r>
            <a:r>
              <a:rPr lang="fr-FR" sz="2400" kern="0" dirty="0" smtClean="0">
                <a:solidFill>
                  <a:prstClr val="black"/>
                </a:solidFill>
                <a:latin typeface="Calibri" panose="020F0502020204030204"/>
              </a:rPr>
              <a:t> </a:t>
            </a:r>
            <a:r>
              <a:rPr lang="fr-FR" sz="2400" kern="0" dirty="0" err="1" smtClean="0">
                <a:solidFill>
                  <a:prstClr val="black"/>
                </a:solidFill>
                <a:latin typeface="Calibri" panose="020F0502020204030204"/>
              </a:rPr>
              <a:t>əƨ</a:t>
            </a:r>
            <a:r>
              <a:rPr lang="fr-FR" sz="2400" kern="0" dirty="0" smtClean="0">
                <a:solidFill>
                  <a:prstClr val="black"/>
                </a:solidFill>
                <a:latin typeface="Calibri" panose="020F0502020204030204"/>
              </a:rPr>
              <a:t> </a:t>
            </a:r>
            <a:r>
              <a:rPr lang="fr-FR" sz="2400" kern="0" dirty="0" err="1" smtClean="0">
                <a:solidFill>
                  <a:prstClr val="black"/>
                </a:solidFill>
                <a:latin typeface="Calibri" panose="020F0502020204030204"/>
              </a:rPr>
              <a:t>ǿɫɔъ</a:t>
            </a:r>
            <a:r>
              <a:rPr lang="fr-FR" sz="2400" kern="0" dirty="0" smtClean="0">
                <a:solidFill>
                  <a:prstClr val="black"/>
                </a:solidFill>
                <a:latin typeface="Calibri" panose="020F0502020204030204"/>
              </a:rPr>
              <a:t>.</a:t>
            </a:r>
          </a:p>
        </p:txBody>
      </p:sp>
      <p:sp>
        <p:nvSpPr>
          <p:cNvPr id="3" name="ZoneTexte 2"/>
          <p:cNvSpPr txBox="1"/>
          <p:nvPr/>
        </p:nvSpPr>
        <p:spPr>
          <a:xfrm>
            <a:off x="9215849" y="3501008"/>
            <a:ext cx="3004457" cy="1200329"/>
          </a:xfrm>
          <a:prstGeom prst="rect">
            <a:avLst/>
          </a:prstGeom>
          <a:noFill/>
        </p:spPr>
        <p:txBody>
          <a:bodyPr wrap="square" rtlCol="0">
            <a:spAutoFit/>
          </a:bodyPr>
          <a:lstStyle/>
          <a:p>
            <a:pPr defTabSz="457200">
              <a:defRPr/>
            </a:pPr>
            <a:r>
              <a:rPr lang="fr-FR" b="1" i="1" dirty="0">
                <a:solidFill>
                  <a:srgbClr val="F19D19">
                    <a:lumMod val="50000"/>
                  </a:srgbClr>
                </a:solidFill>
                <a:latin typeface="Calibri" panose="020F0502020204030204"/>
              </a:rPr>
              <a:t>Nous sommes au tout début de l’année de CP, aucune relation grapho-phonémique n’a encore été </a:t>
            </a:r>
            <a:r>
              <a:rPr lang="fr-FR" b="1" i="1" dirty="0" smtClean="0">
                <a:solidFill>
                  <a:srgbClr val="F19D19">
                    <a:lumMod val="50000"/>
                  </a:srgbClr>
                </a:solidFill>
                <a:latin typeface="Calibri" panose="020F0502020204030204"/>
              </a:rPr>
              <a:t>étudiée</a:t>
            </a:r>
            <a:endParaRPr lang="fr-FR" b="1" i="1" dirty="0">
              <a:solidFill>
                <a:srgbClr val="F19D19">
                  <a:lumMod val="50000"/>
                </a:srgbClr>
              </a:solidFill>
              <a:latin typeface="Calibri" panose="020F0502020204030204"/>
            </a:endParaRPr>
          </a:p>
        </p:txBody>
      </p:sp>
      <p:sp>
        <p:nvSpPr>
          <p:cNvPr id="4" name="Rectangle 3"/>
          <p:cNvSpPr/>
          <p:nvPr/>
        </p:nvSpPr>
        <p:spPr>
          <a:xfrm>
            <a:off x="3215680" y="6360630"/>
            <a:ext cx="4241867" cy="461665"/>
          </a:xfrm>
          <a:prstGeom prst="rect">
            <a:avLst/>
          </a:prstGeom>
        </p:spPr>
        <p:txBody>
          <a:bodyPr wrap="none">
            <a:spAutoFit/>
          </a:bodyPr>
          <a:lstStyle/>
          <a:p>
            <a:pPr lvl="0" algn="ctr">
              <a:defRPr/>
            </a:pPr>
            <a:r>
              <a:rPr lang="fr-FR" sz="2400" b="1" kern="0" dirty="0">
                <a:solidFill>
                  <a:srgbClr val="FF0000"/>
                </a:solidFill>
                <a:latin typeface="Calibri" panose="020F0502020204030204"/>
              </a:rPr>
              <a:t>TAUX DE DÉCHIFFRABILITÉ : 0 %</a:t>
            </a:r>
          </a:p>
        </p:txBody>
      </p:sp>
    </p:spTree>
    <p:extLst>
      <p:ext uri="{BB962C8B-B14F-4D97-AF65-F5344CB8AC3E}">
        <p14:creationId xmlns:p14="http://schemas.microsoft.com/office/powerpoint/2010/main" val="18750106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8C5D0F9C-0C93-42A9-B0EB-FA598B9D520C}"/>
              </a:ext>
            </a:extLst>
          </p:cNvPr>
          <p:cNvSpPr txBox="1"/>
          <p:nvPr/>
        </p:nvSpPr>
        <p:spPr>
          <a:xfrm>
            <a:off x="263352" y="116632"/>
            <a:ext cx="8553317" cy="5588902"/>
          </a:xfrm>
          <a:prstGeom prst="rect">
            <a:avLst/>
          </a:prstGeom>
          <a:noFill/>
        </p:spPr>
        <p:txBody>
          <a:bodyPr wrap="square" rtlCol="0">
            <a:spAutoFit/>
          </a:bodyPr>
          <a:lstStyle/>
          <a:p>
            <a:pPr>
              <a:lnSpc>
                <a:spcPct val="115000"/>
              </a:lnSpc>
              <a:defRPr/>
            </a:pPr>
            <a:r>
              <a:rPr lang="fr-FR" sz="2400" dirty="0">
                <a:solidFill>
                  <a:srgbClr val="00B050"/>
                </a:solidFill>
                <a:latin typeface="Calibri" panose="020F0502020204030204"/>
                <a:ea typeface="Times New Roman"/>
                <a:cs typeface="Times New Roman"/>
              </a:rPr>
              <a:t>Un</a:t>
            </a:r>
            <a:r>
              <a:rPr lang="fr-FR" sz="2400" dirty="0">
                <a:solidFill>
                  <a:srgbClr val="000000"/>
                </a:solidFill>
                <a:latin typeface="Calibri" panose="020F0502020204030204"/>
                <a:ea typeface="Times New Roman"/>
                <a:cs typeface="Times New Roman"/>
              </a:rPr>
              <a:t> </a:t>
            </a:r>
            <a:r>
              <a:rPr lang="fr-FR" sz="2400" dirty="0" err="1">
                <a:solidFill>
                  <a:srgbClr val="000000"/>
                </a:solidFill>
                <a:latin typeface="Calibri" panose="020F0502020204030204"/>
                <a:ea typeface="Times New Roman"/>
                <a:cs typeface="Times New Roman"/>
              </a:rPr>
              <a:t>ǿʁəƨ</a:t>
            </a:r>
            <a:r>
              <a:rPr lang="fr-FR" sz="2400" dirty="0">
                <a:solidFill>
                  <a:srgbClr val="000000"/>
                </a:solidFill>
                <a:latin typeface="Calibri" panose="020F0502020204030204"/>
                <a:ea typeface="Times New Roman"/>
                <a:cs typeface="Times New Roman"/>
              </a:rPr>
              <a:t> </a:t>
            </a:r>
            <a:r>
              <a:rPr lang="fr-FR" sz="2400" dirty="0" err="1">
                <a:solidFill>
                  <a:srgbClr val="000000"/>
                </a:solidFill>
                <a:latin typeface="Calibri" panose="020F0502020204030204"/>
                <a:ea typeface="Times New Roman"/>
                <a:cs typeface="Times New Roman"/>
              </a:rPr>
              <a:t>ɖ</a:t>
            </a:r>
            <a:r>
              <a:rPr lang="fr-FR" sz="2400" dirty="0" err="1">
                <a:solidFill>
                  <a:srgbClr val="FF0000"/>
                </a:solidFill>
                <a:latin typeface="Calibri" panose="020F0502020204030204"/>
                <a:ea typeface="Times New Roman"/>
                <a:cs typeface="Times New Roman"/>
              </a:rPr>
              <a:t>a</a:t>
            </a:r>
            <a:r>
              <a:rPr lang="fr-FR" sz="2400" dirty="0" err="1">
                <a:solidFill>
                  <a:srgbClr val="000000"/>
                </a:solidFill>
                <a:latin typeface="Calibri" panose="020F0502020204030204"/>
                <a:ea typeface="Times New Roman"/>
                <a:cs typeface="Times New Roman"/>
              </a:rPr>
              <a:t>ǫɝǥ</a:t>
            </a:r>
            <a:r>
              <a:rPr lang="fr-FR" sz="2400" dirty="0">
                <a:solidFill>
                  <a:srgbClr val="000000"/>
                </a:solidFill>
                <a:latin typeface="Calibri" panose="020F0502020204030204"/>
                <a:ea typeface="Times New Roman"/>
                <a:cs typeface="Times New Roman"/>
              </a:rPr>
              <a:t> </a:t>
            </a:r>
            <a:r>
              <a:rPr lang="fr-FR" sz="2400" dirty="0" err="1">
                <a:solidFill>
                  <a:srgbClr val="000000"/>
                </a:solidFill>
                <a:latin typeface="Calibri" panose="020F0502020204030204"/>
                <a:ea typeface="Times New Roman"/>
                <a:cs typeface="Times New Roman"/>
              </a:rPr>
              <a:t>Д</a:t>
            </a:r>
            <a:r>
              <a:rPr lang="fr-FR" sz="2400" dirty="0" err="1">
                <a:solidFill>
                  <a:srgbClr val="FF0000"/>
                </a:solidFill>
                <a:latin typeface="Calibri" panose="020F0502020204030204"/>
                <a:ea typeface="Times New Roman"/>
                <a:cs typeface="Times New Roman"/>
              </a:rPr>
              <a:t>i</a:t>
            </a:r>
            <a:r>
              <a:rPr lang="fr-FR" sz="2400" dirty="0" err="1">
                <a:solidFill>
                  <a:srgbClr val="000000"/>
                </a:solidFill>
                <a:latin typeface="Calibri" panose="020F0502020204030204"/>
                <a:ea typeface="Times New Roman"/>
                <a:cs typeface="Times New Roman"/>
              </a:rPr>
              <a:t>ʁ</a:t>
            </a:r>
            <a:r>
              <a:rPr lang="fr-FR" sz="2400" dirty="0" err="1">
                <a:solidFill>
                  <a:srgbClr val="FF0000"/>
                </a:solidFill>
                <a:latin typeface="Calibri" panose="020F0502020204030204"/>
                <a:ea typeface="Times New Roman"/>
                <a:cs typeface="Times New Roman"/>
              </a:rPr>
              <a:t>rr</a:t>
            </a:r>
            <a:r>
              <a:rPr lang="fr-FR" sz="2400" dirty="0" err="1">
                <a:solidFill>
                  <a:srgbClr val="000000"/>
                </a:solidFill>
                <a:latin typeface="Calibri" panose="020F0502020204030204"/>
                <a:ea typeface="Times New Roman"/>
                <a:cs typeface="Times New Roman"/>
              </a:rPr>
              <a:t>ʁ</a:t>
            </a:r>
            <a:r>
              <a:rPr lang="fr-FR" sz="2400" dirty="0">
                <a:solidFill>
                  <a:srgbClr val="000000"/>
                </a:solidFill>
                <a:latin typeface="Calibri" panose="020F0502020204030204"/>
                <a:ea typeface="Times New Roman"/>
                <a:cs typeface="Times New Roman"/>
              </a:rPr>
              <a:t> </a:t>
            </a:r>
            <a:r>
              <a:rPr lang="fr-FR" sz="2400" dirty="0" err="1">
                <a:solidFill>
                  <a:srgbClr val="000000"/>
                </a:solidFill>
                <a:latin typeface="Calibri" panose="020F0502020204030204"/>
                <a:ea typeface="Times New Roman"/>
                <a:cs typeface="Times New Roman"/>
              </a:rPr>
              <a:t>ɫƨʠ</a:t>
            </a:r>
            <a:r>
              <a:rPr lang="fr-FR" sz="2400" dirty="0" err="1">
                <a:solidFill>
                  <a:srgbClr val="FF0000"/>
                </a:solidFill>
                <a:latin typeface="Calibri" panose="020F0502020204030204"/>
                <a:ea typeface="Times New Roman"/>
                <a:cs typeface="Times New Roman"/>
              </a:rPr>
              <a:t>ri</a:t>
            </a:r>
            <a:r>
              <a:rPr lang="fr-FR" sz="2400" dirty="0" err="1">
                <a:solidFill>
                  <a:srgbClr val="000000"/>
                </a:solidFill>
                <a:latin typeface="Calibri" panose="020F0502020204030204"/>
                <a:ea typeface="Times New Roman"/>
                <a:cs typeface="Times New Roman"/>
              </a:rPr>
              <a:t>ǫ</a:t>
            </a:r>
            <a:r>
              <a:rPr lang="fr-FR" sz="2400" dirty="0">
                <a:solidFill>
                  <a:srgbClr val="000000"/>
                </a:solidFill>
                <a:latin typeface="Calibri" panose="020F0502020204030204"/>
                <a:ea typeface="Times New Roman"/>
                <a:cs typeface="Times New Roman"/>
              </a:rPr>
              <a:t> </a:t>
            </a:r>
            <a:r>
              <a:rPr lang="fr-FR" sz="2400" dirty="0">
                <a:solidFill>
                  <a:srgbClr val="FF0000"/>
                </a:solidFill>
                <a:latin typeface="Calibri" panose="020F0502020204030204"/>
                <a:ea typeface="Times New Roman"/>
                <a:cs typeface="Times New Roman"/>
              </a:rPr>
              <a:t>la</a:t>
            </a:r>
            <a:r>
              <a:rPr lang="fr-FR" sz="2400" dirty="0">
                <a:solidFill>
                  <a:srgbClr val="000000"/>
                </a:solidFill>
                <a:latin typeface="Calibri" panose="020F0502020204030204"/>
                <a:ea typeface="Times New Roman"/>
                <a:cs typeface="Times New Roman"/>
              </a:rPr>
              <a:t> </a:t>
            </a:r>
            <a:r>
              <a:rPr lang="fr-FR" sz="2400" dirty="0" err="1">
                <a:solidFill>
                  <a:srgbClr val="000000"/>
                </a:solidFill>
                <a:latin typeface="Calibri" panose="020F0502020204030204"/>
                <a:ea typeface="Times New Roman"/>
                <a:cs typeface="Times New Roman"/>
              </a:rPr>
              <a:t>ʑ</a:t>
            </a:r>
            <a:r>
              <a:rPr lang="fr-FR" sz="2400" dirty="0" err="1">
                <a:solidFill>
                  <a:srgbClr val="FF0000"/>
                </a:solidFill>
                <a:latin typeface="Calibri" panose="020F0502020204030204"/>
                <a:ea typeface="Times New Roman"/>
                <a:cs typeface="Times New Roman"/>
              </a:rPr>
              <a:t>or</a:t>
            </a:r>
            <a:r>
              <a:rPr lang="fr-FR" sz="2400" dirty="0" err="1">
                <a:solidFill>
                  <a:srgbClr val="000000"/>
                </a:solidFill>
                <a:latin typeface="Calibri" panose="020F0502020204030204"/>
                <a:ea typeface="Times New Roman"/>
                <a:cs typeface="Times New Roman"/>
              </a:rPr>
              <a:t>ǫʁ</a:t>
            </a:r>
            <a:r>
              <a:rPr lang="fr-FR" sz="2400" dirty="0">
                <a:solidFill>
                  <a:srgbClr val="000000"/>
                </a:solidFill>
                <a:latin typeface="Calibri" panose="020F0502020204030204"/>
                <a:ea typeface="Times New Roman"/>
                <a:cs typeface="Times New Roman"/>
              </a:rPr>
              <a:t> </a:t>
            </a:r>
            <a:r>
              <a:rPr lang="fr-FR" sz="2400" dirty="0" err="1">
                <a:solidFill>
                  <a:srgbClr val="000000"/>
                </a:solidFill>
                <a:latin typeface="Calibri" panose="020F0502020204030204"/>
                <a:ea typeface="Times New Roman"/>
                <a:cs typeface="Times New Roman"/>
              </a:rPr>
              <a:t>ъ</a:t>
            </a:r>
            <a:r>
              <a:rPr lang="fr-FR" sz="2400" dirty="0" err="1">
                <a:solidFill>
                  <a:srgbClr val="FF0000"/>
                </a:solidFill>
                <a:latin typeface="Calibri" panose="020F0502020204030204"/>
                <a:ea typeface="Times New Roman"/>
                <a:cs typeface="Times New Roman"/>
              </a:rPr>
              <a:t>u</a:t>
            </a:r>
            <a:r>
              <a:rPr lang="fr-FR" sz="2400" dirty="0">
                <a:solidFill>
                  <a:srgbClr val="000000"/>
                </a:solidFill>
                <a:latin typeface="Calibri" panose="020F0502020204030204"/>
                <a:ea typeface="Times New Roman"/>
                <a:cs typeface="Times New Roman"/>
              </a:rPr>
              <a:t> </a:t>
            </a:r>
            <a:r>
              <a:rPr lang="fr-FR" sz="2400" dirty="0" err="1">
                <a:solidFill>
                  <a:srgbClr val="FF0000"/>
                </a:solidFill>
                <a:latin typeface="Calibri" panose="020F0502020204030204"/>
                <a:ea typeface="Times New Roman"/>
                <a:cs typeface="Times New Roman"/>
              </a:rPr>
              <a:t>jar</a:t>
            </a:r>
            <a:r>
              <a:rPr lang="fr-FR" sz="2400" dirty="0" err="1">
                <a:solidFill>
                  <a:srgbClr val="000000"/>
                </a:solidFill>
                <a:latin typeface="Calibri" panose="020F0502020204030204"/>
                <a:ea typeface="Times New Roman"/>
                <a:cs typeface="Times New Roman"/>
              </a:rPr>
              <a:t>ъɝǥ</a:t>
            </a:r>
            <a:r>
              <a:rPr lang="fr-FR" sz="2400" dirty="0">
                <a:solidFill>
                  <a:srgbClr val="000000"/>
                </a:solidFill>
                <a:latin typeface="Calibri" panose="020F0502020204030204"/>
                <a:ea typeface="Times New Roman"/>
                <a:cs typeface="Times New Roman"/>
              </a:rPr>
              <a:t> </a:t>
            </a:r>
            <a:r>
              <a:rPr lang="fr-FR" sz="2400" dirty="0">
                <a:solidFill>
                  <a:srgbClr val="00B050"/>
                </a:solidFill>
                <a:latin typeface="Calibri" panose="020F0502020204030204"/>
                <a:ea typeface="Times New Roman"/>
                <a:cs typeface="Times New Roman"/>
              </a:rPr>
              <a:t>et</a:t>
            </a:r>
            <a:r>
              <a:rPr lang="fr-FR" sz="2400" dirty="0">
                <a:solidFill>
                  <a:srgbClr val="000000"/>
                </a:solidFill>
                <a:latin typeface="Calibri" panose="020F0502020204030204"/>
                <a:ea typeface="Times New Roman"/>
                <a:cs typeface="Times New Roman"/>
              </a:rPr>
              <a:t> </a:t>
            </a:r>
            <a:r>
              <a:rPr lang="fr-FR" sz="2400" dirty="0" err="1">
                <a:solidFill>
                  <a:srgbClr val="000000"/>
                </a:solidFill>
                <a:latin typeface="Calibri" panose="020F0502020204030204"/>
                <a:ea typeface="Times New Roman"/>
                <a:cs typeface="Times New Roman"/>
              </a:rPr>
              <a:t>ɞ’ʁǥ</a:t>
            </a:r>
            <a:r>
              <a:rPr lang="fr-FR" sz="2400" dirty="0">
                <a:solidFill>
                  <a:srgbClr val="000000"/>
                </a:solidFill>
                <a:latin typeface="Calibri" panose="020F0502020204030204"/>
                <a:ea typeface="Times New Roman"/>
                <a:cs typeface="Times New Roman"/>
              </a:rPr>
              <a:t> </a:t>
            </a:r>
            <a:r>
              <a:rPr lang="fr-FR" sz="2400" dirty="0">
                <a:solidFill>
                  <a:srgbClr val="FF0000"/>
                </a:solidFill>
                <a:latin typeface="Calibri" panose="020F0502020204030204"/>
                <a:ea typeface="Times New Roman"/>
                <a:cs typeface="Times New Roman"/>
              </a:rPr>
              <a:t>alla</a:t>
            </a:r>
            <a:r>
              <a:rPr lang="fr-FR" sz="2400" dirty="0">
                <a:solidFill>
                  <a:srgbClr val="000000"/>
                </a:solidFill>
                <a:latin typeface="Calibri" panose="020F0502020204030204"/>
                <a:ea typeface="Times New Roman"/>
                <a:cs typeface="Times New Roman"/>
              </a:rPr>
              <a:t> </a:t>
            </a:r>
            <a:r>
              <a:rPr lang="fr-FR" sz="2400" dirty="0" err="1">
                <a:solidFill>
                  <a:srgbClr val="000000"/>
                </a:solidFill>
                <a:latin typeface="Calibri" panose="020F0502020204030204"/>
                <a:ea typeface="Times New Roman"/>
                <a:cs typeface="Times New Roman"/>
              </a:rPr>
              <a:t>ъəǥɞ</a:t>
            </a:r>
            <a:r>
              <a:rPr lang="fr-FR" sz="2400" dirty="0">
                <a:solidFill>
                  <a:srgbClr val="000000"/>
                </a:solidFill>
                <a:latin typeface="Calibri" panose="020F0502020204030204"/>
                <a:ea typeface="Times New Roman"/>
                <a:cs typeface="Times New Roman"/>
              </a:rPr>
              <a:t> </a:t>
            </a:r>
            <a:r>
              <a:rPr lang="fr-FR" sz="2400" dirty="0" err="1">
                <a:solidFill>
                  <a:srgbClr val="FF0000"/>
                </a:solidFill>
                <a:latin typeface="Calibri" panose="020F0502020204030204"/>
                <a:ea typeface="Times New Roman"/>
                <a:cs typeface="Times New Roman"/>
              </a:rPr>
              <a:t>l</a:t>
            </a:r>
            <a:r>
              <a:rPr lang="fr-FR" sz="2400" dirty="0" err="1">
                <a:solidFill>
                  <a:srgbClr val="000000"/>
                </a:solidFill>
                <a:latin typeface="Calibri" panose="020F0502020204030204"/>
                <a:ea typeface="Times New Roman"/>
                <a:cs typeface="Times New Roman"/>
              </a:rPr>
              <a:t>ʁɞ</a:t>
            </a:r>
            <a:r>
              <a:rPr lang="fr-FR" sz="2400" dirty="0">
                <a:solidFill>
                  <a:srgbClr val="000000"/>
                </a:solidFill>
                <a:latin typeface="Calibri" panose="020F0502020204030204"/>
                <a:ea typeface="Times New Roman"/>
                <a:cs typeface="Times New Roman"/>
              </a:rPr>
              <a:t> </a:t>
            </a:r>
            <a:r>
              <a:rPr lang="fr-FR" sz="2400" dirty="0" err="1">
                <a:solidFill>
                  <a:srgbClr val="000000"/>
                </a:solidFill>
                <a:latin typeface="Calibri" panose="020F0502020204030204"/>
                <a:ea typeface="Times New Roman"/>
                <a:cs typeface="Times New Roman"/>
              </a:rPr>
              <a:t>ʑ</a:t>
            </a:r>
            <a:r>
              <a:rPr lang="fr-FR" sz="2400" dirty="0" err="1">
                <a:solidFill>
                  <a:srgbClr val="FF0000"/>
                </a:solidFill>
                <a:latin typeface="Calibri" panose="020F0502020204030204"/>
                <a:ea typeface="Times New Roman"/>
                <a:cs typeface="Times New Roman"/>
              </a:rPr>
              <a:t>ré</a:t>
            </a:r>
            <a:r>
              <a:rPr lang="fr-FR" sz="2400" dirty="0" err="1">
                <a:solidFill>
                  <a:srgbClr val="000000"/>
                </a:solidFill>
                <a:latin typeface="Calibri" panose="020F0502020204030204"/>
                <a:ea typeface="Times New Roman"/>
                <a:cs typeface="Times New Roman"/>
              </a:rPr>
              <a:t>ɞ</a:t>
            </a:r>
            <a:r>
              <a:rPr lang="fr-FR" sz="2400" dirty="0">
                <a:solidFill>
                  <a:srgbClr val="000000"/>
                </a:solidFill>
                <a:latin typeface="Calibri" panose="020F0502020204030204"/>
                <a:ea typeface="Times New Roman"/>
                <a:cs typeface="Times New Roman"/>
              </a:rPr>
              <a:t> </a:t>
            </a:r>
            <a:r>
              <a:rPr lang="fr-FR" sz="2400" dirty="0" err="1">
                <a:solidFill>
                  <a:srgbClr val="000000"/>
                </a:solidFill>
                <a:latin typeface="Calibri" panose="020F0502020204030204"/>
                <a:ea typeface="Times New Roman"/>
                <a:cs typeface="Times New Roman"/>
              </a:rPr>
              <a:t>ʠʁ</a:t>
            </a:r>
            <a:r>
              <a:rPr lang="fr-FR" sz="2400" dirty="0" err="1">
                <a:solidFill>
                  <a:srgbClr val="FF0000"/>
                </a:solidFill>
                <a:latin typeface="Calibri" panose="020F0502020204030204"/>
                <a:ea typeface="Times New Roman"/>
                <a:cs typeface="Times New Roman"/>
              </a:rPr>
              <a:t>r</a:t>
            </a:r>
            <a:r>
              <a:rPr lang="fr-FR" sz="2400" dirty="0" err="1">
                <a:solidFill>
                  <a:srgbClr val="000000"/>
                </a:solidFill>
                <a:latin typeface="Calibri" panose="020F0502020204030204"/>
                <a:ea typeface="Times New Roman"/>
                <a:cs typeface="Times New Roman"/>
              </a:rPr>
              <a:t>ǫɞ</a:t>
            </a:r>
            <a:r>
              <a:rPr lang="fr-FR" sz="2400" dirty="0">
                <a:solidFill>
                  <a:srgbClr val="000000"/>
                </a:solidFill>
                <a:latin typeface="Calibri" panose="020F0502020204030204"/>
                <a:ea typeface="Times New Roman"/>
                <a:cs typeface="Times New Roman"/>
              </a:rPr>
              <a:t>. </a:t>
            </a:r>
            <a:r>
              <a:rPr lang="fr-FR" sz="2400" dirty="0" err="1">
                <a:solidFill>
                  <a:srgbClr val="000000"/>
                </a:solidFill>
                <a:latin typeface="Calibri" panose="020F0502020204030204"/>
                <a:ea typeface="Times New Roman"/>
                <a:cs typeface="Times New Roman"/>
              </a:rPr>
              <a:t>Ð</a:t>
            </a:r>
            <a:r>
              <a:rPr lang="fr-FR" sz="2400" dirty="0" err="1">
                <a:solidFill>
                  <a:srgbClr val="FF0000"/>
                </a:solidFill>
                <a:latin typeface="Calibri" panose="020F0502020204030204"/>
                <a:ea typeface="Times New Roman"/>
                <a:cs typeface="Times New Roman"/>
              </a:rPr>
              <a:t>ur</a:t>
            </a:r>
            <a:r>
              <a:rPr lang="fr-FR" sz="2400" dirty="0">
                <a:solidFill>
                  <a:srgbClr val="000000"/>
                </a:solidFill>
                <a:latin typeface="Calibri" panose="020F0502020204030204"/>
                <a:ea typeface="Times New Roman"/>
                <a:cs typeface="Times New Roman"/>
              </a:rPr>
              <a:t> </a:t>
            </a:r>
            <a:r>
              <a:rPr lang="fr-FR" sz="2400" dirty="0">
                <a:solidFill>
                  <a:srgbClr val="FF0000"/>
                </a:solidFill>
                <a:latin typeface="Calibri" panose="020F0502020204030204"/>
                <a:ea typeface="Times New Roman"/>
                <a:cs typeface="Times New Roman"/>
              </a:rPr>
              <a:t>la</a:t>
            </a:r>
            <a:r>
              <a:rPr lang="fr-FR" sz="2400" dirty="0">
                <a:solidFill>
                  <a:srgbClr val="000000"/>
                </a:solidFill>
                <a:latin typeface="Calibri" panose="020F0502020204030204"/>
                <a:ea typeface="Times New Roman"/>
                <a:cs typeface="Times New Roman"/>
              </a:rPr>
              <a:t> </a:t>
            </a:r>
            <a:r>
              <a:rPr lang="fr-FR" sz="2400" dirty="0" err="1">
                <a:solidFill>
                  <a:srgbClr val="000000"/>
                </a:solidFill>
                <a:latin typeface="Calibri" panose="020F0502020204030204"/>
                <a:ea typeface="Times New Roman"/>
                <a:cs typeface="Times New Roman"/>
              </a:rPr>
              <a:t>ʑ</a:t>
            </a:r>
            <a:r>
              <a:rPr lang="fr-FR" sz="2400" dirty="0" err="1">
                <a:solidFill>
                  <a:srgbClr val="FF0000"/>
                </a:solidFill>
                <a:latin typeface="Calibri" panose="020F0502020204030204"/>
                <a:ea typeface="Times New Roman"/>
                <a:cs typeface="Times New Roman"/>
              </a:rPr>
              <a:t>lu</a:t>
            </a:r>
            <a:r>
              <a:rPr lang="fr-FR" sz="2400" dirty="0" err="1">
                <a:solidFill>
                  <a:srgbClr val="000000"/>
                </a:solidFill>
                <a:latin typeface="Calibri" panose="020F0502020204030204"/>
                <a:ea typeface="Times New Roman"/>
                <a:cs typeface="Times New Roman"/>
              </a:rPr>
              <a:t>ɞ</a:t>
            </a:r>
            <a:r>
              <a:rPr lang="fr-FR" sz="2400" dirty="0">
                <a:solidFill>
                  <a:srgbClr val="000000"/>
                </a:solidFill>
                <a:latin typeface="Calibri" panose="020F0502020204030204"/>
                <a:ea typeface="Times New Roman"/>
                <a:cs typeface="Times New Roman"/>
              </a:rPr>
              <a:t> </a:t>
            </a:r>
            <a:r>
              <a:rPr lang="fr-FR" sz="2400" dirty="0" err="1">
                <a:solidFill>
                  <a:srgbClr val="000000"/>
                </a:solidFill>
                <a:latin typeface="Calibri" panose="020F0502020204030204"/>
                <a:ea typeface="Times New Roman"/>
                <a:cs typeface="Times New Roman"/>
              </a:rPr>
              <a:t>ƽəƨǫʁ</a:t>
            </a:r>
            <a:r>
              <a:rPr lang="fr-FR" sz="2400" dirty="0">
                <a:solidFill>
                  <a:srgbClr val="000000"/>
                </a:solidFill>
                <a:latin typeface="Calibri" panose="020F0502020204030204"/>
                <a:ea typeface="Times New Roman"/>
                <a:cs typeface="Times New Roman"/>
              </a:rPr>
              <a:t> </a:t>
            </a:r>
            <a:r>
              <a:rPr lang="fr-FR" sz="2400" dirty="0" err="1">
                <a:solidFill>
                  <a:srgbClr val="000000"/>
                </a:solidFill>
                <a:latin typeface="Calibri" panose="020F0502020204030204"/>
                <a:ea typeface="Times New Roman"/>
                <a:cs typeface="Times New Roman"/>
              </a:rPr>
              <a:t>ǿ</a:t>
            </a:r>
            <a:r>
              <a:rPr lang="fr-FR" sz="2400" dirty="0" err="1">
                <a:solidFill>
                  <a:srgbClr val="FF0000"/>
                </a:solidFill>
                <a:latin typeface="Calibri" panose="020F0502020204030204"/>
                <a:ea typeface="Times New Roman"/>
                <a:cs typeface="Times New Roman"/>
              </a:rPr>
              <a:t>r</a:t>
            </a:r>
            <a:r>
              <a:rPr lang="fr-FR" sz="2400" dirty="0" err="1">
                <a:solidFill>
                  <a:srgbClr val="000000"/>
                </a:solidFill>
                <a:latin typeface="Calibri" panose="020F0502020204030204"/>
                <a:ea typeface="Times New Roman"/>
                <a:cs typeface="Times New Roman"/>
              </a:rPr>
              <a:t>əǥɉƽʁ</a:t>
            </a:r>
            <a:r>
              <a:rPr lang="fr-FR" sz="2400" dirty="0">
                <a:solidFill>
                  <a:srgbClr val="000000"/>
                </a:solidFill>
                <a:latin typeface="Calibri" panose="020F0502020204030204"/>
                <a:ea typeface="Times New Roman"/>
                <a:cs typeface="Times New Roman"/>
              </a:rPr>
              <a:t> </a:t>
            </a:r>
            <a:r>
              <a:rPr lang="fr-FR" sz="2400" dirty="0" err="1">
                <a:solidFill>
                  <a:srgbClr val="000000"/>
                </a:solidFill>
                <a:latin typeface="Calibri" panose="020F0502020204030204"/>
                <a:ea typeface="Times New Roman"/>
                <a:cs typeface="Times New Roman"/>
              </a:rPr>
              <a:t>ъ’</a:t>
            </a:r>
            <a:r>
              <a:rPr lang="fr-FR" sz="2400" dirty="0" err="1">
                <a:solidFill>
                  <a:srgbClr val="00B050"/>
                </a:solidFill>
                <a:latin typeface="Calibri" panose="020F0502020204030204"/>
                <a:ea typeface="Times New Roman"/>
                <a:cs typeface="Times New Roman"/>
              </a:rPr>
              <a:t>un</a:t>
            </a:r>
            <a:r>
              <a:rPr lang="fr-FR" sz="2400" dirty="0">
                <a:solidFill>
                  <a:srgbClr val="000000"/>
                </a:solidFill>
                <a:latin typeface="Calibri" panose="020F0502020204030204"/>
                <a:ea typeface="Times New Roman"/>
                <a:cs typeface="Times New Roman"/>
              </a:rPr>
              <a:t> </a:t>
            </a:r>
            <a:r>
              <a:rPr lang="fr-FR" sz="2400" dirty="0" err="1">
                <a:solidFill>
                  <a:srgbClr val="000000"/>
                </a:solidFill>
                <a:latin typeface="Calibri" panose="020F0502020204030204"/>
                <a:ea typeface="Times New Roman"/>
                <a:cs typeface="Times New Roman"/>
              </a:rPr>
              <a:t>g</a:t>
            </a:r>
            <a:r>
              <a:rPr lang="fr-FR" sz="2400" dirty="0" err="1">
                <a:solidFill>
                  <a:srgbClr val="FF0000"/>
                </a:solidFill>
                <a:latin typeface="Calibri" panose="020F0502020204030204"/>
                <a:ea typeface="Times New Roman"/>
                <a:cs typeface="Times New Roman"/>
              </a:rPr>
              <a:t>r</a:t>
            </a:r>
            <a:r>
              <a:rPr lang="fr-FR" sz="2400" dirty="0" err="1">
                <a:solidFill>
                  <a:srgbClr val="000000"/>
                </a:solidFill>
                <a:latin typeface="Calibri" panose="020F0502020204030204"/>
                <a:ea typeface="Times New Roman"/>
                <a:cs typeface="Times New Roman"/>
              </a:rPr>
              <a:t>əǥъ</a:t>
            </a:r>
            <a:r>
              <a:rPr lang="fr-FR" sz="2400" dirty="0">
                <a:solidFill>
                  <a:srgbClr val="000000"/>
                </a:solidFill>
                <a:latin typeface="Calibri" panose="020F0502020204030204"/>
                <a:ea typeface="Times New Roman"/>
                <a:cs typeface="Times New Roman"/>
              </a:rPr>
              <a:t> </a:t>
            </a:r>
            <a:r>
              <a:rPr lang="fr-FR" sz="2400" dirty="0" err="1">
                <a:solidFill>
                  <a:srgbClr val="FF0000"/>
                </a:solidFill>
                <a:latin typeface="Calibri" panose="020F0502020204030204"/>
                <a:ea typeface="Times New Roman"/>
                <a:cs typeface="Times New Roman"/>
              </a:rPr>
              <a:t>ar</a:t>
            </a:r>
            <a:r>
              <a:rPr lang="fr-FR" sz="2400" dirty="0" err="1">
                <a:solidFill>
                  <a:srgbClr val="000000"/>
                </a:solidFill>
                <a:latin typeface="Calibri" panose="020F0502020204030204"/>
                <a:ea typeface="Times New Roman"/>
                <a:cs typeface="Times New Roman"/>
              </a:rPr>
              <a:t>ǿ</a:t>
            </a:r>
            <a:r>
              <a:rPr lang="fr-FR" sz="2400" dirty="0" err="1">
                <a:solidFill>
                  <a:srgbClr val="FF0000"/>
                </a:solidFill>
                <a:latin typeface="Calibri" panose="020F0502020204030204"/>
                <a:ea typeface="Times New Roman"/>
                <a:cs typeface="Times New Roman"/>
              </a:rPr>
              <a:t>r</a:t>
            </a:r>
            <a:r>
              <a:rPr lang="fr-FR" sz="2400" dirty="0" err="1">
                <a:solidFill>
                  <a:srgbClr val="000000"/>
                </a:solidFill>
                <a:latin typeface="Calibri" panose="020F0502020204030204"/>
                <a:ea typeface="Times New Roman"/>
                <a:cs typeface="Times New Roman"/>
              </a:rPr>
              <a:t>ʁ</a:t>
            </a:r>
            <a:r>
              <a:rPr lang="fr-FR" sz="2400" dirty="0">
                <a:solidFill>
                  <a:srgbClr val="000000"/>
                </a:solidFill>
                <a:latin typeface="Calibri" panose="020F0502020204030204"/>
                <a:ea typeface="Times New Roman"/>
                <a:cs typeface="Times New Roman"/>
              </a:rPr>
              <a:t>, </a:t>
            </a:r>
            <a:r>
              <a:rPr lang="fr-FR" sz="2400" dirty="0" err="1">
                <a:solidFill>
                  <a:srgbClr val="FF0000"/>
                </a:solidFill>
                <a:latin typeface="Calibri" panose="020F0502020204030204"/>
                <a:ea typeface="Times New Roman"/>
                <a:cs typeface="Times New Roman"/>
              </a:rPr>
              <a:t>é</a:t>
            </a:r>
            <a:r>
              <a:rPr lang="fr-FR" sz="2400" dirty="0" err="1">
                <a:solidFill>
                  <a:srgbClr val="000000"/>
                </a:solidFill>
                <a:latin typeface="Calibri" panose="020F0502020204030204"/>
                <a:ea typeface="Times New Roman"/>
                <a:cs typeface="Times New Roman"/>
              </a:rPr>
              <a:t>ǫəɝǫ</a:t>
            </a:r>
            <a:r>
              <a:rPr lang="fr-FR" sz="2400" dirty="0">
                <a:solidFill>
                  <a:srgbClr val="000000"/>
                </a:solidFill>
                <a:latin typeface="Calibri" panose="020F0502020204030204"/>
                <a:ea typeface="Times New Roman"/>
                <a:cs typeface="Times New Roman"/>
              </a:rPr>
              <a:t> </a:t>
            </a:r>
            <a:r>
              <a:rPr lang="fr-FR" sz="2400" dirty="0" err="1">
                <a:solidFill>
                  <a:srgbClr val="000000"/>
                </a:solidFill>
                <a:latin typeface="Calibri" panose="020F0502020204030204"/>
                <a:ea typeface="Times New Roman"/>
                <a:cs typeface="Times New Roman"/>
              </a:rPr>
              <a:t>ʑʁ</a:t>
            </a:r>
            <a:r>
              <a:rPr lang="fr-FR" sz="2400" dirty="0" err="1">
                <a:solidFill>
                  <a:srgbClr val="FF0000"/>
                </a:solidFill>
                <a:latin typeface="Calibri" panose="020F0502020204030204"/>
                <a:ea typeface="Times New Roman"/>
                <a:cs typeface="Times New Roman"/>
              </a:rPr>
              <a:t>r</a:t>
            </a:r>
            <a:r>
              <a:rPr lang="fr-FR" sz="2400" dirty="0" err="1">
                <a:solidFill>
                  <a:srgbClr val="000000"/>
                </a:solidFill>
                <a:latin typeface="Calibri" panose="020F0502020204030204"/>
                <a:ea typeface="Times New Roman"/>
                <a:cs typeface="Times New Roman"/>
              </a:rPr>
              <a:t>ɉƽ</a:t>
            </a:r>
            <a:r>
              <a:rPr lang="fr-FR" sz="2400" dirty="0" err="1">
                <a:solidFill>
                  <a:srgbClr val="FF0000"/>
                </a:solidFill>
                <a:latin typeface="Calibri" panose="020F0502020204030204"/>
                <a:ea typeface="Times New Roman"/>
                <a:cs typeface="Times New Roman"/>
              </a:rPr>
              <a:t>é</a:t>
            </a:r>
            <a:r>
              <a:rPr lang="fr-FR" sz="2400" dirty="0">
                <a:solidFill>
                  <a:srgbClr val="000000"/>
                </a:solidFill>
                <a:latin typeface="Calibri" panose="020F0502020204030204"/>
                <a:ea typeface="Times New Roman"/>
                <a:cs typeface="Times New Roman"/>
              </a:rPr>
              <a:t> </a:t>
            </a:r>
            <a:r>
              <a:rPr lang="fr-FR" sz="2400" dirty="0">
                <a:solidFill>
                  <a:srgbClr val="00B050"/>
                </a:solidFill>
                <a:latin typeface="Calibri" panose="020F0502020204030204"/>
                <a:ea typeface="Times New Roman"/>
                <a:cs typeface="Times New Roman"/>
              </a:rPr>
              <a:t>un</a:t>
            </a:r>
            <a:r>
              <a:rPr lang="fr-FR" sz="2400" dirty="0">
                <a:solidFill>
                  <a:srgbClr val="000000"/>
                </a:solidFill>
                <a:latin typeface="Calibri" panose="020F0502020204030204"/>
                <a:ea typeface="Times New Roman"/>
                <a:cs typeface="Times New Roman"/>
              </a:rPr>
              <a:t> </a:t>
            </a:r>
            <a:r>
              <a:rPr lang="fr-FR" sz="2400" dirty="0" err="1">
                <a:solidFill>
                  <a:srgbClr val="000000"/>
                </a:solidFill>
                <a:latin typeface="Calibri" panose="020F0502020204030204"/>
                <a:ea typeface="Times New Roman"/>
                <a:cs typeface="Times New Roman"/>
              </a:rPr>
              <a:t>ʑ</a:t>
            </a:r>
            <a:r>
              <a:rPr lang="fr-FR" sz="2400" dirty="0" err="1">
                <a:solidFill>
                  <a:srgbClr val="FF0000"/>
                </a:solidFill>
                <a:latin typeface="Calibri" panose="020F0502020204030204"/>
                <a:ea typeface="Times New Roman"/>
                <a:cs typeface="Times New Roman"/>
              </a:rPr>
              <a:t>e</a:t>
            </a:r>
            <a:r>
              <a:rPr lang="fr-FR" sz="2400" dirty="0" err="1">
                <a:solidFill>
                  <a:srgbClr val="000000"/>
                </a:solidFill>
                <a:latin typeface="Calibri" panose="020F0502020204030204"/>
                <a:ea typeface="Times New Roman"/>
                <a:cs typeface="Times New Roman"/>
              </a:rPr>
              <a:t>ǫ</a:t>
            </a:r>
            <a:r>
              <a:rPr lang="fr-FR" sz="2400" dirty="0" err="1">
                <a:solidFill>
                  <a:srgbClr val="FF0000"/>
                </a:solidFill>
                <a:latin typeface="Calibri" panose="020F0502020204030204"/>
                <a:ea typeface="Times New Roman"/>
                <a:cs typeface="Times New Roman"/>
              </a:rPr>
              <a:t>i</a:t>
            </a:r>
            <a:r>
              <a:rPr lang="fr-FR" sz="2400" dirty="0" err="1">
                <a:solidFill>
                  <a:srgbClr val="000000"/>
                </a:solidFill>
                <a:latin typeface="Calibri" panose="020F0502020204030204"/>
                <a:ea typeface="Times New Roman"/>
                <a:cs typeface="Times New Roman"/>
              </a:rPr>
              <a:t>ǫ</a:t>
            </a:r>
            <a:r>
              <a:rPr lang="fr-FR" sz="2400" dirty="0">
                <a:solidFill>
                  <a:srgbClr val="000000"/>
                </a:solidFill>
                <a:latin typeface="Calibri" panose="020F0502020204030204"/>
                <a:ea typeface="Times New Roman"/>
                <a:cs typeface="Times New Roman"/>
              </a:rPr>
              <a:t> </a:t>
            </a:r>
            <a:r>
              <a:rPr lang="fr-FR" sz="2400" dirty="0" err="1">
                <a:solidFill>
                  <a:srgbClr val="000000"/>
                </a:solidFill>
                <a:latin typeface="Calibri" panose="020F0502020204030204"/>
                <a:ea typeface="Times New Roman"/>
                <a:cs typeface="Times New Roman"/>
              </a:rPr>
              <a:t>ɫɝɞʁəƨ</a:t>
            </a:r>
            <a:r>
              <a:rPr lang="fr-FR" sz="2400" dirty="0">
                <a:solidFill>
                  <a:srgbClr val="000000"/>
                </a:solidFill>
                <a:latin typeface="Calibri" panose="020F0502020204030204"/>
                <a:ea typeface="Times New Roman"/>
                <a:cs typeface="Times New Roman"/>
              </a:rPr>
              <a:t>, </a:t>
            </a:r>
            <a:r>
              <a:rPr lang="fr-FR" sz="2400" dirty="0" err="1">
                <a:solidFill>
                  <a:srgbClr val="FF0000"/>
                </a:solidFill>
                <a:latin typeface="Calibri" panose="020F0502020204030204"/>
                <a:ea typeface="Times New Roman"/>
                <a:cs typeface="Times New Roman"/>
              </a:rPr>
              <a:t>a</a:t>
            </a:r>
            <a:r>
              <a:rPr lang="fr-FR" sz="2400" dirty="0" err="1">
                <a:solidFill>
                  <a:srgbClr val="000000"/>
                </a:solidFill>
                <a:latin typeface="Calibri" panose="020F0502020204030204"/>
                <a:ea typeface="Times New Roman"/>
                <a:cs typeface="Times New Roman"/>
              </a:rPr>
              <a:t>ɖ</a:t>
            </a:r>
            <a:r>
              <a:rPr lang="fr-FR" sz="2400" dirty="0" err="1">
                <a:solidFill>
                  <a:srgbClr val="FF0000"/>
                </a:solidFill>
                <a:latin typeface="Calibri" panose="020F0502020204030204"/>
                <a:ea typeface="Times New Roman"/>
                <a:cs typeface="Times New Roman"/>
              </a:rPr>
              <a:t>i</a:t>
            </a:r>
            <a:r>
              <a:rPr lang="fr-FR" sz="2400" dirty="0">
                <a:solidFill>
                  <a:srgbClr val="000000"/>
                </a:solidFill>
                <a:latin typeface="Calibri" panose="020F0502020204030204"/>
                <a:ea typeface="Times New Roman"/>
                <a:cs typeface="Times New Roman"/>
              </a:rPr>
              <a:t> </a:t>
            </a:r>
            <a:r>
              <a:rPr lang="fr-FR" sz="2400" dirty="0" err="1">
                <a:solidFill>
                  <a:srgbClr val="000000"/>
                </a:solidFill>
                <a:latin typeface="Calibri" panose="020F0502020204030204"/>
                <a:ea typeface="Times New Roman"/>
                <a:cs typeface="Times New Roman"/>
              </a:rPr>
              <a:t>ъ</a:t>
            </a:r>
            <a:r>
              <a:rPr lang="fr-FR" sz="2400" dirty="0" err="1">
                <a:solidFill>
                  <a:srgbClr val="FF0000"/>
                </a:solidFill>
                <a:latin typeface="Calibri" panose="020F0502020204030204"/>
                <a:ea typeface="Times New Roman"/>
                <a:cs typeface="Times New Roman"/>
              </a:rPr>
              <a:t>e</a:t>
            </a:r>
            <a:r>
              <a:rPr lang="fr-FR" sz="2400" dirty="0">
                <a:solidFill>
                  <a:srgbClr val="000000"/>
                </a:solidFill>
                <a:latin typeface="Calibri" panose="020F0502020204030204"/>
                <a:ea typeface="Times New Roman"/>
                <a:cs typeface="Times New Roman"/>
              </a:rPr>
              <a:t> </a:t>
            </a:r>
            <a:r>
              <a:rPr lang="fr-FR" sz="2400" dirty="0" err="1">
                <a:solidFill>
                  <a:srgbClr val="000000"/>
                </a:solidFill>
                <a:latin typeface="Calibri" panose="020F0502020204030204"/>
                <a:ea typeface="Times New Roman"/>
                <a:cs typeface="Times New Roman"/>
              </a:rPr>
              <a:t>Д</a:t>
            </a:r>
            <a:r>
              <a:rPr lang="fr-FR" sz="2400" dirty="0" err="1">
                <a:solidFill>
                  <a:srgbClr val="FF0000"/>
                </a:solidFill>
                <a:latin typeface="Calibri" panose="020F0502020204030204"/>
                <a:ea typeface="Times New Roman"/>
                <a:cs typeface="Times New Roman"/>
              </a:rPr>
              <a:t>i</a:t>
            </a:r>
            <a:r>
              <a:rPr lang="fr-FR" sz="2400" dirty="0" err="1">
                <a:solidFill>
                  <a:srgbClr val="000000"/>
                </a:solidFill>
                <a:latin typeface="Calibri" panose="020F0502020204030204"/>
                <a:ea typeface="Times New Roman"/>
                <a:cs typeface="Times New Roman"/>
              </a:rPr>
              <a:t>ʁ</a:t>
            </a:r>
            <a:r>
              <a:rPr lang="fr-FR" sz="2400" dirty="0" err="1">
                <a:solidFill>
                  <a:srgbClr val="FF0000"/>
                </a:solidFill>
                <a:latin typeface="Calibri" panose="020F0502020204030204"/>
                <a:ea typeface="Times New Roman"/>
                <a:cs typeface="Times New Roman"/>
              </a:rPr>
              <a:t>rr</a:t>
            </a:r>
            <a:r>
              <a:rPr lang="fr-FR" sz="2400" dirty="0" err="1">
                <a:solidFill>
                  <a:srgbClr val="000000"/>
                </a:solidFill>
                <a:latin typeface="Calibri" panose="020F0502020204030204"/>
                <a:ea typeface="Times New Roman"/>
                <a:cs typeface="Times New Roman"/>
              </a:rPr>
              <a:t>ʁ</a:t>
            </a:r>
            <a:r>
              <a:rPr lang="fr-FR" sz="2400" dirty="0">
                <a:solidFill>
                  <a:srgbClr val="000000"/>
                </a:solidFill>
                <a:latin typeface="Calibri" panose="020F0502020204030204"/>
                <a:ea typeface="Times New Roman"/>
                <a:cs typeface="Times New Roman"/>
              </a:rPr>
              <a:t>. « </a:t>
            </a:r>
            <a:r>
              <a:rPr lang="fr-FR" sz="2400" dirty="0" err="1">
                <a:solidFill>
                  <a:srgbClr val="000000"/>
                </a:solidFill>
                <a:latin typeface="Calibri" panose="020F0502020204030204"/>
                <a:ea typeface="Times New Roman"/>
                <a:cs typeface="Times New Roman"/>
              </a:rPr>
              <a:t>фɫƨǫ</a:t>
            </a:r>
            <a:r>
              <a:rPr lang="fr-FR" sz="2400" dirty="0">
                <a:solidFill>
                  <a:srgbClr val="000000"/>
                </a:solidFill>
                <a:latin typeface="Calibri" panose="020F0502020204030204"/>
                <a:ea typeface="Times New Roman"/>
                <a:cs typeface="Times New Roman"/>
              </a:rPr>
              <a:t> </a:t>
            </a:r>
            <a:r>
              <a:rPr lang="fr-FR" sz="2400" dirty="0">
                <a:solidFill>
                  <a:srgbClr val="00B050"/>
                </a:solidFill>
                <a:latin typeface="Calibri" panose="020F0502020204030204"/>
                <a:ea typeface="Times New Roman"/>
                <a:cs typeface="Times New Roman"/>
              </a:rPr>
              <a:t>est</a:t>
            </a:r>
            <a:r>
              <a:rPr lang="fr-FR" sz="2400" dirty="0">
                <a:solidFill>
                  <a:srgbClr val="000000"/>
                </a:solidFill>
                <a:latin typeface="Calibri" panose="020F0502020204030204"/>
                <a:ea typeface="Times New Roman"/>
                <a:cs typeface="Times New Roman"/>
              </a:rPr>
              <a:t> ɉ</a:t>
            </a:r>
            <a:r>
              <a:rPr lang="fr-FR" sz="2400" dirty="0" err="1">
                <a:solidFill>
                  <a:srgbClr val="FF0000"/>
                </a:solidFill>
                <a:latin typeface="Calibri" panose="020F0502020204030204"/>
                <a:ea typeface="Times New Roman"/>
                <a:cs typeface="Times New Roman"/>
              </a:rPr>
              <a:t>al</a:t>
            </a:r>
            <a:r>
              <a:rPr lang="fr-FR" sz="2400" dirty="0" err="1">
                <a:solidFill>
                  <a:srgbClr val="000000"/>
                </a:solidFill>
                <a:latin typeface="Calibri" panose="020F0502020204030204"/>
                <a:ea typeface="Times New Roman"/>
                <a:cs typeface="Times New Roman"/>
              </a:rPr>
              <a:t>ɖʁ</a:t>
            </a:r>
            <a:r>
              <a:rPr lang="fr-FR" sz="2400" dirty="0">
                <a:solidFill>
                  <a:srgbClr val="000000"/>
                </a:solidFill>
                <a:latin typeface="Calibri" panose="020F0502020204030204"/>
                <a:ea typeface="Times New Roman"/>
                <a:cs typeface="Times New Roman"/>
              </a:rPr>
              <a:t> </a:t>
            </a:r>
            <a:r>
              <a:rPr lang="fr-FR" sz="2400" dirty="0" err="1">
                <a:solidFill>
                  <a:srgbClr val="FF0000"/>
                </a:solidFill>
                <a:latin typeface="Calibri" panose="020F0502020204030204"/>
                <a:ea typeface="Times New Roman"/>
                <a:cs typeface="Times New Roman"/>
              </a:rPr>
              <a:t>i</a:t>
            </a:r>
            <a:r>
              <a:rPr lang="fr-FR" sz="2400" dirty="0" err="1">
                <a:solidFill>
                  <a:srgbClr val="000000"/>
                </a:solidFill>
                <a:latin typeface="Calibri" panose="020F0502020204030204"/>
                <a:ea typeface="Times New Roman"/>
                <a:cs typeface="Times New Roman"/>
              </a:rPr>
              <a:t>ɉ</a:t>
            </a:r>
            <a:r>
              <a:rPr lang="fr-FR" sz="2400" dirty="0" err="1">
                <a:solidFill>
                  <a:srgbClr val="FF0000"/>
                </a:solidFill>
                <a:latin typeface="Calibri" panose="020F0502020204030204"/>
                <a:ea typeface="Times New Roman"/>
                <a:cs typeface="Times New Roman"/>
              </a:rPr>
              <a:t>i</a:t>
            </a:r>
            <a:r>
              <a:rPr lang="fr-FR" sz="2400" dirty="0">
                <a:solidFill>
                  <a:srgbClr val="000000"/>
                </a:solidFill>
                <a:latin typeface="Calibri" panose="020F0502020204030204"/>
                <a:ea typeface="Times New Roman"/>
                <a:cs typeface="Times New Roman"/>
              </a:rPr>
              <a:t>. » </a:t>
            </a:r>
            <a:r>
              <a:rPr lang="fr-FR" sz="2400" dirty="0" err="1">
                <a:solidFill>
                  <a:srgbClr val="000000"/>
                </a:solidFill>
                <a:latin typeface="Calibri" panose="020F0502020204030204"/>
                <a:ea typeface="Times New Roman"/>
                <a:cs typeface="Times New Roman"/>
              </a:rPr>
              <a:t>g</a:t>
            </a:r>
            <a:r>
              <a:rPr lang="fr-FR" sz="2400" dirty="0" err="1">
                <a:solidFill>
                  <a:srgbClr val="FF0000"/>
                </a:solidFill>
                <a:latin typeface="Calibri" panose="020F0502020204030204"/>
                <a:ea typeface="Times New Roman"/>
                <a:cs typeface="Times New Roman"/>
              </a:rPr>
              <a:t>a</a:t>
            </a:r>
            <a:r>
              <a:rPr lang="fr-FR" sz="2400" dirty="0" err="1">
                <a:solidFill>
                  <a:srgbClr val="000000"/>
                </a:solidFill>
                <a:latin typeface="Calibri" panose="020F0502020204030204"/>
                <a:ea typeface="Times New Roman"/>
                <a:cs typeface="Times New Roman"/>
              </a:rPr>
              <a:t>zɫƨɝɘɘəɝǫ</a:t>
            </a:r>
            <a:r>
              <a:rPr lang="fr-FR" sz="2400" dirty="0">
                <a:solidFill>
                  <a:srgbClr val="000000"/>
                </a:solidFill>
                <a:latin typeface="Calibri" panose="020F0502020204030204"/>
                <a:ea typeface="Times New Roman"/>
                <a:cs typeface="Times New Roman"/>
              </a:rPr>
              <a:t>-</a:t>
            </a:r>
            <a:r>
              <a:rPr lang="fr-FR" sz="2400" dirty="0">
                <a:solidFill>
                  <a:srgbClr val="FF0000"/>
                </a:solidFill>
                <a:latin typeface="Calibri" panose="020F0502020204030204"/>
                <a:ea typeface="Times New Roman"/>
                <a:cs typeface="Times New Roman"/>
              </a:rPr>
              <a:t>il</a:t>
            </a:r>
            <a:r>
              <a:rPr lang="fr-FR" sz="2400" dirty="0">
                <a:solidFill>
                  <a:srgbClr val="000000"/>
                </a:solidFill>
                <a:latin typeface="Calibri" panose="020F0502020204030204"/>
                <a:ea typeface="Times New Roman"/>
                <a:cs typeface="Times New Roman"/>
              </a:rPr>
              <a:t> </a:t>
            </a:r>
            <a:r>
              <a:rPr lang="fr-FR" sz="2400" dirty="0" err="1">
                <a:solidFill>
                  <a:srgbClr val="000000"/>
                </a:solidFill>
                <a:latin typeface="Calibri" panose="020F0502020204030204"/>
                <a:ea typeface="Times New Roman"/>
                <a:cs typeface="Times New Roman"/>
              </a:rPr>
              <a:t>gəɝʁɖʁǥǫ</a:t>
            </a:r>
            <a:r>
              <a:rPr lang="fr-FR" sz="2400" dirty="0">
                <a:solidFill>
                  <a:srgbClr val="000000"/>
                </a:solidFill>
                <a:latin typeface="Calibri" panose="020F0502020204030204"/>
                <a:ea typeface="Times New Roman"/>
                <a:cs typeface="Times New Roman"/>
              </a:rPr>
              <a:t>. </a:t>
            </a:r>
            <a:r>
              <a:rPr lang="fr-FR" sz="2400" dirty="0">
                <a:solidFill>
                  <a:srgbClr val="00B050"/>
                </a:solidFill>
                <a:latin typeface="Calibri" panose="020F0502020204030204"/>
                <a:ea typeface="Times New Roman"/>
                <a:cs typeface="Times New Roman"/>
              </a:rPr>
              <a:t>Un</a:t>
            </a:r>
            <a:r>
              <a:rPr lang="fr-FR" sz="2400" dirty="0">
                <a:solidFill>
                  <a:srgbClr val="000000"/>
                </a:solidFill>
                <a:latin typeface="Calibri" panose="020F0502020204030204"/>
                <a:ea typeface="Times New Roman"/>
                <a:cs typeface="Times New Roman"/>
              </a:rPr>
              <a:t> ɉ</a:t>
            </a:r>
            <a:r>
              <a:rPr lang="fr-FR" sz="2400" dirty="0" err="1">
                <a:solidFill>
                  <a:srgbClr val="FF0000"/>
                </a:solidFill>
                <a:latin typeface="Calibri" panose="020F0502020204030204"/>
                <a:ea typeface="Times New Roman"/>
                <a:cs typeface="Times New Roman"/>
              </a:rPr>
              <a:t>a</a:t>
            </a:r>
            <a:r>
              <a:rPr lang="fr-FR" sz="2400" dirty="0" err="1">
                <a:solidFill>
                  <a:srgbClr val="000000"/>
                </a:solidFill>
                <a:latin typeface="Calibri" panose="020F0502020204030204"/>
                <a:ea typeface="Times New Roman"/>
                <a:cs typeface="Times New Roman"/>
              </a:rPr>
              <a:t>ǥ</a:t>
            </a:r>
            <a:r>
              <a:rPr lang="fr-FR" sz="2400" dirty="0" err="1">
                <a:solidFill>
                  <a:srgbClr val="FF0000"/>
                </a:solidFill>
                <a:latin typeface="Calibri" panose="020F0502020204030204"/>
                <a:ea typeface="Times New Roman"/>
                <a:cs typeface="Times New Roman"/>
              </a:rPr>
              <a:t>ar</a:t>
            </a:r>
            <a:r>
              <a:rPr lang="fr-FR" sz="2400" dirty="0" err="1">
                <a:solidFill>
                  <a:srgbClr val="000000"/>
                </a:solidFill>
                <a:latin typeface="Calibri" panose="020F0502020204030204"/>
                <a:ea typeface="Times New Roman"/>
                <a:cs typeface="Times New Roman"/>
              </a:rPr>
              <a:t>ъ</a:t>
            </a:r>
            <a:r>
              <a:rPr lang="fr-FR" sz="2400" dirty="0">
                <a:solidFill>
                  <a:srgbClr val="000000"/>
                </a:solidFill>
                <a:latin typeface="Calibri" panose="020F0502020204030204"/>
                <a:ea typeface="Times New Roman"/>
                <a:cs typeface="Times New Roman"/>
              </a:rPr>
              <a:t> </a:t>
            </a:r>
            <a:r>
              <a:rPr lang="fr-FR" sz="2400" dirty="0" err="1">
                <a:solidFill>
                  <a:srgbClr val="FF0000"/>
                </a:solidFill>
                <a:latin typeface="Calibri" panose="020F0502020204030204"/>
                <a:ea typeface="Times New Roman"/>
                <a:cs typeface="Times New Roman"/>
              </a:rPr>
              <a:t>arri</a:t>
            </a:r>
            <a:r>
              <a:rPr lang="fr-FR" sz="2400" dirty="0" err="1">
                <a:solidFill>
                  <a:srgbClr val="000000"/>
                </a:solidFill>
                <a:latin typeface="Calibri" panose="020F0502020204030204"/>
                <a:ea typeface="Times New Roman"/>
                <a:cs typeface="Times New Roman"/>
              </a:rPr>
              <a:t>ʠ</a:t>
            </a:r>
            <a:r>
              <a:rPr lang="fr-FR" sz="2400" dirty="0" err="1">
                <a:solidFill>
                  <a:srgbClr val="FF0000"/>
                </a:solidFill>
                <a:latin typeface="Calibri" panose="020F0502020204030204"/>
                <a:ea typeface="Times New Roman"/>
                <a:cs typeface="Times New Roman"/>
              </a:rPr>
              <a:t>a</a:t>
            </a:r>
            <a:r>
              <a:rPr lang="fr-FR" sz="2400" dirty="0">
                <a:solidFill>
                  <a:srgbClr val="000000"/>
                </a:solidFill>
                <a:latin typeface="Calibri" panose="020F0502020204030204"/>
                <a:ea typeface="Times New Roman"/>
                <a:cs typeface="Times New Roman"/>
              </a:rPr>
              <a:t> </a:t>
            </a:r>
            <a:r>
              <a:rPr lang="fr-FR" sz="2400" dirty="0" err="1">
                <a:solidFill>
                  <a:srgbClr val="000000"/>
                </a:solidFill>
                <a:latin typeface="Calibri" panose="020F0502020204030204"/>
                <a:ea typeface="Times New Roman"/>
                <a:cs typeface="Times New Roman"/>
              </a:rPr>
              <a:t>ǿ</a:t>
            </a:r>
            <a:r>
              <a:rPr lang="fr-FR" sz="2400" dirty="0" err="1">
                <a:solidFill>
                  <a:srgbClr val="FF0000"/>
                </a:solidFill>
                <a:latin typeface="Calibri" panose="020F0502020204030204"/>
                <a:ea typeface="Times New Roman"/>
                <a:cs typeface="Times New Roman"/>
              </a:rPr>
              <a:t>i</a:t>
            </a:r>
            <a:r>
              <a:rPr lang="fr-FR" sz="2400" dirty="0" err="1">
                <a:solidFill>
                  <a:srgbClr val="000000"/>
                </a:solidFill>
                <a:latin typeface="Calibri" panose="020F0502020204030204"/>
                <a:ea typeface="Times New Roman"/>
                <a:cs typeface="Times New Roman"/>
              </a:rPr>
              <a:t>ʁǥǫôǫ</a:t>
            </a:r>
            <a:r>
              <a:rPr lang="fr-FR" sz="2400" dirty="0">
                <a:solidFill>
                  <a:srgbClr val="000000"/>
                </a:solidFill>
                <a:latin typeface="Calibri" panose="020F0502020204030204"/>
                <a:ea typeface="Times New Roman"/>
                <a:cs typeface="Times New Roman"/>
              </a:rPr>
              <a:t> </a:t>
            </a:r>
            <a:r>
              <a:rPr lang="fr-FR" sz="2400" dirty="0" err="1">
                <a:solidFill>
                  <a:srgbClr val="000000"/>
                </a:solidFill>
                <a:latin typeface="Calibri" panose="020F0502020204030204"/>
                <a:ea typeface="Times New Roman"/>
                <a:cs typeface="Times New Roman"/>
              </a:rPr>
              <a:t>ʁǥ</a:t>
            </a:r>
            <a:r>
              <a:rPr lang="fr-FR" sz="2400" dirty="0">
                <a:solidFill>
                  <a:srgbClr val="000000"/>
                </a:solidFill>
                <a:latin typeface="Calibri" panose="020F0502020204030204"/>
                <a:ea typeface="Times New Roman"/>
                <a:cs typeface="Times New Roman"/>
              </a:rPr>
              <a:t> </a:t>
            </a:r>
            <a:r>
              <a:rPr lang="fr-FR" sz="2400" dirty="0" err="1">
                <a:solidFill>
                  <a:srgbClr val="000000"/>
                </a:solidFill>
                <a:latin typeface="Calibri" panose="020F0502020204030204"/>
                <a:ea typeface="Times New Roman"/>
                <a:cs typeface="Times New Roman"/>
              </a:rPr>
              <a:t>ɞ</a:t>
            </a:r>
            <a:r>
              <a:rPr lang="fr-FR" sz="2400" dirty="0" err="1">
                <a:solidFill>
                  <a:srgbClr val="FF0000"/>
                </a:solidFill>
                <a:latin typeface="Calibri" panose="020F0502020204030204"/>
                <a:ea typeface="Times New Roman"/>
                <a:cs typeface="Times New Roman"/>
              </a:rPr>
              <a:t>e</a:t>
            </a:r>
            <a:r>
              <a:rPr lang="fr-FR" sz="2400" dirty="0">
                <a:solidFill>
                  <a:srgbClr val="000000"/>
                </a:solidFill>
                <a:latin typeface="Calibri" panose="020F0502020204030204"/>
                <a:ea typeface="Times New Roman"/>
                <a:cs typeface="Times New Roman"/>
              </a:rPr>
              <a:t> </a:t>
            </a:r>
            <a:r>
              <a:rPr lang="fr-FR" sz="2400" dirty="0" err="1">
                <a:solidFill>
                  <a:srgbClr val="000000"/>
                </a:solidFill>
                <a:latin typeface="Calibri" panose="020F0502020204030204"/>
                <a:ea typeface="Times New Roman"/>
                <a:cs typeface="Times New Roman"/>
              </a:rPr>
              <a:t>ъəǥъ</a:t>
            </a:r>
            <a:r>
              <a:rPr lang="fr-FR" sz="2400" dirty="0" err="1">
                <a:solidFill>
                  <a:srgbClr val="FF0000"/>
                </a:solidFill>
                <a:latin typeface="Calibri" panose="020F0502020204030204"/>
                <a:ea typeface="Times New Roman"/>
                <a:cs typeface="Times New Roman"/>
              </a:rPr>
              <a:t>i</a:t>
            </a:r>
            <a:r>
              <a:rPr lang="fr-FR" sz="2400" dirty="0" err="1">
                <a:solidFill>
                  <a:srgbClr val="000000"/>
                </a:solidFill>
                <a:latin typeface="Calibri" panose="020F0502020204030204"/>
                <a:ea typeface="Times New Roman"/>
                <a:cs typeface="Times New Roman"/>
              </a:rPr>
              <a:t>ǥəǥǫ</a:t>
            </a:r>
            <a:r>
              <a:rPr lang="fr-FR" sz="2400" dirty="0">
                <a:solidFill>
                  <a:srgbClr val="000000"/>
                </a:solidFill>
                <a:latin typeface="Calibri" panose="020F0502020204030204"/>
                <a:ea typeface="Times New Roman"/>
                <a:cs typeface="Times New Roman"/>
              </a:rPr>
              <a:t>, </a:t>
            </a:r>
            <a:r>
              <a:rPr lang="fr-FR" sz="2400" dirty="0" err="1">
                <a:solidFill>
                  <a:srgbClr val="000000"/>
                </a:solidFill>
                <a:latin typeface="Calibri" panose="020F0502020204030204"/>
                <a:ea typeface="Times New Roman"/>
                <a:cs typeface="Times New Roman"/>
              </a:rPr>
              <a:t>ǫɫƨǫ</a:t>
            </a:r>
            <a:r>
              <a:rPr lang="fr-FR" sz="2400" dirty="0">
                <a:solidFill>
                  <a:srgbClr val="000000"/>
                </a:solidFill>
                <a:latin typeface="Calibri" panose="020F0502020204030204"/>
                <a:ea typeface="Times New Roman"/>
                <a:cs typeface="Times New Roman"/>
              </a:rPr>
              <a:t> </a:t>
            </a:r>
            <a:r>
              <a:rPr lang="fr-FR" sz="2400" dirty="0" err="1">
                <a:solidFill>
                  <a:srgbClr val="000000"/>
                </a:solidFill>
                <a:latin typeface="Calibri" panose="020F0502020204030204"/>
                <a:ea typeface="Times New Roman"/>
                <a:cs typeface="Times New Roman"/>
              </a:rPr>
              <a:t>ƽʁƨ</a:t>
            </a:r>
            <a:r>
              <a:rPr lang="fr-FR" sz="2400" dirty="0" err="1">
                <a:solidFill>
                  <a:srgbClr val="FF0000"/>
                </a:solidFill>
                <a:latin typeface="Calibri" panose="020F0502020204030204"/>
                <a:ea typeface="Times New Roman"/>
                <a:cs typeface="Times New Roman"/>
              </a:rPr>
              <a:t>r</a:t>
            </a:r>
            <a:r>
              <a:rPr lang="fr-FR" sz="2400" dirty="0" err="1">
                <a:solidFill>
                  <a:srgbClr val="000000"/>
                </a:solidFill>
                <a:latin typeface="Calibri" panose="020F0502020204030204"/>
                <a:ea typeface="Times New Roman"/>
                <a:cs typeface="Times New Roman"/>
              </a:rPr>
              <a:t>ʁƨx</a:t>
            </a:r>
            <a:r>
              <a:rPr lang="fr-FR" sz="2400" dirty="0">
                <a:solidFill>
                  <a:srgbClr val="000000"/>
                </a:solidFill>
                <a:latin typeface="Calibri" panose="020F0502020204030204"/>
                <a:ea typeface="Times New Roman"/>
                <a:cs typeface="Times New Roman"/>
              </a:rPr>
              <a:t> </a:t>
            </a:r>
            <a:r>
              <a:rPr lang="fr-FR" sz="2400" dirty="0" err="1">
                <a:solidFill>
                  <a:srgbClr val="000000"/>
                </a:solidFill>
                <a:latin typeface="Calibri" panose="020F0502020204030204"/>
                <a:ea typeface="Times New Roman"/>
                <a:cs typeface="Times New Roman"/>
              </a:rPr>
              <a:t>qƨʁ</a:t>
            </a:r>
            <a:r>
              <a:rPr lang="fr-FR" sz="2400" dirty="0">
                <a:solidFill>
                  <a:srgbClr val="000000"/>
                </a:solidFill>
                <a:latin typeface="Calibri" panose="020F0502020204030204"/>
                <a:ea typeface="Times New Roman"/>
                <a:cs typeface="Times New Roman"/>
              </a:rPr>
              <a:t> </a:t>
            </a:r>
            <a:r>
              <a:rPr lang="fr-FR" sz="2400" dirty="0" err="1">
                <a:solidFill>
                  <a:srgbClr val="000000"/>
                </a:solidFill>
                <a:latin typeface="Calibri" panose="020F0502020204030204"/>
                <a:ea typeface="Times New Roman"/>
                <a:cs typeface="Times New Roman"/>
              </a:rPr>
              <a:t>Д</a:t>
            </a:r>
            <a:r>
              <a:rPr lang="fr-FR" sz="2400" dirty="0" err="1">
                <a:solidFill>
                  <a:srgbClr val="FF0000"/>
                </a:solidFill>
                <a:latin typeface="Calibri" panose="020F0502020204030204"/>
                <a:ea typeface="Times New Roman"/>
                <a:cs typeface="Times New Roman"/>
              </a:rPr>
              <a:t>i</a:t>
            </a:r>
            <a:r>
              <a:rPr lang="fr-FR" sz="2400" dirty="0" err="1">
                <a:solidFill>
                  <a:srgbClr val="000000"/>
                </a:solidFill>
                <a:latin typeface="Calibri" panose="020F0502020204030204"/>
                <a:ea typeface="Times New Roman"/>
                <a:cs typeface="Times New Roman"/>
              </a:rPr>
              <a:t>ʁ</a:t>
            </a:r>
            <a:r>
              <a:rPr lang="fr-FR" sz="2400" dirty="0" err="1">
                <a:solidFill>
                  <a:srgbClr val="FF0000"/>
                </a:solidFill>
                <a:latin typeface="Calibri" panose="020F0502020204030204"/>
                <a:ea typeface="Times New Roman"/>
                <a:cs typeface="Times New Roman"/>
              </a:rPr>
              <a:t>rr</a:t>
            </a:r>
            <a:r>
              <a:rPr lang="fr-FR" sz="2400" dirty="0" err="1">
                <a:solidFill>
                  <a:srgbClr val="000000"/>
                </a:solidFill>
                <a:latin typeface="Calibri" panose="020F0502020204030204"/>
                <a:ea typeface="Times New Roman"/>
                <a:cs typeface="Times New Roman"/>
              </a:rPr>
              <a:t>ʁ</a:t>
            </a:r>
            <a:r>
              <a:rPr lang="fr-FR" sz="2400" dirty="0">
                <a:solidFill>
                  <a:srgbClr val="000000"/>
                </a:solidFill>
                <a:latin typeface="Calibri" panose="020F0502020204030204"/>
                <a:ea typeface="Times New Roman"/>
                <a:cs typeface="Times New Roman"/>
              </a:rPr>
              <a:t> </a:t>
            </a:r>
            <a:r>
              <a:rPr lang="fr-FR" sz="2400" dirty="0" err="1">
                <a:solidFill>
                  <a:srgbClr val="000000"/>
                </a:solidFill>
                <a:latin typeface="Calibri" panose="020F0502020204030204"/>
                <a:ea typeface="Times New Roman"/>
                <a:cs typeface="Times New Roman"/>
              </a:rPr>
              <a:t>ǥ’əɝǫ</a:t>
            </a:r>
            <a:r>
              <a:rPr lang="fr-FR" sz="2400" dirty="0">
                <a:solidFill>
                  <a:srgbClr val="000000"/>
                </a:solidFill>
                <a:latin typeface="Calibri" panose="020F0502020204030204"/>
                <a:ea typeface="Times New Roman"/>
                <a:cs typeface="Times New Roman"/>
              </a:rPr>
              <a:t> </a:t>
            </a:r>
            <a:r>
              <a:rPr lang="fr-FR" sz="2400" dirty="0" err="1">
                <a:solidFill>
                  <a:srgbClr val="000000"/>
                </a:solidFill>
                <a:latin typeface="Calibri" panose="020F0502020204030204"/>
                <a:ea typeface="Times New Roman"/>
                <a:cs typeface="Times New Roman"/>
              </a:rPr>
              <a:t>ʑ</a:t>
            </a:r>
            <a:r>
              <a:rPr lang="fr-FR" sz="2400" dirty="0" err="1">
                <a:solidFill>
                  <a:srgbClr val="FF0000"/>
                </a:solidFill>
                <a:latin typeface="Calibri" panose="020F0502020204030204"/>
                <a:ea typeface="Times New Roman"/>
                <a:cs typeface="Times New Roman"/>
              </a:rPr>
              <a:t>a</a:t>
            </a:r>
            <a:r>
              <a:rPr lang="fr-FR" sz="2400" dirty="0" err="1">
                <a:solidFill>
                  <a:srgbClr val="000000"/>
                </a:solidFill>
                <a:latin typeface="Calibri" panose="020F0502020204030204"/>
                <a:ea typeface="Times New Roman"/>
                <a:cs typeface="Times New Roman"/>
              </a:rPr>
              <a:t>ɞ</a:t>
            </a:r>
            <a:r>
              <a:rPr lang="fr-FR" sz="2400" dirty="0">
                <a:solidFill>
                  <a:srgbClr val="000000"/>
                </a:solidFill>
                <a:latin typeface="Calibri" panose="020F0502020204030204"/>
                <a:ea typeface="Times New Roman"/>
                <a:cs typeface="Times New Roman"/>
              </a:rPr>
              <a:t> </a:t>
            </a:r>
            <a:r>
              <a:rPr lang="fr-FR" sz="2400" dirty="0" err="1">
                <a:solidFill>
                  <a:srgbClr val="FF0000"/>
                </a:solidFill>
                <a:latin typeface="Calibri" panose="020F0502020204030204"/>
                <a:ea typeface="Times New Roman"/>
                <a:cs typeface="Times New Roman"/>
              </a:rPr>
              <a:t>f</a:t>
            </a:r>
            <a:r>
              <a:rPr lang="fr-FR" sz="2400" dirty="0" err="1">
                <a:solidFill>
                  <a:srgbClr val="000000"/>
                </a:solidFill>
                <a:latin typeface="Calibri" panose="020F0502020204030204"/>
                <a:ea typeface="Times New Roman"/>
                <a:cs typeface="Times New Roman"/>
              </a:rPr>
              <a:t>ʁ</a:t>
            </a:r>
            <a:r>
              <a:rPr lang="fr-FR" sz="2400" dirty="0" err="1">
                <a:solidFill>
                  <a:srgbClr val="FF0000"/>
                </a:solidFill>
                <a:latin typeface="Calibri" panose="020F0502020204030204"/>
                <a:ea typeface="Times New Roman"/>
                <a:cs typeface="Times New Roman"/>
              </a:rPr>
              <a:t>r</a:t>
            </a:r>
            <a:r>
              <a:rPr lang="fr-FR" sz="2400" dirty="0" err="1">
                <a:solidFill>
                  <a:srgbClr val="000000"/>
                </a:solidFill>
                <a:latin typeface="Calibri" panose="020F0502020204030204"/>
                <a:ea typeface="Times New Roman"/>
                <a:cs typeface="Times New Roman"/>
              </a:rPr>
              <a:t>ɖ</a:t>
            </a:r>
            <a:r>
              <a:rPr lang="fr-FR" sz="2400" dirty="0" err="1">
                <a:solidFill>
                  <a:srgbClr val="FF0000"/>
                </a:solidFill>
                <a:latin typeface="Calibri" panose="020F0502020204030204"/>
                <a:ea typeface="Times New Roman"/>
                <a:cs typeface="Times New Roman"/>
              </a:rPr>
              <a:t>é</a:t>
            </a:r>
            <a:r>
              <a:rPr lang="fr-FR" sz="2400" dirty="0">
                <a:solidFill>
                  <a:srgbClr val="000000"/>
                </a:solidFill>
                <a:latin typeface="Calibri" panose="020F0502020204030204"/>
                <a:ea typeface="Times New Roman"/>
                <a:cs typeface="Times New Roman"/>
              </a:rPr>
              <a:t> </a:t>
            </a:r>
            <a:r>
              <a:rPr lang="fr-FR" sz="2400" dirty="0">
                <a:solidFill>
                  <a:srgbClr val="FF0000"/>
                </a:solidFill>
                <a:latin typeface="Calibri" panose="020F0502020204030204"/>
                <a:ea typeface="Times New Roman"/>
                <a:cs typeface="Times New Roman"/>
              </a:rPr>
              <a:t>la</a:t>
            </a:r>
            <a:r>
              <a:rPr lang="fr-FR" sz="2400" dirty="0">
                <a:solidFill>
                  <a:srgbClr val="000000"/>
                </a:solidFill>
                <a:latin typeface="Calibri" panose="020F0502020204030204"/>
                <a:ea typeface="Times New Roman"/>
                <a:cs typeface="Times New Roman"/>
              </a:rPr>
              <a:t> </a:t>
            </a:r>
            <a:r>
              <a:rPr lang="fr-FR" sz="2400" dirty="0" err="1">
                <a:solidFill>
                  <a:srgbClr val="000000"/>
                </a:solidFill>
                <a:latin typeface="Calibri" panose="020F0502020204030204"/>
                <a:ea typeface="Times New Roman"/>
                <a:cs typeface="Times New Roman"/>
              </a:rPr>
              <a:t>ʑ</a:t>
            </a:r>
            <a:r>
              <a:rPr lang="fr-FR" sz="2400" dirty="0" err="1">
                <a:solidFill>
                  <a:srgbClr val="FF0000"/>
                </a:solidFill>
                <a:latin typeface="Calibri" panose="020F0502020204030204"/>
                <a:ea typeface="Times New Roman"/>
                <a:cs typeface="Times New Roman"/>
              </a:rPr>
              <a:t>or</a:t>
            </a:r>
            <a:r>
              <a:rPr lang="fr-FR" sz="2400" dirty="0" err="1">
                <a:solidFill>
                  <a:srgbClr val="000000"/>
                </a:solidFill>
                <a:latin typeface="Calibri" panose="020F0502020204030204"/>
                <a:ea typeface="Times New Roman"/>
                <a:cs typeface="Times New Roman"/>
              </a:rPr>
              <a:t>ǫʁ</a:t>
            </a:r>
            <a:r>
              <a:rPr lang="fr-FR" sz="2400" dirty="0">
                <a:solidFill>
                  <a:srgbClr val="000000"/>
                </a:solidFill>
                <a:latin typeface="Calibri" panose="020F0502020204030204"/>
                <a:ea typeface="Times New Roman"/>
                <a:cs typeface="Times New Roman"/>
              </a:rPr>
              <a:t> </a:t>
            </a:r>
            <a:r>
              <a:rPr lang="fr-FR" sz="2400" dirty="0" err="1">
                <a:solidFill>
                  <a:srgbClr val="000000"/>
                </a:solidFill>
                <a:latin typeface="Calibri" panose="020F0502020204030204"/>
                <a:ea typeface="Times New Roman"/>
                <a:cs typeface="Times New Roman"/>
              </a:rPr>
              <a:t>ъ</a:t>
            </a:r>
            <a:r>
              <a:rPr lang="fr-FR" sz="2400" dirty="0" err="1">
                <a:solidFill>
                  <a:srgbClr val="FF0000"/>
                </a:solidFill>
                <a:latin typeface="Calibri" panose="020F0502020204030204"/>
                <a:ea typeface="Times New Roman"/>
                <a:cs typeface="Times New Roman"/>
              </a:rPr>
              <a:t>u</a:t>
            </a:r>
            <a:r>
              <a:rPr lang="fr-FR" sz="2400" dirty="0">
                <a:solidFill>
                  <a:srgbClr val="000000"/>
                </a:solidFill>
                <a:latin typeface="Calibri" panose="020F0502020204030204"/>
                <a:ea typeface="Times New Roman"/>
                <a:cs typeface="Times New Roman"/>
              </a:rPr>
              <a:t> </a:t>
            </a:r>
            <a:r>
              <a:rPr lang="fr-FR" sz="2400" dirty="0" err="1">
                <a:solidFill>
                  <a:srgbClr val="000000"/>
                </a:solidFill>
                <a:latin typeface="Calibri" panose="020F0502020204030204"/>
                <a:ea typeface="Times New Roman"/>
                <a:cs typeface="Times New Roman"/>
              </a:rPr>
              <a:t>j</a:t>
            </a:r>
            <a:r>
              <a:rPr lang="fr-FR" sz="2400" dirty="0" err="1">
                <a:solidFill>
                  <a:srgbClr val="FF0000"/>
                </a:solidFill>
                <a:latin typeface="Calibri" panose="020F0502020204030204"/>
                <a:ea typeface="Times New Roman"/>
                <a:cs typeface="Times New Roman"/>
              </a:rPr>
              <a:t>ar</a:t>
            </a:r>
            <a:r>
              <a:rPr lang="fr-FR" sz="2400" dirty="0" err="1">
                <a:solidFill>
                  <a:srgbClr val="000000"/>
                </a:solidFill>
                <a:latin typeface="Calibri" panose="020F0502020204030204"/>
                <a:ea typeface="Times New Roman"/>
                <a:cs typeface="Times New Roman"/>
              </a:rPr>
              <a:t>ъɝǥ</a:t>
            </a:r>
            <a:r>
              <a:rPr lang="fr-FR" sz="2400" dirty="0">
                <a:solidFill>
                  <a:srgbClr val="000000"/>
                </a:solidFill>
                <a:latin typeface="Calibri" panose="020F0502020204030204"/>
                <a:ea typeface="Times New Roman"/>
                <a:cs typeface="Times New Roman"/>
              </a:rPr>
              <a:t>. </a:t>
            </a:r>
            <a:r>
              <a:rPr lang="fr-FR" sz="2400" dirty="0">
                <a:solidFill>
                  <a:srgbClr val="FF0000"/>
                </a:solidFill>
                <a:latin typeface="Calibri" panose="020F0502020204030204"/>
                <a:ea typeface="Times New Roman"/>
                <a:cs typeface="Times New Roman"/>
              </a:rPr>
              <a:t>Il</a:t>
            </a:r>
            <a:r>
              <a:rPr lang="fr-FR" sz="2400" dirty="0">
                <a:solidFill>
                  <a:srgbClr val="000000"/>
                </a:solidFill>
                <a:latin typeface="Calibri" panose="020F0502020204030204"/>
                <a:ea typeface="Times New Roman"/>
                <a:cs typeface="Times New Roman"/>
              </a:rPr>
              <a:t> </a:t>
            </a:r>
            <a:r>
              <a:rPr lang="fr-FR" sz="2400" dirty="0" err="1">
                <a:solidFill>
                  <a:srgbClr val="000000"/>
                </a:solidFill>
                <a:latin typeface="Calibri" panose="020F0502020204030204"/>
                <a:ea typeface="Times New Roman"/>
                <a:cs typeface="Times New Roman"/>
              </a:rPr>
              <a:t>ʁǥ</a:t>
            </a:r>
            <a:r>
              <a:rPr lang="fr-FR" sz="2400" dirty="0">
                <a:solidFill>
                  <a:srgbClr val="000000"/>
                </a:solidFill>
                <a:latin typeface="Calibri" panose="020F0502020204030204"/>
                <a:ea typeface="Times New Roman"/>
                <a:cs typeface="Times New Roman"/>
              </a:rPr>
              <a:t> </a:t>
            </a:r>
            <a:r>
              <a:rPr lang="fr-FR" sz="2400" dirty="0" err="1">
                <a:solidFill>
                  <a:srgbClr val="000000"/>
                </a:solidFill>
                <a:latin typeface="Calibri" panose="020F0502020204030204"/>
                <a:ea typeface="Times New Roman"/>
                <a:cs typeface="Times New Roman"/>
              </a:rPr>
              <a:t>ʑ</a:t>
            </a:r>
            <a:r>
              <a:rPr lang="fr-FR" sz="2400" dirty="0" err="1">
                <a:solidFill>
                  <a:srgbClr val="FF0000"/>
                </a:solidFill>
                <a:latin typeface="Calibri" panose="020F0502020204030204"/>
                <a:ea typeface="Times New Roman"/>
                <a:cs typeface="Times New Roman"/>
              </a:rPr>
              <a:t>rofi</a:t>
            </a:r>
            <a:r>
              <a:rPr lang="fr-FR" sz="2400" dirty="0" err="1">
                <a:solidFill>
                  <a:srgbClr val="000000"/>
                </a:solidFill>
                <a:latin typeface="Calibri" panose="020F0502020204030204"/>
                <a:ea typeface="Times New Roman"/>
                <a:cs typeface="Times New Roman"/>
              </a:rPr>
              <a:t>ǫ</a:t>
            </a:r>
            <a:r>
              <a:rPr lang="fr-FR" sz="2400" dirty="0" err="1">
                <a:solidFill>
                  <a:srgbClr val="FF0000"/>
                </a:solidFill>
                <a:latin typeface="Calibri" panose="020F0502020204030204"/>
                <a:ea typeface="Times New Roman"/>
                <a:cs typeface="Times New Roman"/>
              </a:rPr>
              <a:t>a</a:t>
            </a:r>
            <a:r>
              <a:rPr lang="fr-FR" sz="2400" dirty="0">
                <a:solidFill>
                  <a:srgbClr val="000000"/>
                </a:solidFill>
                <a:latin typeface="Calibri" panose="020F0502020204030204"/>
                <a:ea typeface="Times New Roman"/>
                <a:cs typeface="Times New Roman"/>
              </a:rPr>
              <a:t> </a:t>
            </a:r>
            <a:r>
              <a:rPr lang="fr-FR" sz="2400" dirty="0" err="1">
                <a:solidFill>
                  <a:srgbClr val="000000"/>
                </a:solidFill>
                <a:latin typeface="Calibri" panose="020F0502020204030204"/>
                <a:ea typeface="Times New Roman"/>
                <a:cs typeface="Times New Roman"/>
              </a:rPr>
              <a:t>ʑɫƨ</a:t>
            </a:r>
            <a:r>
              <a:rPr lang="fr-FR" sz="2400" dirty="0" err="1">
                <a:solidFill>
                  <a:srgbClr val="FF0000"/>
                </a:solidFill>
                <a:latin typeface="Calibri" panose="020F0502020204030204"/>
                <a:ea typeface="Times New Roman"/>
                <a:cs typeface="Times New Roman"/>
              </a:rPr>
              <a:t>r</a:t>
            </a:r>
            <a:r>
              <a:rPr lang="fr-FR" sz="2400" dirty="0">
                <a:solidFill>
                  <a:srgbClr val="000000"/>
                </a:solidFill>
                <a:latin typeface="Calibri" panose="020F0502020204030204"/>
                <a:ea typeface="Times New Roman"/>
                <a:cs typeface="Times New Roman"/>
              </a:rPr>
              <a:t> </a:t>
            </a:r>
            <a:r>
              <a:rPr lang="fr-FR" sz="2400" dirty="0" err="1">
                <a:solidFill>
                  <a:srgbClr val="FF0000"/>
                </a:solidFill>
                <a:latin typeface="Calibri" panose="020F0502020204030204"/>
                <a:ea typeface="Times New Roman"/>
                <a:cs typeface="Times New Roman"/>
              </a:rPr>
              <a:t>all</a:t>
            </a:r>
            <a:r>
              <a:rPr lang="fr-FR" sz="2400" dirty="0" err="1">
                <a:solidFill>
                  <a:srgbClr val="000000"/>
                </a:solidFill>
                <a:latin typeface="Calibri" panose="020F0502020204030204"/>
                <a:ea typeface="Times New Roman"/>
                <a:cs typeface="Times New Roman"/>
              </a:rPr>
              <a:t>ʁɔ</a:t>
            </a:r>
            <a:r>
              <a:rPr lang="fr-FR" sz="2400" dirty="0">
                <a:solidFill>
                  <a:srgbClr val="000000"/>
                </a:solidFill>
                <a:latin typeface="Calibri" panose="020F0502020204030204"/>
                <a:ea typeface="Times New Roman"/>
                <a:cs typeface="Times New Roman"/>
              </a:rPr>
              <a:t> </a:t>
            </a:r>
            <a:r>
              <a:rPr lang="fr-FR" sz="2400" dirty="0" err="1">
                <a:solidFill>
                  <a:srgbClr val="FF0000"/>
                </a:solidFill>
                <a:latin typeface="Calibri" panose="020F0502020204030204"/>
                <a:ea typeface="Times New Roman"/>
                <a:cs typeface="Times New Roman"/>
              </a:rPr>
              <a:t>f</a:t>
            </a:r>
            <a:r>
              <a:rPr lang="fr-FR" sz="2400" dirty="0" err="1">
                <a:solidFill>
                  <a:srgbClr val="000000"/>
                </a:solidFill>
                <a:latin typeface="Calibri" panose="020F0502020204030204"/>
                <a:ea typeface="Times New Roman"/>
                <a:cs typeface="Times New Roman"/>
              </a:rPr>
              <a:t>əɝ</a:t>
            </a:r>
            <a:r>
              <a:rPr lang="fr-FR" sz="2400" dirty="0" err="1">
                <a:solidFill>
                  <a:srgbClr val="FF0000"/>
                </a:solidFill>
                <a:latin typeface="Calibri" panose="020F0502020204030204"/>
                <a:ea typeface="Times New Roman"/>
                <a:cs typeface="Times New Roman"/>
              </a:rPr>
              <a:t>r</a:t>
            </a:r>
            <a:r>
              <a:rPr lang="fr-FR" sz="2400" dirty="0" err="1">
                <a:solidFill>
                  <a:srgbClr val="000000"/>
                </a:solidFill>
                <a:latin typeface="Calibri" panose="020F0502020204030204"/>
                <a:ea typeface="Times New Roman"/>
                <a:cs typeface="Times New Roman"/>
              </a:rPr>
              <a:t>ʁ</a:t>
            </a:r>
            <a:r>
              <a:rPr lang="fr-FR" sz="2400" dirty="0">
                <a:solidFill>
                  <a:srgbClr val="000000"/>
                </a:solidFill>
                <a:latin typeface="Calibri" panose="020F0502020204030204"/>
                <a:ea typeface="Times New Roman"/>
                <a:cs typeface="Times New Roman"/>
              </a:rPr>
              <a:t> </a:t>
            </a:r>
            <a:r>
              <a:rPr lang="fr-FR" sz="2400" dirty="0">
                <a:solidFill>
                  <a:srgbClr val="00B050"/>
                </a:solidFill>
                <a:latin typeface="Calibri" panose="020F0502020204030204"/>
                <a:ea typeface="Times New Roman"/>
                <a:cs typeface="Times New Roman"/>
              </a:rPr>
              <a:t>un</a:t>
            </a:r>
            <a:r>
              <a:rPr lang="fr-FR" sz="2400" dirty="0">
                <a:solidFill>
                  <a:srgbClr val="000000"/>
                </a:solidFill>
                <a:latin typeface="Calibri" panose="020F0502020204030204"/>
                <a:ea typeface="Times New Roman"/>
                <a:cs typeface="Times New Roman"/>
              </a:rPr>
              <a:t> </a:t>
            </a:r>
            <a:r>
              <a:rPr lang="fr-FR" sz="2400" dirty="0" err="1">
                <a:solidFill>
                  <a:srgbClr val="000000"/>
                </a:solidFill>
                <a:latin typeface="Calibri" panose="020F0502020204030204"/>
                <a:ea typeface="Times New Roman"/>
                <a:cs typeface="Times New Roman"/>
              </a:rPr>
              <a:t>ʑ</a:t>
            </a:r>
            <a:r>
              <a:rPr lang="fr-FR" sz="2400" dirty="0" err="1">
                <a:solidFill>
                  <a:srgbClr val="FF0000"/>
                </a:solidFill>
                <a:latin typeface="Calibri" panose="020F0502020204030204"/>
                <a:ea typeface="Times New Roman"/>
                <a:cs typeface="Times New Roman"/>
              </a:rPr>
              <a:t>l</a:t>
            </a:r>
            <a:r>
              <a:rPr lang="fr-FR" sz="2400" dirty="0" err="1">
                <a:solidFill>
                  <a:srgbClr val="000000"/>
                </a:solidFill>
                <a:latin typeface="Calibri" panose="020F0502020204030204"/>
                <a:ea typeface="Times New Roman"/>
                <a:cs typeface="Times New Roman"/>
              </a:rPr>
              <a:t>ɫǥgʁɫǥ</a:t>
            </a:r>
            <a:r>
              <a:rPr lang="fr-FR" sz="2400" dirty="0">
                <a:solidFill>
                  <a:srgbClr val="000000"/>
                </a:solidFill>
                <a:latin typeface="Calibri" panose="020F0502020204030204"/>
                <a:ea typeface="Times New Roman"/>
                <a:cs typeface="Times New Roman"/>
              </a:rPr>
              <a:t> </a:t>
            </a:r>
            <a:r>
              <a:rPr lang="fr-FR" sz="2400" dirty="0" err="1">
                <a:solidFill>
                  <a:srgbClr val="000000"/>
                </a:solidFill>
                <a:latin typeface="Calibri" panose="020F0502020204030204"/>
                <a:ea typeface="Times New Roman"/>
                <a:cs typeface="Times New Roman"/>
              </a:rPr>
              <a:t>ъəǥɞ</a:t>
            </a:r>
            <a:r>
              <a:rPr lang="fr-FR" sz="2400" dirty="0">
                <a:solidFill>
                  <a:srgbClr val="000000"/>
                </a:solidFill>
                <a:latin typeface="Calibri" panose="020F0502020204030204"/>
                <a:ea typeface="Times New Roman"/>
                <a:cs typeface="Times New Roman"/>
              </a:rPr>
              <a:t> </a:t>
            </a:r>
            <a:r>
              <a:rPr lang="fr-FR" sz="2400" dirty="0">
                <a:solidFill>
                  <a:srgbClr val="FF0000"/>
                </a:solidFill>
                <a:latin typeface="Calibri" panose="020F0502020204030204"/>
                <a:ea typeface="Times New Roman"/>
                <a:cs typeface="Times New Roman"/>
              </a:rPr>
              <a:t>la</a:t>
            </a:r>
            <a:r>
              <a:rPr lang="fr-FR" sz="2400" dirty="0">
                <a:solidFill>
                  <a:srgbClr val="000000"/>
                </a:solidFill>
                <a:latin typeface="Calibri" panose="020F0502020204030204"/>
                <a:ea typeface="Times New Roman"/>
                <a:cs typeface="Times New Roman"/>
              </a:rPr>
              <a:t> </a:t>
            </a:r>
            <a:r>
              <a:rPr lang="fr-FR" sz="2400" dirty="0" err="1">
                <a:solidFill>
                  <a:srgbClr val="000000"/>
                </a:solidFill>
                <a:latin typeface="Calibri" panose="020F0502020204030204"/>
                <a:ea typeface="Times New Roman"/>
                <a:cs typeface="Times New Roman"/>
              </a:rPr>
              <a:t>ɖ</a:t>
            </a:r>
            <a:r>
              <a:rPr lang="fr-FR" sz="2400" dirty="0" err="1">
                <a:solidFill>
                  <a:srgbClr val="FF0000"/>
                </a:solidFill>
                <a:latin typeface="Calibri" panose="020F0502020204030204"/>
                <a:ea typeface="Times New Roman"/>
                <a:cs typeface="Times New Roman"/>
              </a:rPr>
              <a:t>ar</a:t>
            </a:r>
            <a:r>
              <a:rPr lang="fr-FR" sz="2400" dirty="0" err="1">
                <a:solidFill>
                  <a:srgbClr val="000000"/>
                </a:solidFill>
                <a:latin typeface="Calibri" panose="020F0502020204030204"/>
                <a:ea typeface="Times New Roman"/>
                <a:cs typeface="Times New Roman"/>
              </a:rPr>
              <a:t>ʁ</a:t>
            </a:r>
            <a:r>
              <a:rPr lang="fr-FR" sz="2400" dirty="0">
                <a:solidFill>
                  <a:srgbClr val="000000"/>
                </a:solidFill>
                <a:latin typeface="Calibri" panose="020F0502020204030204"/>
                <a:ea typeface="Times New Roman"/>
                <a:cs typeface="Times New Roman"/>
              </a:rPr>
              <a:t>, </a:t>
            </a:r>
            <a:r>
              <a:rPr lang="fr-FR" sz="2400" dirty="0" err="1">
                <a:solidFill>
                  <a:srgbClr val="000000"/>
                </a:solidFill>
                <a:latin typeface="Calibri" panose="020F0502020204030204"/>
                <a:ea typeface="Times New Roman"/>
                <a:cs typeface="Times New Roman"/>
              </a:rPr>
              <a:t>əƨ</a:t>
            </a:r>
            <a:r>
              <a:rPr lang="fr-FR" sz="2400" dirty="0">
                <a:solidFill>
                  <a:srgbClr val="000000"/>
                </a:solidFill>
                <a:latin typeface="Calibri" panose="020F0502020204030204"/>
                <a:ea typeface="Times New Roman"/>
                <a:cs typeface="Times New Roman"/>
              </a:rPr>
              <a:t> </a:t>
            </a:r>
            <a:r>
              <a:rPr lang="fr-FR" sz="2400" dirty="0" err="1">
                <a:solidFill>
                  <a:srgbClr val="000000"/>
                </a:solidFill>
                <a:latin typeface="Calibri" panose="020F0502020204030204"/>
                <a:ea typeface="Times New Roman"/>
                <a:cs typeface="Times New Roman"/>
              </a:rPr>
              <a:t>ɖ</a:t>
            </a:r>
            <a:r>
              <a:rPr lang="fr-FR" sz="2400" dirty="0" err="1">
                <a:solidFill>
                  <a:srgbClr val="FF0000"/>
                </a:solidFill>
                <a:latin typeface="Calibri" panose="020F0502020204030204"/>
                <a:ea typeface="Times New Roman"/>
                <a:cs typeface="Times New Roman"/>
              </a:rPr>
              <a:t>ili</a:t>
            </a:r>
            <a:r>
              <a:rPr lang="fr-FR" sz="2400" dirty="0" err="1">
                <a:solidFill>
                  <a:srgbClr val="000000"/>
                </a:solidFill>
                <a:latin typeface="Calibri" panose="020F0502020204030204"/>
                <a:ea typeface="Times New Roman"/>
                <a:cs typeface="Times New Roman"/>
              </a:rPr>
              <a:t>ʁƨ</a:t>
            </a:r>
            <a:r>
              <a:rPr lang="fr-FR" sz="2400" dirty="0">
                <a:solidFill>
                  <a:srgbClr val="000000"/>
                </a:solidFill>
                <a:latin typeface="Calibri" panose="020F0502020204030204"/>
                <a:ea typeface="Times New Roman"/>
                <a:cs typeface="Times New Roman"/>
              </a:rPr>
              <a:t> </a:t>
            </a:r>
            <a:r>
              <a:rPr lang="fr-FR" sz="2400" dirty="0" err="1">
                <a:solidFill>
                  <a:srgbClr val="000000"/>
                </a:solidFill>
                <a:latin typeface="Calibri" panose="020F0502020204030204"/>
                <a:ea typeface="Times New Roman"/>
                <a:cs typeface="Times New Roman"/>
              </a:rPr>
              <a:t>ъ</a:t>
            </a:r>
            <a:r>
              <a:rPr lang="fr-FR" sz="2400" dirty="0" err="1">
                <a:solidFill>
                  <a:srgbClr val="FF0000"/>
                </a:solidFill>
                <a:latin typeface="Calibri" panose="020F0502020204030204"/>
                <a:ea typeface="Times New Roman"/>
                <a:cs typeface="Times New Roman"/>
              </a:rPr>
              <a:t>u</a:t>
            </a:r>
            <a:r>
              <a:rPr lang="fr-FR" sz="2400" dirty="0">
                <a:solidFill>
                  <a:srgbClr val="000000"/>
                </a:solidFill>
                <a:latin typeface="Calibri" panose="020F0502020204030204"/>
                <a:ea typeface="Times New Roman"/>
                <a:cs typeface="Times New Roman"/>
              </a:rPr>
              <a:t> </a:t>
            </a:r>
            <a:r>
              <a:rPr lang="fr-FR" sz="2400" dirty="0" err="1">
                <a:solidFill>
                  <a:srgbClr val="000000"/>
                </a:solidFill>
                <a:latin typeface="Calibri" panose="020F0502020204030204"/>
                <a:ea typeface="Times New Roman"/>
                <a:cs typeface="Times New Roman"/>
              </a:rPr>
              <a:t>ʑ</a:t>
            </a:r>
            <a:r>
              <a:rPr lang="fr-FR" sz="2400" dirty="0" err="1">
                <a:solidFill>
                  <a:srgbClr val="FF0000"/>
                </a:solidFill>
                <a:latin typeface="Calibri" panose="020F0502020204030204"/>
                <a:ea typeface="Times New Roman"/>
                <a:cs typeface="Times New Roman"/>
              </a:rPr>
              <a:t>ré</a:t>
            </a:r>
            <a:r>
              <a:rPr lang="fr-FR" sz="2400" dirty="0">
                <a:solidFill>
                  <a:srgbClr val="000000"/>
                </a:solidFill>
                <a:latin typeface="Calibri" panose="020F0502020204030204"/>
                <a:ea typeface="Times New Roman"/>
                <a:cs typeface="Times New Roman"/>
              </a:rPr>
              <a:t>. </a:t>
            </a:r>
            <a:r>
              <a:rPr lang="fr-FR" sz="2400" dirty="0" err="1">
                <a:solidFill>
                  <a:srgbClr val="FF0000"/>
                </a:solidFill>
                <a:latin typeface="Calibri" panose="020F0502020204030204"/>
                <a:ea typeface="Times New Roman"/>
                <a:cs typeface="Times New Roman"/>
              </a:rPr>
              <a:t>A</a:t>
            </a:r>
            <a:r>
              <a:rPr lang="fr-FR" sz="2400" dirty="0" err="1">
                <a:solidFill>
                  <a:srgbClr val="000000"/>
                </a:solidFill>
                <a:latin typeface="Calibri" panose="020F0502020204030204"/>
                <a:ea typeface="Times New Roman"/>
                <a:cs typeface="Times New Roman"/>
              </a:rPr>
              <a:t>ʑʁ</a:t>
            </a:r>
            <a:r>
              <a:rPr lang="fr-FR" sz="2400" dirty="0" err="1">
                <a:solidFill>
                  <a:srgbClr val="FF0000"/>
                </a:solidFill>
                <a:latin typeface="Calibri" panose="020F0502020204030204"/>
                <a:ea typeface="Times New Roman"/>
                <a:cs typeface="Times New Roman"/>
              </a:rPr>
              <a:t>r</a:t>
            </a:r>
            <a:r>
              <a:rPr lang="fr-FR" sz="2400" dirty="0" err="1">
                <a:solidFill>
                  <a:srgbClr val="000000"/>
                </a:solidFill>
                <a:latin typeface="Calibri" panose="020F0502020204030204"/>
                <a:ea typeface="Times New Roman"/>
                <a:cs typeface="Times New Roman"/>
              </a:rPr>
              <a:t>ɉ</a:t>
            </a:r>
            <a:r>
              <a:rPr lang="fr-FR" sz="2400" dirty="0" err="1">
                <a:solidFill>
                  <a:srgbClr val="FF0000"/>
                </a:solidFill>
                <a:latin typeface="Calibri" panose="020F0502020204030204"/>
                <a:ea typeface="Times New Roman"/>
                <a:cs typeface="Times New Roman"/>
              </a:rPr>
              <a:t>e</a:t>
            </a:r>
            <a:r>
              <a:rPr lang="fr-FR" sz="2400" dirty="0" err="1">
                <a:solidFill>
                  <a:srgbClr val="000000"/>
                </a:solidFill>
                <a:latin typeface="Calibri" panose="020F0502020204030204"/>
                <a:ea typeface="Times New Roman"/>
                <a:cs typeface="Times New Roman"/>
              </a:rPr>
              <a:t>ʠəǥǫ</a:t>
            </a:r>
            <a:r>
              <a:rPr lang="fr-FR" sz="2400" dirty="0">
                <a:solidFill>
                  <a:srgbClr val="000000"/>
                </a:solidFill>
                <a:latin typeface="Calibri" panose="020F0502020204030204"/>
                <a:ea typeface="Times New Roman"/>
                <a:cs typeface="Times New Roman"/>
              </a:rPr>
              <a:t> </a:t>
            </a:r>
            <a:r>
              <a:rPr lang="fr-FR" sz="2400" dirty="0">
                <a:solidFill>
                  <a:srgbClr val="FF0000"/>
                </a:solidFill>
                <a:latin typeface="Calibri" panose="020F0502020204030204"/>
                <a:ea typeface="Times New Roman"/>
                <a:cs typeface="Times New Roman"/>
              </a:rPr>
              <a:t>le</a:t>
            </a:r>
            <a:r>
              <a:rPr lang="fr-FR" sz="2400" dirty="0">
                <a:solidFill>
                  <a:srgbClr val="000000"/>
                </a:solidFill>
                <a:latin typeface="Calibri" panose="020F0502020204030204"/>
                <a:ea typeface="Times New Roman"/>
                <a:cs typeface="Times New Roman"/>
              </a:rPr>
              <a:t> ɉ</a:t>
            </a:r>
            <a:r>
              <a:rPr lang="fr-FR" sz="2400" dirty="0" err="1">
                <a:solidFill>
                  <a:srgbClr val="FF0000"/>
                </a:solidFill>
                <a:latin typeface="Calibri" panose="020F0502020204030204"/>
                <a:ea typeface="Times New Roman"/>
                <a:cs typeface="Times New Roman"/>
              </a:rPr>
              <a:t>a</a:t>
            </a:r>
            <a:r>
              <a:rPr lang="fr-FR" sz="2400" dirty="0" err="1">
                <a:solidFill>
                  <a:srgbClr val="000000"/>
                </a:solidFill>
                <a:latin typeface="Calibri" panose="020F0502020204030204"/>
                <a:ea typeface="Times New Roman"/>
                <a:cs typeface="Times New Roman"/>
              </a:rPr>
              <a:t>ǥ</a:t>
            </a:r>
            <a:r>
              <a:rPr lang="fr-FR" sz="2400" dirty="0" err="1">
                <a:solidFill>
                  <a:srgbClr val="FF0000"/>
                </a:solidFill>
                <a:latin typeface="Calibri" panose="020F0502020204030204"/>
                <a:ea typeface="Times New Roman"/>
                <a:cs typeface="Times New Roman"/>
              </a:rPr>
              <a:t>ar</a:t>
            </a:r>
            <a:r>
              <a:rPr lang="fr-FR" sz="2400" dirty="0" err="1">
                <a:solidFill>
                  <a:srgbClr val="000000"/>
                </a:solidFill>
                <a:latin typeface="Calibri" panose="020F0502020204030204"/>
                <a:ea typeface="Times New Roman"/>
                <a:cs typeface="Times New Roman"/>
              </a:rPr>
              <a:t>ъ</a:t>
            </a:r>
            <a:r>
              <a:rPr lang="fr-FR" sz="2400" dirty="0">
                <a:solidFill>
                  <a:srgbClr val="000000"/>
                </a:solidFill>
                <a:latin typeface="Calibri" panose="020F0502020204030204"/>
                <a:ea typeface="Times New Roman"/>
                <a:cs typeface="Times New Roman"/>
              </a:rPr>
              <a:t>, </a:t>
            </a:r>
            <a:r>
              <a:rPr lang="fr-FR" sz="2400" dirty="0">
                <a:solidFill>
                  <a:srgbClr val="FF0000"/>
                </a:solidFill>
                <a:latin typeface="Calibri" panose="020F0502020204030204"/>
                <a:ea typeface="Times New Roman"/>
                <a:cs typeface="Times New Roman"/>
              </a:rPr>
              <a:t>le</a:t>
            </a:r>
            <a:r>
              <a:rPr lang="fr-FR" sz="2400" dirty="0">
                <a:solidFill>
                  <a:srgbClr val="000000"/>
                </a:solidFill>
                <a:latin typeface="Calibri" panose="020F0502020204030204"/>
                <a:ea typeface="Times New Roman"/>
                <a:cs typeface="Times New Roman"/>
              </a:rPr>
              <a:t> </a:t>
            </a:r>
            <a:r>
              <a:rPr lang="fr-FR" sz="2400" dirty="0" err="1">
                <a:solidFill>
                  <a:srgbClr val="000000"/>
                </a:solidFill>
                <a:latin typeface="Calibri" panose="020F0502020204030204"/>
                <a:ea typeface="Times New Roman"/>
                <a:cs typeface="Times New Roman"/>
              </a:rPr>
              <a:t>ʑ</a:t>
            </a:r>
            <a:r>
              <a:rPr lang="fr-FR" sz="2400" dirty="0" err="1">
                <a:solidFill>
                  <a:srgbClr val="FF0000"/>
                </a:solidFill>
                <a:latin typeface="Calibri" panose="020F0502020204030204"/>
                <a:ea typeface="Times New Roman"/>
                <a:cs typeface="Times New Roman"/>
              </a:rPr>
              <a:t>e</a:t>
            </a:r>
            <a:r>
              <a:rPr lang="fr-FR" sz="2400" dirty="0" err="1">
                <a:solidFill>
                  <a:srgbClr val="000000"/>
                </a:solidFill>
                <a:latin typeface="Calibri" panose="020F0502020204030204"/>
                <a:ea typeface="Times New Roman"/>
                <a:cs typeface="Times New Roman"/>
              </a:rPr>
              <a:t>ǫ</a:t>
            </a:r>
            <a:r>
              <a:rPr lang="fr-FR" sz="2400" dirty="0" err="1">
                <a:solidFill>
                  <a:srgbClr val="FF0000"/>
                </a:solidFill>
                <a:latin typeface="Calibri" panose="020F0502020204030204"/>
                <a:ea typeface="Times New Roman"/>
                <a:cs typeface="Times New Roman"/>
              </a:rPr>
              <a:t>i</a:t>
            </a:r>
            <a:r>
              <a:rPr lang="fr-FR" sz="2400" dirty="0" err="1">
                <a:solidFill>
                  <a:srgbClr val="000000"/>
                </a:solidFill>
                <a:latin typeface="Calibri" panose="020F0502020204030204"/>
                <a:ea typeface="Times New Roman"/>
                <a:cs typeface="Times New Roman"/>
              </a:rPr>
              <a:t>ǫ</a:t>
            </a:r>
            <a:r>
              <a:rPr lang="fr-FR" sz="2400" dirty="0">
                <a:solidFill>
                  <a:srgbClr val="000000"/>
                </a:solidFill>
                <a:latin typeface="Calibri" panose="020F0502020204030204"/>
                <a:ea typeface="Times New Roman"/>
                <a:cs typeface="Times New Roman"/>
              </a:rPr>
              <a:t> </a:t>
            </a:r>
            <a:r>
              <a:rPr lang="fr-FR" sz="2400" dirty="0" err="1">
                <a:solidFill>
                  <a:srgbClr val="000000"/>
                </a:solidFill>
                <a:latin typeface="Calibri" panose="020F0502020204030204"/>
                <a:ea typeface="Times New Roman"/>
                <a:cs typeface="Times New Roman"/>
              </a:rPr>
              <a:t>ɫɝɞʁəƨ</a:t>
            </a:r>
            <a:r>
              <a:rPr lang="fr-FR" sz="2400" dirty="0">
                <a:solidFill>
                  <a:srgbClr val="000000"/>
                </a:solidFill>
                <a:latin typeface="Calibri" panose="020F0502020204030204"/>
                <a:ea typeface="Times New Roman"/>
                <a:cs typeface="Times New Roman"/>
              </a:rPr>
              <a:t> </a:t>
            </a:r>
            <a:r>
              <a:rPr lang="fr-FR" sz="2400" dirty="0" err="1">
                <a:solidFill>
                  <a:srgbClr val="000000"/>
                </a:solidFill>
                <a:latin typeface="Calibri" panose="020F0502020204030204"/>
                <a:ea typeface="Times New Roman"/>
                <a:cs typeface="Times New Roman"/>
              </a:rPr>
              <a:t>ʠɝǥǫ</a:t>
            </a:r>
            <a:r>
              <a:rPr lang="fr-FR" sz="2400" dirty="0">
                <a:solidFill>
                  <a:srgbClr val="000000"/>
                </a:solidFill>
                <a:latin typeface="Calibri" panose="020F0502020204030204"/>
                <a:ea typeface="Times New Roman"/>
                <a:cs typeface="Times New Roman"/>
              </a:rPr>
              <a:t> </a:t>
            </a:r>
            <a:r>
              <a:rPr lang="fr-FR" sz="2400" dirty="0" err="1">
                <a:solidFill>
                  <a:srgbClr val="000000"/>
                </a:solidFill>
                <a:latin typeface="Calibri" panose="020F0502020204030204"/>
                <a:ea typeface="Times New Roman"/>
                <a:cs typeface="Times New Roman"/>
              </a:rPr>
              <a:t>ɞ</a:t>
            </a:r>
            <a:r>
              <a:rPr lang="fr-FR" sz="2400" dirty="0" err="1">
                <a:solidFill>
                  <a:srgbClr val="FF0000"/>
                </a:solidFill>
                <a:latin typeface="Calibri" panose="020F0502020204030204"/>
                <a:ea typeface="Times New Roman"/>
                <a:cs typeface="Times New Roman"/>
              </a:rPr>
              <a:t>e</a:t>
            </a:r>
            <a:r>
              <a:rPr lang="fr-FR" sz="2400" dirty="0">
                <a:solidFill>
                  <a:srgbClr val="000000"/>
                </a:solidFill>
                <a:latin typeface="Calibri" panose="020F0502020204030204"/>
                <a:ea typeface="Times New Roman"/>
                <a:cs typeface="Times New Roman"/>
              </a:rPr>
              <a:t> </a:t>
            </a:r>
            <a:r>
              <a:rPr lang="fr-FR" sz="2400" dirty="0" err="1">
                <a:solidFill>
                  <a:srgbClr val="000000"/>
                </a:solidFill>
                <a:latin typeface="Calibri" panose="020F0502020204030204"/>
                <a:ea typeface="Times New Roman"/>
                <a:cs typeface="Times New Roman"/>
              </a:rPr>
              <a:t>ʑ</a:t>
            </a:r>
            <a:r>
              <a:rPr lang="fr-FR" sz="2400" dirty="0" err="1">
                <a:solidFill>
                  <a:srgbClr val="FF0000"/>
                </a:solidFill>
                <a:latin typeface="Calibri" panose="020F0502020204030204"/>
                <a:ea typeface="Times New Roman"/>
                <a:cs typeface="Times New Roman"/>
              </a:rPr>
              <a:t>o</a:t>
            </a:r>
            <a:r>
              <a:rPr lang="fr-FR" sz="2400" dirty="0" err="1">
                <a:solidFill>
                  <a:srgbClr val="000000"/>
                </a:solidFill>
                <a:latin typeface="Calibri" panose="020F0502020204030204"/>
                <a:ea typeface="Times New Roman"/>
                <a:cs typeface="Times New Roman"/>
              </a:rPr>
              <a:t>ɞʁɔ</a:t>
            </a:r>
            <a:r>
              <a:rPr lang="fr-FR" sz="2400" dirty="0">
                <a:solidFill>
                  <a:srgbClr val="000000"/>
                </a:solidFill>
                <a:latin typeface="Calibri" panose="020F0502020204030204"/>
                <a:ea typeface="Times New Roman"/>
                <a:cs typeface="Times New Roman"/>
              </a:rPr>
              <a:t> </a:t>
            </a:r>
            <a:r>
              <a:rPr lang="fr-FR" sz="2400" dirty="0" err="1">
                <a:solidFill>
                  <a:srgbClr val="000000"/>
                </a:solidFill>
                <a:latin typeface="Calibri" panose="020F0502020204030204"/>
                <a:ea typeface="Times New Roman"/>
                <a:cs typeface="Times New Roman"/>
              </a:rPr>
              <a:t>ɞ</a:t>
            </a:r>
            <a:r>
              <a:rPr lang="fr-FR" sz="2400" dirty="0" err="1">
                <a:solidFill>
                  <a:srgbClr val="FF0000"/>
                </a:solidFill>
                <a:latin typeface="Calibri" panose="020F0502020204030204"/>
                <a:ea typeface="Times New Roman"/>
                <a:cs typeface="Times New Roman"/>
              </a:rPr>
              <a:t>ur</a:t>
            </a:r>
            <a:r>
              <a:rPr lang="fr-FR" sz="2400" dirty="0">
                <a:solidFill>
                  <a:srgbClr val="FF0000"/>
                </a:solidFill>
                <a:latin typeface="Calibri" panose="020F0502020204030204"/>
                <a:ea typeface="Times New Roman"/>
                <a:cs typeface="Times New Roman"/>
              </a:rPr>
              <a:t> l</a:t>
            </a:r>
            <a:r>
              <a:rPr lang="fr-FR" sz="2400" dirty="0">
                <a:solidFill>
                  <a:srgbClr val="000000"/>
                </a:solidFill>
                <a:latin typeface="Calibri" panose="020F0502020204030204"/>
                <a:ea typeface="Times New Roman"/>
                <a:cs typeface="Times New Roman"/>
              </a:rPr>
              <a:t>’</a:t>
            </a:r>
            <a:r>
              <a:rPr lang="fr-FR" sz="2400" dirty="0" err="1">
                <a:solidFill>
                  <a:srgbClr val="000000"/>
                </a:solidFill>
                <a:latin typeface="Calibri" panose="020F0502020204030204"/>
                <a:ea typeface="Times New Roman"/>
                <a:cs typeface="Times New Roman"/>
              </a:rPr>
              <a:t>ƽʁ</a:t>
            </a:r>
            <a:r>
              <a:rPr lang="fr-FR" sz="2400" dirty="0" err="1">
                <a:solidFill>
                  <a:srgbClr val="FF0000"/>
                </a:solidFill>
                <a:latin typeface="Calibri" panose="020F0502020204030204"/>
                <a:ea typeface="Times New Roman"/>
                <a:cs typeface="Times New Roman"/>
              </a:rPr>
              <a:t>r</a:t>
            </a:r>
            <a:r>
              <a:rPr lang="fr-FR" sz="2400" dirty="0" err="1">
                <a:solidFill>
                  <a:srgbClr val="000000"/>
                </a:solidFill>
                <a:latin typeface="Calibri" panose="020F0502020204030204"/>
                <a:ea typeface="Times New Roman"/>
                <a:cs typeface="Times New Roman"/>
              </a:rPr>
              <a:t>ǿʁ</a:t>
            </a:r>
            <a:r>
              <a:rPr lang="fr-FR" sz="2400" dirty="0">
                <a:solidFill>
                  <a:srgbClr val="000000"/>
                </a:solidFill>
                <a:latin typeface="Calibri" panose="020F0502020204030204"/>
                <a:ea typeface="Times New Roman"/>
                <a:cs typeface="Times New Roman"/>
              </a:rPr>
              <a:t> </a:t>
            </a:r>
            <a:r>
              <a:rPr lang="fr-FR" sz="2400" dirty="0" err="1">
                <a:solidFill>
                  <a:srgbClr val="000000"/>
                </a:solidFill>
                <a:latin typeface="Calibri" panose="020F0502020204030204"/>
                <a:ea typeface="Times New Roman"/>
                <a:cs typeface="Times New Roman"/>
              </a:rPr>
              <a:t>ǫɫƨǫ</a:t>
            </a:r>
            <a:r>
              <a:rPr lang="fr-FR" sz="2400" dirty="0">
                <a:solidFill>
                  <a:srgbClr val="000000"/>
                </a:solidFill>
                <a:latin typeface="Calibri" panose="020F0502020204030204"/>
                <a:ea typeface="Times New Roman"/>
                <a:cs typeface="Times New Roman"/>
              </a:rPr>
              <a:t> </a:t>
            </a:r>
            <a:r>
              <a:rPr lang="fr-FR" sz="2400" dirty="0" err="1">
                <a:solidFill>
                  <a:srgbClr val="000000"/>
                </a:solidFill>
                <a:latin typeface="Calibri" panose="020F0502020204030204"/>
                <a:ea typeface="Times New Roman"/>
                <a:cs typeface="Times New Roman"/>
              </a:rPr>
              <a:t>ʑ</a:t>
            </a:r>
            <a:r>
              <a:rPr lang="fr-FR" sz="2400" dirty="0" err="1">
                <a:solidFill>
                  <a:srgbClr val="FF0000"/>
                </a:solidFill>
                <a:latin typeface="Calibri" panose="020F0502020204030204"/>
                <a:ea typeface="Times New Roman"/>
                <a:cs typeface="Times New Roman"/>
              </a:rPr>
              <a:t>r</a:t>
            </a:r>
            <a:r>
              <a:rPr lang="fr-FR" sz="2400" dirty="0" err="1">
                <a:solidFill>
                  <a:srgbClr val="000000"/>
                </a:solidFill>
                <a:latin typeface="Calibri" panose="020F0502020204030204"/>
                <a:ea typeface="Times New Roman"/>
                <a:cs typeface="Times New Roman"/>
              </a:rPr>
              <a:t>gɞ</a:t>
            </a:r>
            <a:r>
              <a:rPr lang="fr-FR" sz="2400" dirty="0">
                <a:solidFill>
                  <a:srgbClr val="000000"/>
                </a:solidFill>
                <a:latin typeface="Calibri" panose="020F0502020204030204"/>
                <a:ea typeface="Times New Roman"/>
                <a:cs typeface="Times New Roman"/>
              </a:rPr>
              <a:t> </a:t>
            </a:r>
            <a:r>
              <a:rPr lang="fr-FR" sz="2400" dirty="0" err="1">
                <a:solidFill>
                  <a:srgbClr val="000000"/>
                </a:solidFill>
                <a:latin typeface="Calibri" panose="020F0502020204030204"/>
                <a:ea typeface="Times New Roman"/>
                <a:cs typeface="Times New Roman"/>
              </a:rPr>
              <a:t>ъ</a:t>
            </a:r>
            <a:r>
              <a:rPr lang="fr-FR" sz="2400" dirty="0" err="1">
                <a:solidFill>
                  <a:srgbClr val="FF0000"/>
                </a:solidFill>
                <a:latin typeface="Calibri" panose="020F0502020204030204"/>
                <a:ea typeface="Times New Roman"/>
                <a:cs typeface="Times New Roman"/>
              </a:rPr>
              <a:t>e</a:t>
            </a:r>
            <a:r>
              <a:rPr lang="fr-FR" sz="2400" dirty="0">
                <a:solidFill>
                  <a:srgbClr val="000000"/>
                </a:solidFill>
                <a:latin typeface="Calibri" panose="020F0502020204030204"/>
                <a:ea typeface="Times New Roman"/>
                <a:cs typeface="Times New Roman"/>
              </a:rPr>
              <a:t> </a:t>
            </a:r>
            <a:r>
              <a:rPr lang="fr-FR" sz="2400" dirty="0">
                <a:solidFill>
                  <a:srgbClr val="FF0000"/>
                </a:solidFill>
                <a:latin typeface="Calibri" panose="020F0502020204030204"/>
                <a:ea typeface="Times New Roman"/>
                <a:cs typeface="Times New Roman"/>
              </a:rPr>
              <a:t>lui</a:t>
            </a:r>
            <a:r>
              <a:rPr lang="fr-FR" sz="2400" dirty="0">
                <a:solidFill>
                  <a:srgbClr val="000000"/>
                </a:solidFill>
                <a:latin typeface="Calibri" panose="020F0502020204030204"/>
                <a:ea typeface="Times New Roman"/>
                <a:cs typeface="Times New Roman"/>
              </a:rPr>
              <a:t>. « </a:t>
            </a:r>
            <a:r>
              <a:rPr lang="fr-FR" sz="2400" dirty="0" err="1">
                <a:solidFill>
                  <a:srgbClr val="000000"/>
                </a:solidFill>
                <a:latin typeface="Calibri" panose="020F0502020204030204"/>
                <a:ea typeface="Times New Roman"/>
                <a:cs typeface="Times New Roman"/>
              </a:rPr>
              <a:t>ƕəɝɞ</a:t>
            </a:r>
            <a:r>
              <a:rPr lang="fr-FR" sz="2400" dirty="0">
                <a:solidFill>
                  <a:srgbClr val="000000"/>
                </a:solidFill>
                <a:latin typeface="Calibri" panose="020F0502020204030204"/>
                <a:ea typeface="Times New Roman"/>
                <a:cs typeface="Times New Roman"/>
              </a:rPr>
              <a:t> </a:t>
            </a:r>
            <a:r>
              <a:rPr lang="fr-FR" sz="2400" dirty="0" err="1">
                <a:solidFill>
                  <a:srgbClr val="000000"/>
                </a:solidFill>
                <a:latin typeface="Calibri" panose="020F0502020204030204"/>
                <a:ea typeface="Times New Roman"/>
                <a:cs typeface="Times New Roman"/>
              </a:rPr>
              <a:t>qƨʁ</a:t>
            </a:r>
            <a:r>
              <a:rPr lang="fr-FR" sz="2400" dirty="0" err="1">
                <a:solidFill>
                  <a:srgbClr val="FF0000"/>
                </a:solidFill>
                <a:latin typeface="Calibri" panose="020F0502020204030204"/>
                <a:ea typeface="Times New Roman"/>
                <a:cs typeface="Times New Roman"/>
              </a:rPr>
              <a:t>l</a:t>
            </a:r>
            <a:r>
              <a:rPr lang="fr-FR" sz="2400" dirty="0">
                <a:solidFill>
                  <a:srgbClr val="000000"/>
                </a:solidFill>
                <a:latin typeface="Calibri" panose="020F0502020204030204"/>
                <a:ea typeface="Times New Roman"/>
                <a:cs typeface="Times New Roman"/>
              </a:rPr>
              <a:t> </a:t>
            </a:r>
            <a:r>
              <a:rPr lang="fr-FR" sz="2400" dirty="0" err="1">
                <a:solidFill>
                  <a:srgbClr val="000000"/>
                </a:solidFill>
                <a:latin typeface="Calibri" panose="020F0502020204030204"/>
                <a:ea typeface="Times New Roman"/>
                <a:cs typeface="Times New Roman"/>
              </a:rPr>
              <a:t>gʁǥ</a:t>
            </a:r>
            <a:r>
              <a:rPr lang="fr-FR" sz="2400" dirty="0" err="1">
                <a:solidFill>
                  <a:srgbClr val="FF0000"/>
                </a:solidFill>
                <a:latin typeface="Calibri" panose="020F0502020204030204"/>
                <a:ea typeface="Times New Roman"/>
                <a:cs typeface="Times New Roman"/>
              </a:rPr>
              <a:t>r</a:t>
            </a:r>
            <a:r>
              <a:rPr lang="fr-FR" sz="2400" dirty="0" err="1">
                <a:solidFill>
                  <a:srgbClr val="000000"/>
                </a:solidFill>
                <a:latin typeface="Calibri" panose="020F0502020204030204"/>
                <a:ea typeface="Times New Roman"/>
                <a:cs typeface="Times New Roman"/>
              </a:rPr>
              <a:t>ʁ</a:t>
            </a:r>
            <a:r>
              <a:rPr lang="fr-FR" sz="2400" dirty="0">
                <a:solidFill>
                  <a:srgbClr val="000000"/>
                </a:solidFill>
                <a:latin typeface="Calibri" panose="020F0502020204030204"/>
                <a:ea typeface="Times New Roman"/>
                <a:cs typeface="Times New Roman"/>
              </a:rPr>
              <a:t> </a:t>
            </a:r>
            <a:r>
              <a:rPr lang="fr-FR" sz="2400" dirty="0" err="1">
                <a:solidFill>
                  <a:srgbClr val="000000"/>
                </a:solidFill>
                <a:latin typeface="Calibri" panose="020F0502020204030204"/>
                <a:ea typeface="Times New Roman"/>
                <a:cs typeface="Times New Roman"/>
              </a:rPr>
              <a:t>ъ’ɫɝɞʁəƨ</a:t>
            </a:r>
            <a:r>
              <a:rPr lang="fr-FR" sz="2400" dirty="0">
                <a:solidFill>
                  <a:srgbClr val="000000"/>
                </a:solidFill>
                <a:latin typeface="Calibri" panose="020F0502020204030204"/>
                <a:ea typeface="Times New Roman"/>
                <a:cs typeface="Times New Roman"/>
              </a:rPr>
              <a:t> </a:t>
            </a:r>
            <a:r>
              <a:rPr lang="fr-FR" sz="2400" dirty="0" err="1">
                <a:solidFill>
                  <a:srgbClr val="000000"/>
                </a:solidFill>
                <a:latin typeface="Calibri" panose="020F0502020204030204"/>
                <a:ea typeface="Times New Roman"/>
                <a:cs typeface="Times New Roman"/>
              </a:rPr>
              <a:t>ʁɞ-ǫ</a:t>
            </a:r>
            <a:r>
              <a:rPr lang="fr-FR" sz="2400" dirty="0" err="1">
                <a:solidFill>
                  <a:srgbClr val="FF0000"/>
                </a:solidFill>
                <a:latin typeface="Calibri" panose="020F0502020204030204"/>
                <a:ea typeface="Times New Roman"/>
                <a:cs typeface="Times New Roman"/>
              </a:rPr>
              <a:t>u</a:t>
            </a:r>
            <a:r>
              <a:rPr lang="fr-FR" sz="2400" dirty="0">
                <a:solidFill>
                  <a:srgbClr val="000000"/>
                </a:solidFill>
                <a:latin typeface="Calibri" panose="020F0502020204030204"/>
                <a:ea typeface="Times New Roman"/>
                <a:cs typeface="Times New Roman"/>
              </a:rPr>
              <a:t> </a:t>
            </a:r>
            <a:r>
              <a:rPr lang="fr-FR" sz="2400" dirty="0" err="1">
                <a:solidFill>
                  <a:srgbClr val="000000"/>
                </a:solidFill>
                <a:latin typeface="Calibri" panose="020F0502020204030204"/>
                <a:ea typeface="Times New Roman"/>
                <a:cs typeface="Times New Roman"/>
              </a:rPr>
              <a:t>ъɫǥ</a:t>
            </a:r>
            <a:r>
              <a:rPr lang="fr-FR" sz="2400" dirty="0">
                <a:solidFill>
                  <a:srgbClr val="000000"/>
                </a:solidFill>
                <a:latin typeface="Calibri" panose="020F0502020204030204"/>
                <a:ea typeface="Times New Roman"/>
                <a:cs typeface="Times New Roman"/>
              </a:rPr>
              <a:t>ɉ, </a:t>
            </a:r>
            <a:r>
              <a:rPr lang="fr-FR" sz="2400" dirty="0" err="1">
                <a:solidFill>
                  <a:srgbClr val="000000"/>
                </a:solidFill>
                <a:latin typeface="Calibri" panose="020F0502020204030204"/>
                <a:ea typeface="Times New Roman"/>
                <a:cs typeface="Times New Roman"/>
              </a:rPr>
              <a:t>qƨ</a:t>
            </a:r>
            <a:r>
              <a:rPr lang="fr-FR" sz="2400" dirty="0" err="1">
                <a:solidFill>
                  <a:srgbClr val="FF0000"/>
                </a:solidFill>
                <a:latin typeface="Calibri" panose="020F0502020204030204"/>
                <a:ea typeface="Times New Roman"/>
                <a:cs typeface="Times New Roman"/>
              </a:rPr>
              <a:t>i</a:t>
            </a:r>
            <a:r>
              <a:rPr lang="fr-FR" sz="2400" dirty="0">
                <a:solidFill>
                  <a:srgbClr val="000000"/>
                </a:solidFill>
                <a:latin typeface="Calibri" panose="020F0502020204030204"/>
                <a:ea typeface="Times New Roman"/>
                <a:cs typeface="Times New Roman"/>
              </a:rPr>
              <a:t> </a:t>
            </a:r>
            <a:r>
              <a:rPr lang="fr-FR" sz="2400" dirty="0" err="1">
                <a:solidFill>
                  <a:srgbClr val="000000"/>
                </a:solidFill>
                <a:latin typeface="Calibri" panose="020F0502020204030204"/>
                <a:ea typeface="Times New Roman"/>
                <a:cs typeface="Times New Roman"/>
              </a:rPr>
              <a:t>ǥ</a:t>
            </a:r>
            <a:r>
              <a:rPr lang="fr-FR" sz="2400" dirty="0" err="1">
                <a:solidFill>
                  <a:srgbClr val="FF0000"/>
                </a:solidFill>
                <a:latin typeface="Calibri" panose="020F0502020204030204"/>
                <a:ea typeface="Times New Roman"/>
                <a:cs typeface="Times New Roman"/>
              </a:rPr>
              <a:t>e</a:t>
            </a:r>
            <a:r>
              <a:rPr lang="fr-FR" sz="2400" dirty="0">
                <a:solidFill>
                  <a:srgbClr val="000000"/>
                </a:solidFill>
                <a:latin typeface="Calibri" panose="020F0502020204030204"/>
                <a:ea typeface="Times New Roman"/>
                <a:cs typeface="Times New Roman"/>
              </a:rPr>
              <a:t> </a:t>
            </a:r>
            <a:r>
              <a:rPr lang="fr-FR" sz="2400" dirty="0" err="1">
                <a:solidFill>
                  <a:srgbClr val="000000"/>
                </a:solidFill>
                <a:latin typeface="Calibri" panose="020F0502020204030204"/>
                <a:ea typeface="Times New Roman"/>
                <a:cs typeface="Times New Roman"/>
              </a:rPr>
              <a:t>ɞəɝǫ</a:t>
            </a:r>
            <a:r>
              <a:rPr lang="fr-FR" sz="2400" dirty="0">
                <a:solidFill>
                  <a:srgbClr val="000000"/>
                </a:solidFill>
                <a:latin typeface="Calibri" panose="020F0502020204030204"/>
                <a:ea typeface="Times New Roman"/>
                <a:cs typeface="Times New Roman"/>
              </a:rPr>
              <a:t> </a:t>
            </a:r>
            <a:r>
              <a:rPr lang="fr-FR" sz="2400" dirty="0" err="1">
                <a:solidFill>
                  <a:srgbClr val="000000"/>
                </a:solidFill>
                <a:latin typeface="Calibri" panose="020F0502020204030204"/>
                <a:ea typeface="Times New Roman"/>
                <a:cs typeface="Times New Roman"/>
              </a:rPr>
              <a:t>ʠ</a:t>
            </a:r>
            <a:r>
              <a:rPr lang="fr-FR" sz="2400" dirty="0" err="1">
                <a:solidFill>
                  <a:srgbClr val="FF0000"/>
                </a:solidFill>
                <a:latin typeface="Calibri" panose="020F0502020204030204"/>
                <a:ea typeface="Times New Roman"/>
                <a:cs typeface="Times New Roman"/>
              </a:rPr>
              <a:t>ol</a:t>
            </a:r>
            <a:r>
              <a:rPr lang="fr-FR" sz="2400" dirty="0" err="1">
                <a:solidFill>
                  <a:srgbClr val="000000"/>
                </a:solidFill>
                <a:latin typeface="Calibri" panose="020F0502020204030204"/>
                <a:ea typeface="Times New Roman"/>
                <a:cs typeface="Times New Roman"/>
              </a:rPr>
              <a:t>ʁɔ</a:t>
            </a:r>
            <a:r>
              <a:rPr lang="fr-FR" sz="2400" dirty="0">
                <a:solidFill>
                  <a:srgbClr val="000000"/>
                </a:solidFill>
                <a:latin typeface="Calibri" panose="020F0502020204030204"/>
                <a:ea typeface="Times New Roman"/>
                <a:cs typeface="Times New Roman"/>
              </a:rPr>
              <a:t> ? » </a:t>
            </a:r>
            <a:r>
              <a:rPr lang="fr-FR" sz="2400" dirty="0" err="1">
                <a:solidFill>
                  <a:srgbClr val="000000"/>
                </a:solidFill>
                <a:latin typeface="Calibri" panose="020F0502020204030204"/>
                <a:ea typeface="Times New Roman"/>
                <a:cs typeface="Times New Roman"/>
              </a:rPr>
              <a:t>ъ</a:t>
            </a:r>
            <a:r>
              <a:rPr lang="fr-FR" sz="2400" dirty="0" err="1">
                <a:solidFill>
                  <a:srgbClr val="FF0000"/>
                </a:solidFill>
                <a:latin typeface="Calibri" panose="020F0502020204030204"/>
                <a:ea typeface="Times New Roman"/>
                <a:cs typeface="Times New Roman"/>
              </a:rPr>
              <a:t>i</a:t>
            </a:r>
            <a:r>
              <a:rPr lang="fr-FR" sz="2400" dirty="0" err="1">
                <a:solidFill>
                  <a:srgbClr val="000000"/>
                </a:solidFill>
                <a:latin typeface="Calibri" panose="020F0502020204030204"/>
                <a:ea typeface="Times New Roman"/>
                <a:cs typeface="Times New Roman"/>
              </a:rPr>
              <a:t>ǫ</a:t>
            </a:r>
            <a:r>
              <a:rPr lang="fr-FR" sz="2400" dirty="0">
                <a:solidFill>
                  <a:srgbClr val="000000"/>
                </a:solidFill>
                <a:latin typeface="Calibri" panose="020F0502020204030204"/>
                <a:ea typeface="Times New Roman"/>
                <a:cs typeface="Times New Roman"/>
              </a:rPr>
              <a:t>-</a:t>
            </a:r>
            <a:r>
              <a:rPr lang="fr-FR" sz="2400" dirty="0">
                <a:solidFill>
                  <a:srgbClr val="FF0000"/>
                </a:solidFill>
                <a:latin typeface="Calibri" panose="020F0502020204030204"/>
                <a:ea typeface="Times New Roman"/>
                <a:cs typeface="Times New Roman"/>
              </a:rPr>
              <a:t>il</a:t>
            </a:r>
            <a:r>
              <a:rPr lang="fr-FR" sz="2400" dirty="0">
                <a:solidFill>
                  <a:srgbClr val="000000"/>
                </a:solidFill>
                <a:latin typeface="Calibri" panose="020F0502020204030204"/>
                <a:ea typeface="Times New Roman"/>
                <a:cs typeface="Times New Roman"/>
              </a:rPr>
              <a:t> </a:t>
            </a:r>
            <a:r>
              <a:rPr lang="fr-FR" sz="2400" dirty="0" err="1">
                <a:solidFill>
                  <a:srgbClr val="000000"/>
                </a:solidFill>
                <a:latin typeface="Calibri" panose="020F0502020204030204"/>
                <a:ea typeface="Times New Roman"/>
                <a:cs typeface="Times New Roman"/>
              </a:rPr>
              <a:t>ʁǥ</a:t>
            </a:r>
            <a:r>
              <a:rPr lang="fr-FR" sz="2400" dirty="0">
                <a:solidFill>
                  <a:srgbClr val="000000"/>
                </a:solidFill>
                <a:latin typeface="Calibri" panose="020F0502020204030204"/>
                <a:ea typeface="Times New Roman"/>
                <a:cs typeface="Times New Roman"/>
              </a:rPr>
              <a:t> </a:t>
            </a:r>
            <a:r>
              <a:rPr lang="fr-FR" sz="2400" dirty="0" err="1">
                <a:solidFill>
                  <a:srgbClr val="000000"/>
                </a:solidFill>
                <a:latin typeface="Calibri" panose="020F0502020204030204"/>
                <a:ea typeface="Times New Roman"/>
                <a:cs typeface="Times New Roman"/>
              </a:rPr>
              <a:t>ƽəƨɞɞəǥǫ</a:t>
            </a:r>
            <a:r>
              <a:rPr lang="fr-FR" sz="2400" dirty="0">
                <a:solidFill>
                  <a:srgbClr val="000000"/>
                </a:solidFill>
                <a:latin typeface="Calibri" panose="020F0502020204030204"/>
                <a:ea typeface="Times New Roman"/>
                <a:cs typeface="Times New Roman"/>
              </a:rPr>
              <a:t> </a:t>
            </a:r>
            <a:r>
              <a:rPr lang="fr-FR" sz="2400" dirty="0" err="1">
                <a:solidFill>
                  <a:srgbClr val="FF0000"/>
                </a:solidFill>
                <a:latin typeface="Calibri" panose="020F0502020204030204"/>
                <a:ea typeface="Times New Roman"/>
                <a:cs typeface="Times New Roman"/>
              </a:rPr>
              <a:t>l</a:t>
            </a:r>
            <a:r>
              <a:rPr lang="fr-FR" sz="2400" dirty="0" err="1">
                <a:solidFill>
                  <a:srgbClr val="000000"/>
                </a:solidFill>
                <a:latin typeface="Calibri" panose="020F0502020204030204"/>
                <a:ea typeface="Times New Roman"/>
                <a:cs typeface="Times New Roman"/>
              </a:rPr>
              <a:t>ʁɞ</a:t>
            </a:r>
            <a:r>
              <a:rPr lang="fr-FR" sz="2400" dirty="0">
                <a:solidFill>
                  <a:srgbClr val="000000"/>
                </a:solidFill>
                <a:latin typeface="Calibri" panose="020F0502020204030204"/>
                <a:ea typeface="Times New Roman"/>
                <a:cs typeface="Times New Roman"/>
              </a:rPr>
              <a:t> </a:t>
            </a:r>
            <a:r>
              <a:rPr lang="fr-FR" sz="2400" dirty="0" err="1">
                <a:solidFill>
                  <a:srgbClr val="FF0000"/>
                </a:solidFill>
                <a:latin typeface="Calibri" panose="020F0502020204030204"/>
                <a:ea typeface="Times New Roman"/>
                <a:cs typeface="Times New Roman"/>
              </a:rPr>
              <a:t>é</a:t>
            </a:r>
            <a:r>
              <a:rPr lang="fr-FR" sz="2400" dirty="0" err="1">
                <a:solidFill>
                  <a:srgbClr val="000000"/>
                </a:solidFill>
                <a:latin typeface="Calibri" panose="020F0502020204030204"/>
                <a:ea typeface="Times New Roman"/>
                <a:cs typeface="Times New Roman"/>
              </a:rPr>
              <a:t>ʑəƨ</a:t>
            </a:r>
            <a:r>
              <a:rPr lang="fr-FR" sz="2400" dirty="0" err="1">
                <a:solidFill>
                  <a:srgbClr val="FF0000"/>
                </a:solidFill>
                <a:latin typeface="Calibri" panose="020F0502020204030204"/>
                <a:ea typeface="Times New Roman"/>
                <a:cs typeface="Times New Roman"/>
              </a:rPr>
              <a:t>l</a:t>
            </a:r>
            <a:r>
              <a:rPr lang="fr-FR" sz="2400" dirty="0" err="1">
                <a:solidFill>
                  <a:srgbClr val="000000"/>
                </a:solidFill>
                <a:latin typeface="Calibri" panose="020F0502020204030204"/>
                <a:ea typeface="Times New Roman"/>
                <a:cs typeface="Times New Roman"/>
              </a:rPr>
              <a:t>ʁɞ</a:t>
            </a:r>
            <a:r>
              <a:rPr lang="fr-FR" sz="2400" dirty="0">
                <a:solidFill>
                  <a:srgbClr val="000000"/>
                </a:solidFill>
                <a:latin typeface="Calibri" panose="020F0502020204030204"/>
                <a:ea typeface="Times New Roman"/>
                <a:cs typeface="Times New Roman"/>
              </a:rPr>
              <a:t>.</a:t>
            </a:r>
            <a:br>
              <a:rPr lang="fr-FR" sz="2400" dirty="0">
                <a:solidFill>
                  <a:srgbClr val="000000"/>
                </a:solidFill>
                <a:latin typeface="Calibri" panose="020F0502020204030204"/>
                <a:ea typeface="Times New Roman"/>
                <a:cs typeface="Times New Roman"/>
              </a:rPr>
            </a:br>
            <a:r>
              <a:rPr lang="fr-FR" sz="2400" dirty="0">
                <a:solidFill>
                  <a:srgbClr val="FF0000"/>
                </a:solidFill>
                <a:latin typeface="Calibri" panose="020F0502020204030204"/>
                <a:ea typeface="Times New Roman"/>
                <a:cs typeface="Times New Roman"/>
              </a:rPr>
              <a:t>A</a:t>
            </a:r>
            <a:r>
              <a:rPr lang="fr-FR" sz="2400" dirty="0">
                <a:solidFill>
                  <a:srgbClr val="000000"/>
                </a:solidFill>
                <a:latin typeface="Calibri" panose="020F0502020204030204"/>
                <a:ea typeface="Times New Roman"/>
                <a:cs typeface="Times New Roman"/>
              </a:rPr>
              <a:t> </a:t>
            </a:r>
            <a:r>
              <a:rPr lang="fr-FR" sz="2400" dirty="0" err="1">
                <a:solidFill>
                  <a:srgbClr val="000000"/>
                </a:solidFill>
                <a:latin typeface="Calibri" panose="020F0502020204030204"/>
                <a:ea typeface="Times New Roman"/>
                <a:cs typeface="Times New Roman"/>
              </a:rPr>
              <a:t>qƨɫɝ</a:t>
            </a:r>
            <a:r>
              <a:rPr lang="fr-FR" sz="2400" dirty="0">
                <a:solidFill>
                  <a:srgbClr val="000000"/>
                </a:solidFill>
                <a:latin typeface="Calibri" panose="020F0502020204030204"/>
                <a:ea typeface="Times New Roman"/>
                <a:cs typeface="Times New Roman"/>
              </a:rPr>
              <a:t> </a:t>
            </a:r>
            <a:r>
              <a:rPr lang="fr-FR" sz="2400" dirty="0">
                <a:solidFill>
                  <a:srgbClr val="FF0000"/>
                </a:solidFill>
                <a:latin typeface="Calibri" panose="020F0502020204030204"/>
                <a:ea typeface="Times New Roman"/>
                <a:cs typeface="Times New Roman"/>
              </a:rPr>
              <a:t>le</a:t>
            </a:r>
            <a:r>
              <a:rPr lang="fr-FR" sz="2400" dirty="0">
                <a:solidFill>
                  <a:srgbClr val="000000"/>
                </a:solidFill>
                <a:latin typeface="Calibri" panose="020F0502020204030204"/>
                <a:ea typeface="Times New Roman"/>
                <a:cs typeface="Times New Roman"/>
              </a:rPr>
              <a:t> ɉ</a:t>
            </a:r>
            <a:r>
              <a:rPr lang="fr-FR" sz="2400" dirty="0" err="1">
                <a:solidFill>
                  <a:srgbClr val="FF0000"/>
                </a:solidFill>
                <a:latin typeface="Calibri" panose="020F0502020204030204"/>
                <a:ea typeface="Times New Roman"/>
                <a:cs typeface="Times New Roman"/>
              </a:rPr>
              <a:t>a</a:t>
            </a:r>
            <a:r>
              <a:rPr lang="fr-FR" sz="2400" dirty="0" err="1">
                <a:solidFill>
                  <a:srgbClr val="000000"/>
                </a:solidFill>
                <a:latin typeface="Calibri" panose="020F0502020204030204"/>
                <a:ea typeface="Times New Roman"/>
                <a:cs typeface="Times New Roman"/>
              </a:rPr>
              <a:t>ǥ</a:t>
            </a:r>
            <a:r>
              <a:rPr lang="fr-FR" sz="2400" dirty="0" err="1">
                <a:solidFill>
                  <a:srgbClr val="FF0000"/>
                </a:solidFill>
                <a:latin typeface="Calibri" panose="020F0502020204030204"/>
                <a:ea typeface="Times New Roman"/>
                <a:cs typeface="Times New Roman"/>
              </a:rPr>
              <a:t>ar</a:t>
            </a:r>
            <a:r>
              <a:rPr lang="fr-FR" sz="2400" dirty="0" err="1">
                <a:solidFill>
                  <a:srgbClr val="000000"/>
                </a:solidFill>
                <a:latin typeface="Calibri" panose="020F0502020204030204"/>
                <a:ea typeface="Times New Roman"/>
                <a:cs typeface="Times New Roman"/>
              </a:rPr>
              <a:t>ъ</a:t>
            </a:r>
            <a:r>
              <a:rPr lang="fr-FR" sz="2400" dirty="0">
                <a:solidFill>
                  <a:srgbClr val="000000"/>
                </a:solidFill>
                <a:latin typeface="Calibri" panose="020F0502020204030204"/>
                <a:ea typeface="Times New Roman"/>
                <a:cs typeface="Times New Roman"/>
              </a:rPr>
              <a:t> </a:t>
            </a:r>
            <a:r>
              <a:rPr lang="fr-FR" sz="2400" dirty="0" err="1">
                <a:solidFill>
                  <a:srgbClr val="FF0000"/>
                </a:solidFill>
                <a:latin typeface="Calibri" panose="020F0502020204030204"/>
                <a:ea typeface="Times New Roman"/>
                <a:cs typeface="Times New Roman"/>
              </a:rPr>
              <a:t>ré</a:t>
            </a:r>
            <a:r>
              <a:rPr lang="fr-FR" sz="2400" dirty="0" err="1">
                <a:solidFill>
                  <a:srgbClr val="000000"/>
                </a:solidFill>
                <a:latin typeface="Calibri" panose="020F0502020204030204"/>
                <a:ea typeface="Times New Roman"/>
                <a:cs typeface="Times New Roman"/>
              </a:rPr>
              <a:t>ʑɫǥъ</a:t>
            </a:r>
            <a:r>
              <a:rPr lang="fr-FR" sz="2400" dirty="0" err="1">
                <a:solidFill>
                  <a:srgbClr val="FF0000"/>
                </a:solidFill>
                <a:latin typeface="Calibri" panose="020F0502020204030204"/>
                <a:ea typeface="Times New Roman"/>
                <a:cs typeface="Times New Roman"/>
              </a:rPr>
              <a:t>i</a:t>
            </a:r>
            <a:r>
              <a:rPr lang="fr-FR" sz="2400" dirty="0" err="1">
                <a:solidFill>
                  <a:srgbClr val="000000"/>
                </a:solidFill>
                <a:latin typeface="Calibri" panose="020F0502020204030204"/>
                <a:ea typeface="Times New Roman"/>
                <a:cs typeface="Times New Roman"/>
              </a:rPr>
              <a:t>ǫ</a:t>
            </a:r>
            <a:r>
              <a:rPr lang="fr-FR" sz="2400" dirty="0">
                <a:solidFill>
                  <a:srgbClr val="000000"/>
                </a:solidFill>
                <a:latin typeface="Calibri" panose="020F0502020204030204"/>
                <a:ea typeface="Times New Roman"/>
                <a:cs typeface="Times New Roman"/>
              </a:rPr>
              <a:t> : « </a:t>
            </a:r>
            <a:r>
              <a:rPr lang="fr-FR" sz="2400" dirty="0" err="1">
                <a:solidFill>
                  <a:srgbClr val="000000"/>
                </a:solidFill>
                <a:latin typeface="Calibri" panose="020F0502020204030204"/>
                <a:ea typeface="Times New Roman"/>
                <a:cs typeface="Times New Roman"/>
              </a:rPr>
              <a:t>Ğƨʁ</a:t>
            </a:r>
            <a:r>
              <a:rPr lang="fr-FR" sz="2400" dirty="0" err="1">
                <a:solidFill>
                  <a:srgbClr val="FF0000"/>
                </a:solidFill>
                <a:latin typeface="Calibri" panose="020F0502020204030204"/>
                <a:ea typeface="Times New Roman"/>
                <a:cs typeface="Times New Roman"/>
              </a:rPr>
              <a:t>l</a:t>
            </a:r>
            <a:r>
              <a:rPr lang="fr-FR" sz="2400" dirty="0">
                <a:solidFill>
                  <a:srgbClr val="000000"/>
                </a:solidFill>
                <a:latin typeface="Calibri" panose="020F0502020204030204"/>
                <a:ea typeface="Times New Roman"/>
                <a:cs typeface="Times New Roman"/>
              </a:rPr>
              <a:t> </a:t>
            </a:r>
            <a:r>
              <a:rPr lang="fr-FR" sz="2400" dirty="0" err="1">
                <a:solidFill>
                  <a:srgbClr val="000000"/>
                </a:solidFill>
                <a:latin typeface="Calibri" panose="020F0502020204030204"/>
                <a:ea typeface="Times New Roman"/>
                <a:cs typeface="Times New Roman"/>
              </a:rPr>
              <a:t>gʁǥ</a:t>
            </a:r>
            <a:r>
              <a:rPr lang="fr-FR" sz="2400" dirty="0" err="1">
                <a:solidFill>
                  <a:srgbClr val="FF0000"/>
                </a:solidFill>
                <a:latin typeface="Calibri" panose="020F0502020204030204"/>
                <a:ea typeface="Times New Roman"/>
                <a:cs typeface="Times New Roman"/>
              </a:rPr>
              <a:t>r</a:t>
            </a:r>
            <a:r>
              <a:rPr lang="fr-FR" sz="2400" dirty="0" err="1">
                <a:solidFill>
                  <a:srgbClr val="000000"/>
                </a:solidFill>
                <a:latin typeface="Calibri" panose="020F0502020204030204"/>
                <a:ea typeface="Times New Roman"/>
                <a:cs typeface="Times New Roman"/>
              </a:rPr>
              <a:t>ʁ</a:t>
            </a:r>
            <a:r>
              <a:rPr lang="fr-FR" sz="2400" dirty="0">
                <a:solidFill>
                  <a:srgbClr val="000000"/>
                </a:solidFill>
                <a:latin typeface="Calibri" panose="020F0502020204030204"/>
                <a:ea typeface="Times New Roman"/>
                <a:cs typeface="Times New Roman"/>
              </a:rPr>
              <a:t> </a:t>
            </a:r>
            <a:r>
              <a:rPr lang="fr-FR" sz="2400" dirty="0" err="1">
                <a:solidFill>
                  <a:srgbClr val="000000"/>
                </a:solidFill>
                <a:latin typeface="Calibri" panose="020F0502020204030204"/>
                <a:ea typeface="Times New Roman"/>
                <a:cs typeface="Times New Roman"/>
              </a:rPr>
              <a:t>ъ’ɫɝɞʁəƨ</a:t>
            </a:r>
            <a:r>
              <a:rPr lang="fr-FR" sz="2400" dirty="0">
                <a:solidFill>
                  <a:srgbClr val="000000"/>
                </a:solidFill>
                <a:latin typeface="Calibri" panose="020F0502020204030204"/>
                <a:ea typeface="Times New Roman"/>
                <a:cs typeface="Times New Roman"/>
              </a:rPr>
              <a:t> </a:t>
            </a:r>
            <a:r>
              <a:rPr lang="fr-FR" sz="2400" dirty="0" err="1">
                <a:solidFill>
                  <a:srgbClr val="000000"/>
                </a:solidFill>
                <a:latin typeface="Calibri" panose="020F0502020204030204"/>
                <a:ea typeface="Times New Roman"/>
                <a:cs typeface="Times New Roman"/>
              </a:rPr>
              <a:t>ʁɞ-ǫ</a:t>
            </a:r>
            <a:r>
              <a:rPr lang="fr-FR" sz="2400" dirty="0" err="1">
                <a:solidFill>
                  <a:srgbClr val="FF0000"/>
                </a:solidFill>
                <a:latin typeface="Calibri" panose="020F0502020204030204"/>
                <a:ea typeface="Times New Roman"/>
                <a:cs typeface="Times New Roman"/>
              </a:rPr>
              <a:t>u</a:t>
            </a:r>
            <a:r>
              <a:rPr lang="fr-FR" sz="2400" dirty="0">
                <a:solidFill>
                  <a:srgbClr val="000000"/>
                </a:solidFill>
                <a:latin typeface="Calibri" panose="020F0502020204030204"/>
                <a:ea typeface="Times New Roman"/>
                <a:cs typeface="Times New Roman"/>
              </a:rPr>
              <a:t> </a:t>
            </a:r>
            <a:r>
              <a:rPr lang="fr-FR" sz="2400" dirty="0" err="1">
                <a:solidFill>
                  <a:srgbClr val="000000"/>
                </a:solidFill>
                <a:latin typeface="Calibri" panose="020F0502020204030204"/>
                <a:ea typeface="Times New Roman"/>
                <a:cs typeface="Times New Roman"/>
              </a:rPr>
              <a:t>qƨ</a:t>
            </a:r>
            <a:r>
              <a:rPr lang="fr-FR" sz="2400" dirty="0" err="1">
                <a:solidFill>
                  <a:srgbClr val="FF0000"/>
                </a:solidFill>
                <a:latin typeface="Calibri" panose="020F0502020204030204"/>
                <a:ea typeface="Times New Roman"/>
                <a:cs typeface="Times New Roman"/>
              </a:rPr>
              <a:t>i</a:t>
            </a:r>
            <a:r>
              <a:rPr lang="fr-FR" sz="2400" dirty="0">
                <a:solidFill>
                  <a:srgbClr val="000000"/>
                </a:solidFill>
                <a:latin typeface="Calibri" panose="020F0502020204030204"/>
                <a:ea typeface="Times New Roman"/>
                <a:cs typeface="Times New Roman"/>
              </a:rPr>
              <a:t> </a:t>
            </a:r>
            <a:r>
              <a:rPr lang="fr-FR" sz="2400" dirty="0" err="1">
                <a:solidFill>
                  <a:srgbClr val="000000"/>
                </a:solidFill>
                <a:latin typeface="Calibri" panose="020F0502020204030204"/>
                <a:ea typeface="Times New Roman"/>
                <a:cs typeface="Times New Roman"/>
              </a:rPr>
              <a:t>ǥ</a:t>
            </a:r>
            <a:r>
              <a:rPr lang="fr-FR" sz="2400" dirty="0" err="1">
                <a:solidFill>
                  <a:srgbClr val="FF0000"/>
                </a:solidFill>
                <a:latin typeface="Calibri" panose="020F0502020204030204"/>
                <a:ea typeface="Times New Roman"/>
                <a:cs typeface="Times New Roman"/>
              </a:rPr>
              <a:t>e</a:t>
            </a:r>
            <a:r>
              <a:rPr lang="fr-FR" sz="2400" dirty="0">
                <a:solidFill>
                  <a:srgbClr val="000000"/>
                </a:solidFill>
                <a:latin typeface="Calibri" panose="020F0502020204030204"/>
                <a:ea typeface="Times New Roman"/>
                <a:cs typeface="Times New Roman"/>
              </a:rPr>
              <a:t> </a:t>
            </a:r>
            <a:r>
              <a:rPr lang="fr-FR" sz="2400" dirty="0" err="1">
                <a:solidFill>
                  <a:srgbClr val="000000"/>
                </a:solidFill>
                <a:latin typeface="Calibri" panose="020F0502020204030204"/>
                <a:ea typeface="Times New Roman"/>
                <a:cs typeface="Times New Roman"/>
              </a:rPr>
              <a:t>ɞəɝǫ</a:t>
            </a:r>
            <a:r>
              <a:rPr lang="fr-FR" sz="2400" dirty="0">
                <a:solidFill>
                  <a:srgbClr val="000000"/>
                </a:solidFill>
                <a:latin typeface="Calibri" panose="020F0502020204030204"/>
                <a:ea typeface="Times New Roman"/>
                <a:cs typeface="Times New Roman"/>
              </a:rPr>
              <a:t> </a:t>
            </a:r>
            <a:r>
              <a:rPr lang="fr-FR" sz="2400" dirty="0" err="1">
                <a:solidFill>
                  <a:srgbClr val="000000"/>
                </a:solidFill>
                <a:latin typeface="Calibri" panose="020F0502020204030204"/>
                <a:ea typeface="Times New Roman"/>
                <a:cs typeface="Times New Roman"/>
              </a:rPr>
              <a:t>ʑ</a:t>
            </a:r>
            <a:r>
              <a:rPr lang="fr-FR" sz="2400" dirty="0" err="1">
                <a:solidFill>
                  <a:srgbClr val="FF0000"/>
                </a:solidFill>
                <a:latin typeface="Calibri" panose="020F0502020204030204"/>
                <a:ea typeface="Times New Roman"/>
                <a:cs typeface="Times New Roman"/>
              </a:rPr>
              <a:t>a</a:t>
            </a:r>
            <a:r>
              <a:rPr lang="fr-FR" sz="2400" dirty="0" err="1">
                <a:solidFill>
                  <a:srgbClr val="000000"/>
                </a:solidFill>
                <a:latin typeface="Calibri" panose="020F0502020204030204"/>
                <a:ea typeface="Times New Roman"/>
                <a:cs typeface="Times New Roman"/>
              </a:rPr>
              <a:t>ɞ</a:t>
            </a:r>
            <a:r>
              <a:rPr lang="fr-FR" sz="2400" dirty="0">
                <a:solidFill>
                  <a:srgbClr val="000000"/>
                </a:solidFill>
                <a:latin typeface="Calibri" panose="020F0502020204030204"/>
                <a:ea typeface="Times New Roman"/>
                <a:cs typeface="Times New Roman"/>
              </a:rPr>
              <a:t> </a:t>
            </a:r>
            <a:r>
              <a:rPr lang="fr-FR" sz="2400" dirty="0" err="1">
                <a:solidFill>
                  <a:srgbClr val="000000"/>
                </a:solidFill>
                <a:latin typeface="Calibri" panose="020F0502020204030204"/>
                <a:ea typeface="Times New Roman"/>
                <a:cs typeface="Times New Roman"/>
              </a:rPr>
              <a:t>ǥ</a:t>
            </a:r>
            <a:r>
              <a:rPr lang="fr-FR" sz="2400" dirty="0" err="1">
                <a:solidFill>
                  <a:srgbClr val="FF0000"/>
                </a:solidFill>
                <a:latin typeface="Calibri" panose="020F0502020204030204"/>
                <a:ea typeface="Times New Roman"/>
                <a:cs typeface="Times New Roman"/>
              </a:rPr>
              <a:t>a</a:t>
            </a:r>
            <a:r>
              <a:rPr lang="fr-FR" sz="2400" dirty="0" err="1">
                <a:solidFill>
                  <a:srgbClr val="000000"/>
                </a:solidFill>
                <a:latin typeface="Calibri" panose="020F0502020204030204"/>
                <a:ea typeface="Times New Roman"/>
                <a:cs typeface="Times New Roman"/>
              </a:rPr>
              <a:t>gʁɔ</a:t>
            </a:r>
            <a:r>
              <a:rPr lang="fr-FR" sz="2400" dirty="0">
                <a:solidFill>
                  <a:srgbClr val="000000"/>
                </a:solidFill>
                <a:latin typeface="Calibri" panose="020F0502020204030204"/>
                <a:ea typeface="Times New Roman"/>
                <a:cs typeface="Times New Roman"/>
              </a:rPr>
              <a:t> ? » </a:t>
            </a:r>
            <a:r>
              <a:rPr lang="fr-FR" sz="2400" dirty="0">
                <a:solidFill>
                  <a:srgbClr val="00B050"/>
                </a:solidFill>
                <a:latin typeface="Calibri" panose="020F0502020204030204"/>
                <a:ea typeface="Times New Roman"/>
                <a:cs typeface="Times New Roman"/>
              </a:rPr>
              <a:t>Et </a:t>
            </a:r>
            <a:r>
              <a:rPr lang="fr-FR" sz="2400" dirty="0">
                <a:solidFill>
                  <a:srgbClr val="FF0000"/>
                </a:solidFill>
                <a:latin typeface="Calibri" panose="020F0502020204030204"/>
                <a:ea typeface="Times New Roman"/>
                <a:cs typeface="Times New Roman"/>
              </a:rPr>
              <a:t>il </a:t>
            </a:r>
            <a:r>
              <a:rPr lang="fr-FR" sz="2400" dirty="0" err="1">
                <a:solidFill>
                  <a:srgbClr val="000000"/>
                </a:solidFill>
                <a:latin typeface="Calibri" panose="020F0502020204030204"/>
                <a:ea typeface="Times New Roman"/>
                <a:cs typeface="Times New Roman"/>
              </a:rPr>
              <a:t>ʑ</a:t>
            </a:r>
            <a:r>
              <a:rPr lang="fr-FR" sz="2400" dirty="0" err="1">
                <a:solidFill>
                  <a:srgbClr val="FF0000"/>
                </a:solidFill>
                <a:latin typeface="Calibri" panose="020F0502020204030204"/>
                <a:ea typeface="Times New Roman"/>
                <a:cs typeface="Times New Roman"/>
              </a:rPr>
              <a:t>l</a:t>
            </a:r>
            <a:r>
              <a:rPr lang="fr-FR" sz="2400" dirty="0" err="1">
                <a:solidFill>
                  <a:srgbClr val="000000"/>
                </a:solidFill>
                <a:latin typeface="Calibri" panose="020F0502020204030204"/>
                <a:ea typeface="Times New Roman"/>
                <a:cs typeface="Times New Roman"/>
              </a:rPr>
              <a:t>ɫǥgʁ</a:t>
            </a:r>
            <a:r>
              <a:rPr lang="fr-FR" sz="2400" dirty="0" err="1">
                <a:solidFill>
                  <a:srgbClr val="FF0000"/>
                </a:solidFill>
                <a:latin typeface="Calibri" panose="020F0502020204030204"/>
                <a:ea typeface="Times New Roman"/>
                <a:cs typeface="Times New Roman"/>
              </a:rPr>
              <a:t>a</a:t>
            </a:r>
            <a:r>
              <a:rPr lang="fr-FR" sz="2400" dirty="0">
                <a:solidFill>
                  <a:srgbClr val="000000"/>
                </a:solidFill>
                <a:latin typeface="Calibri" panose="020F0502020204030204"/>
                <a:ea typeface="Times New Roman"/>
                <a:cs typeface="Times New Roman"/>
              </a:rPr>
              <a:t> </a:t>
            </a:r>
            <a:r>
              <a:rPr lang="fr-FR" sz="2400" dirty="0" err="1">
                <a:solidFill>
                  <a:srgbClr val="000000"/>
                </a:solidFill>
                <a:latin typeface="Calibri" panose="020F0502020204030204"/>
                <a:ea typeface="Times New Roman"/>
                <a:cs typeface="Times New Roman"/>
              </a:rPr>
              <a:t>ъəǥɞ</a:t>
            </a:r>
            <a:r>
              <a:rPr lang="fr-FR" sz="2400" dirty="0">
                <a:solidFill>
                  <a:srgbClr val="000000"/>
                </a:solidFill>
                <a:latin typeface="Calibri" panose="020F0502020204030204"/>
                <a:ea typeface="Times New Roman"/>
                <a:cs typeface="Times New Roman"/>
              </a:rPr>
              <a:t> </a:t>
            </a:r>
            <a:r>
              <a:rPr lang="fr-FR" sz="2400" dirty="0">
                <a:solidFill>
                  <a:srgbClr val="FF0000"/>
                </a:solidFill>
                <a:latin typeface="Calibri" panose="020F0502020204030204"/>
                <a:ea typeface="Times New Roman"/>
                <a:cs typeface="Times New Roman"/>
              </a:rPr>
              <a:t>la </a:t>
            </a:r>
            <a:r>
              <a:rPr lang="fr-FR" sz="2400" dirty="0" err="1">
                <a:solidFill>
                  <a:srgbClr val="000000"/>
                </a:solidFill>
                <a:latin typeface="Calibri" panose="020F0502020204030204"/>
                <a:ea typeface="Times New Roman"/>
                <a:cs typeface="Times New Roman"/>
              </a:rPr>
              <a:t>ɖ</a:t>
            </a:r>
            <a:r>
              <a:rPr lang="fr-FR" sz="2400" dirty="0" err="1">
                <a:solidFill>
                  <a:srgbClr val="FF0000"/>
                </a:solidFill>
                <a:latin typeface="Calibri" panose="020F0502020204030204"/>
                <a:ea typeface="Times New Roman"/>
                <a:cs typeface="Times New Roman"/>
              </a:rPr>
              <a:t>ar</a:t>
            </a:r>
            <a:r>
              <a:rPr lang="fr-FR" sz="2400" dirty="0" err="1">
                <a:solidFill>
                  <a:srgbClr val="000000"/>
                </a:solidFill>
                <a:latin typeface="Calibri" panose="020F0502020204030204"/>
                <a:ea typeface="Times New Roman"/>
                <a:cs typeface="Times New Roman"/>
              </a:rPr>
              <a:t>ʁ</a:t>
            </a:r>
            <a:r>
              <a:rPr lang="fr-FR" sz="2400" dirty="0">
                <a:solidFill>
                  <a:srgbClr val="000000"/>
                </a:solidFill>
                <a:latin typeface="Calibri" panose="020F0502020204030204"/>
                <a:ea typeface="Times New Roman"/>
                <a:cs typeface="Times New Roman"/>
              </a:rPr>
              <a:t>. </a:t>
            </a:r>
            <a:r>
              <a:rPr lang="fr-FR" sz="2400" dirty="0" err="1">
                <a:solidFill>
                  <a:srgbClr val="FF0000"/>
                </a:solidFill>
                <a:latin typeface="Calibri" panose="020F0502020204030204"/>
                <a:ea typeface="Times New Roman"/>
                <a:cs typeface="Times New Roman"/>
              </a:rPr>
              <a:t>Il</a:t>
            </a:r>
            <a:r>
              <a:rPr lang="fr-FR" sz="2400" dirty="0" err="1">
                <a:solidFill>
                  <a:srgbClr val="000000"/>
                </a:solidFill>
                <a:latin typeface="Calibri" panose="020F0502020204030204"/>
                <a:ea typeface="Times New Roman"/>
                <a:cs typeface="Times New Roman"/>
              </a:rPr>
              <a:t>ɞ</a:t>
            </a:r>
            <a:r>
              <a:rPr lang="fr-FR" sz="2400" dirty="0">
                <a:solidFill>
                  <a:srgbClr val="000000"/>
                </a:solidFill>
                <a:latin typeface="Calibri" panose="020F0502020204030204"/>
                <a:ea typeface="Times New Roman"/>
                <a:cs typeface="Times New Roman"/>
              </a:rPr>
              <a:t> </a:t>
            </a:r>
            <a:r>
              <a:rPr lang="fr-FR" sz="2400" dirty="0" err="1">
                <a:solidFill>
                  <a:srgbClr val="000000"/>
                </a:solidFill>
                <a:latin typeface="Calibri" panose="020F0502020204030204"/>
                <a:ea typeface="Times New Roman"/>
                <a:cs typeface="Times New Roman"/>
              </a:rPr>
              <a:t>ъ</a:t>
            </a:r>
            <a:r>
              <a:rPr lang="fr-FR" sz="2400" dirty="0" err="1">
                <a:solidFill>
                  <a:srgbClr val="FF0000"/>
                </a:solidFill>
                <a:latin typeface="Calibri" panose="020F0502020204030204"/>
                <a:ea typeface="Times New Roman"/>
                <a:cs typeface="Times New Roman"/>
              </a:rPr>
              <a:t>i</a:t>
            </a:r>
            <a:r>
              <a:rPr lang="fr-FR" sz="2400" dirty="0" err="1">
                <a:solidFill>
                  <a:srgbClr val="000000"/>
                </a:solidFill>
                <a:latin typeface="Calibri" panose="020F0502020204030204"/>
                <a:ea typeface="Times New Roman"/>
                <a:cs typeface="Times New Roman"/>
              </a:rPr>
              <a:t>ɞɉ</a:t>
            </a:r>
            <a:r>
              <a:rPr lang="fr-FR" sz="2400" dirty="0" err="1">
                <a:solidFill>
                  <a:srgbClr val="FF0000"/>
                </a:solidFill>
                <a:latin typeface="Calibri" panose="020F0502020204030204"/>
                <a:ea typeface="Times New Roman"/>
                <a:cs typeface="Times New Roman"/>
              </a:rPr>
              <a:t>u</a:t>
            </a:r>
            <a:r>
              <a:rPr lang="fr-FR" sz="2400" dirty="0" err="1">
                <a:solidFill>
                  <a:srgbClr val="000000"/>
                </a:solidFill>
                <a:latin typeface="Calibri" panose="020F0502020204030204"/>
                <a:ea typeface="Times New Roman"/>
                <a:cs typeface="Times New Roman"/>
              </a:rPr>
              <a:t>ǫè</a:t>
            </a:r>
            <a:r>
              <a:rPr lang="fr-FR" sz="2400" dirty="0" err="1">
                <a:solidFill>
                  <a:srgbClr val="FF0000"/>
                </a:solidFill>
                <a:latin typeface="Calibri" panose="020F0502020204030204"/>
                <a:ea typeface="Times New Roman"/>
                <a:cs typeface="Times New Roman"/>
              </a:rPr>
              <a:t>r</a:t>
            </a:r>
            <a:r>
              <a:rPr lang="fr-FR" sz="2400" dirty="0" err="1">
                <a:solidFill>
                  <a:srgbClr val="000000"/>
                </a:solidFill>
                <a:latin typeface="Calibri" panose="020F0502020204030204"/>
                <a:ea typeface="Times New Roman"/>
                <a:cs typeface="Times New Roman"/>
              </a:rPr>
              <a:t>ʁǥǫ</a:t>
            </a:r>
            <a:r>
              <a:rPr lang="fr-FR" sz="2400" dirty="0">
                <a:solidFill>
                  <a:srgbClr val="000000"/>
                </a:solidFill>
                <a:latin typeface="Calibri" panose="020F0502020204030204"/>
                <a:ea typeface="Times New Roman"/>
                <a:cs typeface="Times New Roman"/>
              </a:rPr>
              <a:t> </a:t>
            </a:r>
            <a:r>
              <a:rPr lang="fr-FR" sz="2400" dirty="0" err="1">
                <a:solidFill>
                  <a:srgbClr val="FF0000"/>
                </a:solidFill>
                <a:latin typeface="Calibri" panose="020F0502020204030204"/>
                <a:ea typeface="Times New Roman"/>
                <a:cs typeface="Times New Roman"/>
              </a:rPr>
              <a:t>l</a:t>
            </a:r>
            <a:r>
              <a:rPr lang="fr-FR" sz="2400" dirty="0" err="1">
                <a:solidFill>
                  <a:srgbClr val="000000"/>
                </a:solidFill>
                <a:latin typeface="Calibri" panose="020F0502020204030204"/>
                <a:ea typeface="Times New Roman"/>
                <a:cs typeface="Times New Roman"/>
              </a:rPr>
              <a:t>ɫǥgǫʁɖʑɞ</a:t>
            </a:r>
            <a:r>
              <a:rPr lang="fr-FR" sz="2400" dirty="0">
                <a:solidFill>
                  <a:srgbClr val="000000"/>
                </a:solidFill>
                <a:latin typeface="Calibri" panose="020F0502020204030204"/>
                <a:ea typeface="Times New Roman"/>
                <a:cs typeface="Times New Roman"/>
              </a:rPr>
              <a:t>, </a:t>
            </a:r>
            <a:r>
              <a:rPr lang="fr-FR" sz="2400" dirty="0">
                <a:solidFill>
                  <a:srgbClr val="FF0000"/>
                </a:solidFill>
                <a:latin typeface="Calibri" panose="020F0502020204030204"/>
                <a:ea typeface="Times New Roman"/>
                <a:cs typeface="Times New Roman"/>
              </a:rPr>
              <a:t>le</a:t>
            </a:r>
            <a:r>
              <a:rPr lang="fr-FR" sz="2400" dirty="0">
                <a:solidFill>
                  <a:srgbClr val="000000"/>
                </a:solidFill>
                <a:latin typeface="Calibri" panose="020F0502020204030204"/>
                <a:ea typeface="Times New Roman"/>
                <a:cs typeface="Times New Roman"/>
              </a:rPr>
              <a:t> ɉ</a:t>
            </a:r>
            <a:r>
              <a:rPr lang="fr-FR" sz="2400" dirty="0" err="1">
                <a:solidFill>
                  <a:srgbClr val="FF0000"/>
                </a:solidFill>
                <a:latin typeface="Calibri" panose="020F0502020204030204"/>
                <a:ea typeface="Times New Roman"/>
                <a:cs typeface="Times New Roman"/>
              </a:rPr>
              <a:t>a</a:t>
            </a:r>
            <a:r>
              <a:rPr lang="fr-FR" sz="2400" dirty="0" err="1">
                <a:solidFill>
                  <a:srgbClr val="000000"/>
                </a:solidFill>
                <a:latin typeface="Calibri" panose="020F0502020204030204"/>
                <a:ea typeface="Times New Roman"/>
                <a:cs typeface="Times New Roman"/>
              </a:rPr>
              <a:t>ǥ</a:t>
            </a:r>
            <a:r>
              <a:rPr lang="fr-FR" sz="2400" dirty="0" err="1">
                <a:solidFill>
                  <a:srgbClr val="FF0000"/>
                </a:solidFill>
                <a:latin typeface="Calibri" panose="020F0502020204030204"/>
                <a:ea typeface="Times New Roman"/>
                <a:cs typeface="Times New Roman"/>
              </a:rPr>
              <a:t>ar</a:t>
            </a:r>
            <a:r>
              <a:rPr lang="fr-FR" sz="2400" dirty="0" err="1">
                <a:solidFill>
                  <a:srgbClr val="000000"/>
                </a:solidFill>
                <a:latin typeface="Calibri" panose="020F0502020204030204"/>
                <a:ea typeface="Times New Roman"/>
                <a:cs typeface="Times New Roman"/>
              </a:rPr>
              <a:t>ъ</a:t>
            </a:r>
            <a:r>
              <a:rPr lang="fr-FR" sz="2400" dirty="0">
                <a:solidFill>
                  <a:srgbClr val="000000"/>
                </a:solidFill>
                <a:latin typeface="Calibri" panose="020F0502020204030204"/>
                <a:ea typeface="Times New Roman"/>
                <a:cs typeface="Times New Roman"/>
              </a:rPr>
              <a:t> </a:t>
            </a:r>
            <a:r>
              <a:rPr lang="fr-FR" sz="2400" dirty="0" err="1">
                <a:solidFill>
                  <a:srgbClr val="000000"/>
                </a:solidFill>
                <a:latin typeface="Calibri" panose="020F0502020204030204"/>
                <a:ea typeface="Times New Roman"/>
                <a:cs typeface="Times New Roman"/>
              </a:rPr>
              <a:t>ǥ</a:t>
            </a:r>
            <a:r>
              <a:rPr lang="fr-FR" sz="2400" dirty="0" err="1">
                <a:solidFill>
                  <a:srgbClr val="FF0000"/>
                </a:solidFill>
                <a:latin typeface="Calibri" panose="020F0502020204030204"/>
                <a:ea typeface="Times New Roman"/>
                <a:cs typeface="Times New Roman"/>
              </a:rPr>
              <a:t>a</a:t>
            </a:r>
            <a:r>
              <a:rPr lang="fr-FR" sz="2400" dirty="0" err="1">
                <a:solidFill>
                  <a:srgbClr val="000000"/>
                </a:solidFill>
                <a:latin typeface="Calibri" panose="020F0502020204030204"/>
                <a:ea typeface="Times New Roman"/>
                <a:cs typeface="Times New Roman"/>
              </a:rPr>
              <a:t>gʁəǥǫ</a:t>
            </a:r>
            <a:r>
              <a:rPr lang="fr-FR" sz="2400" dirty="0">
                <a:solidFill>
                  <a:srgbClr val="000000"/>
                </a:solidFill>
                <a:latin typeface="Calibri" panose="020F0502020204030204"/>
                <a:ea typeface="Times New Roman"/>
                <a:cs typeface="Times New Roman"/>
              </a:rPr>
              <a:t> </a:t>
            </a:r>
            <a:r>
              <a:rPr lang="fr-FR" sz="2400" dirty="0" err="1">
                <a:solidFill>
                  <a:srgbClr val="000000"/>
                </a:solidFill>
                <a:latin typeface="Calibri" panose="020F0502020204030204"/>
                <a:ea typeface="Times New Roman"/>
                <a:cs typeface="Times New Roman"/>
              </a:rPr>
              <a:t>ъəǥɞ</a:t>
            </a:r>
            <a:r>
              <a:rPr lang="fr-FR" sz="2400" dirty="0">
                <a:solidFill>
                  <a:srgbClr val="000000"/>
                </a:solidFill>
                <a:latin typeface="Calibri" panose="020F0502020204030204"/>
                <a:ea typeface="Times New Roman"/>
                <a:cs typeface="Times New Roman"/>
              </a:rPr>
              <a:t> </a:t>
            </a:r>
            <a:r>
              <a:rPr lang="fr-FR" sz="2400" dirty="0">
                <a:solidFill>
                  <a:srgbClr val="FF0000"/>
                </a:solidFill>
                <a:latin typeface="Calibri" panose="020F0502020204030204"/>
                <a:ea typeface="Times New Roman"/>
                <a:cs typeface="Times New Roman"/>
              </a:rPr>
              <a:t>la</a:t>
            </a:r>
            <a:r>
              <a:rPr lang="fr-FR" sz="2400" dirty="0">
                <a:solidFill>
                  <a:srgbClr val="000000"/>
                </a:solidFill>
                <a:latin typeface="Calibri" panose="020F0502020204030204"/>
                <a:ea typeface="Times New Roman"/>
                <a:cs typeface="Times New Roman"/>
              </a:rPr>
              <a:t> </a:t>
            </a:r>
            <a:r>
              <a:rPr lang="fr-FR" sz="2400" dirty="0" err="1">
                <a:solidFill>
                  <a:srgbClr val="000000"/>
                </a:solidFill>
                <a:latin typeface="Calibri" panose="020F0502020204030204"/>
                <a:ea typeface="Times New Roman"/>
                <a:cs typeface="Times New Roman"/>
              </a:rPr>
              <a:t>ɖ</a:t>
            </a:r>
            <a:r>
              <a:rPr lang="fr-FR" sz="2400" dirty="0" err="1">
                <a:solidFill>
                  <a:srgbClr val="FF0000"/>
                </a:solidFill>
                <a:latin typeface="Calibri" panose="020F0502020204030204"/>
                <a:ea typeface="Times New Roman"/>
                <a:cs typeface="Times New Roman"/>
              </a:rPr>
              <a:t>ar</a:t>
            </a:r>
            <a:r>
              <a:rPr lang="fr-FR" sz="2400" dirty="0" err="1">
                <a:solidFill>
                  <a:srgbClr val="000000"/>
                </a:solidFill>
                <a:latin typeface="Calibri" panose="020F0502020204030204"/>
                <a:ea typeface="Times New Roman"/>
                <a:cs typeface="Times New Roman"/>
              </a:rPr>
              <a:t>ʁ</a:t>
            </a:r>
            <a:r>
              <a:rPr lang="fr-FR" sz="2400" dirty="0">
                <a:solidFill>
                  <a:srgbClr val="000000"/>
                </a:solidFill>
                <a:latin typeface="Calibri" panose="020F0502020204030204"/>
                <a:ea typeface="Times New Roman"/>
                <a:cs typeface="Times New Roman"/>
              </a:rPr>
              <a:t>, </a:t>
            </a:r>
            <a:r>
              <a:rPr lang="fr-FR" sz="2400" dirty="0">
                <a:solidFill>
                  <a:srgbClr val="FF0000"/>
                </a:solidFill>
                <a:latin typeface="Calibri" panose="020F0502020204030204"/>
                <a:ea typeface="Times New Roman"/>
                <a:cs typeface="Times New Roman"/>
              </a:rPr>
              <a:t>le </a:t>
            </a:r>
            <a:r>
              <a:rPr lang="fr-FR" sz="2400" dirty="0" err="1">
                <a:solidFill>
                  <a:srgbClr val="000000"/>
                </a:solidFill>
                <a:latin typeface="Calibri" panose="020F0502020204030204"/>
                <a:ea typeface="Times New Roman"/>
                <a:cs typeface="Times New Roman"/>
              </a:rPr>
              <a:t>ʑ</a:t>
            </a:r>
            <a:r>
              <a:rPr lang="fr-FR" sz="2400" dirty="0" err="1">
                <a:solidFill>
                  <a:srgbClr val="FF0000"/>
                </a:solidFill>
                <a:latin typeface="Calibri" panose="020F0502020204030204"/>
                <a:ea typeface="Times New Roman"/>
                <a:cs typeface="Times New Roman"/>
              </a:rPr>
              <a:t>e</a:t>
            </a:r>
            <a:r>
              <a:rPr lang="fr-FR" sz="2400" dirty="0" err="1">
                <a:solidFill>
                  <a:srgbClr val="000000"/>
                </a:solidFill>
                <a:latin typeface="Calibri" panose="020F0502020204030204"/>
                <a:ea typeface="Times New Roman"/>
                <a:cs typeface="Times New Roman"/>
              </a:rPr>
              <a:t>ǫ</a:t>
            </a:r>
            <a:r>
              <a:rPr lang="fr-FR" sz="2400" dirty="0" err="1">
                <a:solidFill>
                  <a:srgbClr val="FF0000"/>
                </a:solidFill>
                <a:latin typeface="Calibri" panose="020F0502020204030204"/>
                <a:ea typeface="Times New Roman"/>
                <a:cs typeface="Times New Roman"/>
              </a:rPr>
              <a:t>i</a:t>
            </a:r>
            <a:r>
              <a:rPr lang="fr-FR" sz="2400" dirty="0" err="1">
                <a:solidFill>
                  <a:srgbClr val="000000"/>
                </a:solidFill>
                <a:latin typeface="Calibri" panose="020F0502020204030204"/>
                <a:ea typeface="Times New Roman"/>
                <a:cs typeface="Times New Roman"/>
              </a:rPr>
              <a:t>ǫ</a:t>
            </a:r>
            <a:r>
              <a:rPr lang="fr-FR" sz="2400" dirty="0">
                <a:solidFill>
                  <a:srgbClr val="000000"/>
                </a:solidFill>
                <a:latin typeface="Calibri" panose="020F0502020204030204"/>
                <a:ea typeface="Times New Roman"/>
                <a:cs typeface="Times New Roman"/>
              </a:rPr>
              <a:t> </a:t>
            </a:r>
            <a:r>
              <a:rPr lang="fr-FR" sz="2400" dirty="0" err="1">
                <a:solidFill>
                  <a:srgbClr val="000000"/>
                </a:solidFill>
                <a:latin typeface="Calibri" panose="020F0502020204030204"/>
                <a:ea typeface="Times New Roman"/>
                <a:cs typeface="Times New Roman"/>
              </a:rPr>
              <a:t>ɫɝɞʁəƨ</a:t>
            </a:r>
            <a:r>
              <a:rPr lang="fr-FR" sz="2400" dirty="0">
                <a:solidFill>
                  <a:srgbClr val="000000"/>
                </a:solidFill>
                <a:latin typeface="Calibri" panose="020F0502020204030204"/>
                <a:ea typeface="Times New Roman"/>
                <a:cs typeface="Times New Roman"/>
              </a:rPr>
              <a:t> </a:t>
            </a:r>
            <a:r>
              <a:rPr lang="fr-FR" sz="2400" dirty="0" err="1">
                <a:solidFill>
                  <a:srgbClr val="000000"/>
                </a:solidFill>
                <a:latin typeface="Calibri" panose="020F0502020204030204"/>
                <a:ea typeface="Times New Roman"/>
                <a:cs typeface="Times New Roman"/>
              </a:rPr>
              <a:t>ʠ</a:t>
            </a:r>
            <a:r>
              <a:rPr lang="fr-FR" sz="2400" dirty="0" err="1">
                <a:solidFill>
                  <a:srgbClr val="FF0000"/>
                </a:solidFill>
                <a:latin typeface="Calibri" panose="020F0502020204030204"/>
                <a:ea typeface="Times New Roman"/>
                <a:cs typeface="Times New Roman"/>
              </a:rPr>
              <a:t>ol</a:t>
            </a:r>
            <a:r>
              <a:rPr lang="fr-FR" sz="2400" dirty="0" err="1">
                <a:solidFill>
                  <a:srgbClr val="000000"/>
                </a:solidFill>
                <a:latin typeface="Calibri" panose="020F0502020204030204"/>
                <a:ea typeface="Times New Roman"/>
                <a:cs typeface="Times New Roman"/>
              </a:rPr>
              <a:t>ǫ</a:t>
            </a:r>
            <a:r>
              <a:rPr lang="fr-FR" sz="2400" dirty="0" err="1">
                <a:solidFill>
                  <a:srgbClr val="FF0000"/>
                </a:solidFill>
                <a:latin typeface="Calibri" panose="020F0502020204030204"/>
                <a:ea typeface="Times New Roman"/>
                <a:cs typeface="Times New Roman"/>
              </a:rPr>
              <a:t>i</a:t>
            </a:r>
            <a:r>
              <a:rPr lang="fr-FR" sz="2400" dirty="0" err="1">
                <a:solidFill>
                  <a:srgbClr val="000000"/>
                </a:solidFill>
                <a:latin typeface="Calibri" panose="020F0502020204030204"/>
                <a:ea typeface="Times New Roman"/>
                <a:cs typeface="Times New Roman"/>
              </a:rPr>
              <a:t>gʁəǥǫ</a:t>
            </a:r>
            <a:r>
              <a:rPr lang="fr-FR" sz="2400" dirty="0">
                <a:solidFill>
                  <a:srgbClr val="000000"/>
                </a:solidFill>
                <a:latin typeface="Calibri" panose="020F0502020204030204"/>
                <a:ea typeface="Times New Roman"/>
                <a:cs typeface="Times New Roman"/>
              </a:rPr>
              <a:t> </a:t>
            </a:r>
            <a:r>
              <a:rPr lang="fr-FR" sz="2400" dirty="0" err="1">
                <a:solidFill>
                  <a:srgbClr val="000000"/>
                </a:solidFill>
                <a:latin typeface="Calibri" panose="020F0502020204030204"/>
                <a:ea typeface="Times New Roman"/>
                <a:cs typeface="Times New Roman"/>
              </a:rPr>
              <a:t>əƨ</a:t>
            </a:r>
            <a:r>
              <a:rPr lang="fr-FR" sz="2400" dirty="0">
                <a:solidFill>
                  <a:srgbClr val="000000"/>
                </a:solidFill>
                <a:latin typeface="Calibri" panose="020F0502020204030204"/>
                <a:ea typeface="Times New Roman"/>
                <a:cs typeface="Times New Roman"/>
              </a:rPr>
              <a:t> </a:t>
            </a:r>
            <a:r>
              <a:rPr lang="fr-FR" sz="2400" dirty="0" err="1">
                <a:solidFill>
                  <a:srgbClr val="000000"/>
                </a:solidFill>
                <a:latin typeface="Calibri" panose="020F0502020204030204"/>
                <a:ea typeface="Times New Roman"/>
                <a:cs typeface="Times New Roman"/>
              </a:rPr>
              <a:t>ǿ</a:t>
            </a:r>
            <a:r>
              <a:rPr lang="fr-FR" sz="2400" dirty="0" err="1">
                <a:solidFill>
                  <a:srgbClr val="FF0000"/>
                </a:solidFill>
                <a:latin typeface="Calibri" panose="020F0502020204030204"/>
                <a:ea typeface="Times New Roman"/>
                <a:cs typeface="Times New Roman"/>
              </a:rPr>
              <a:t>or</a:t>
            </a:r>
            <a:r>
              <a:rPr lang="fr-FR" sz="2400" dirty="0" err="1">
                <a:solidFill>
                  <a:srgbClr val="000000"/>
                </a:solidFill>
                <a:latin typeface="Calibri" panose="020F0502020204030204"/>
                <a:ea typeface="Times New Roman"/>
                <a:cs typeface="Times New Roman"/>
              </a:rPr>
              <a:t>ъ</a:t>
            </a:r>
            <a:r>
              <a:rPr lang="fr-FR" sz="2400" dirty="0">
                <a:solidFill>
                  <a:srgbClr val="000000"/>
                </a:solidFill>
                <a:latin typeface="Calibri" panose="020F0502020204030204"/>
                <a:ea typeface="Times New Roman"/>
                <a:cs typeface="Times New Roman"/>
              </a:rPr>
              <a:t>.</a:t>
            </a:r>
          </a:p>
        </p:txBody>
      </p:sp>
      <p:sp>
        <p:nvSpPr>
          <p:cNvPr id="7" name="Rectangle 6"/>
          <p:cNvSpPr/>
          <p:nvPr/>
        </p:nvSpPr>
        <p:spPr>
          <a:xfrm>
            <a:off x="8789735" y="1844824"/>
            <a:ext cx="3255995" cy="3139321"/>
          </a:xfrm>
          <a:prstGeom prst="rect">
            <a:avLst/>
          </a:prstGeom>
        </p:spPr>
        <p:txBody>
          <a:bodyPr wrap="square">
            <a:spAutoFit/>
          </a:bodyPr>
          <a:lstStyle/>
          <a:p>
            <a:pPr defTabSz="457200">
              <a:defRPr/>
            </a:pPr>
            <a:r>
              <a:rPr lang="fr-FR" b="1" i="1" dirty="0" smtClean="0">
                <a:solidFill>
                  <a:srgbClr val="F19D19">
                    <a:lumMod val="50000"/>
                  </a:srgbClr>
                </a:solidFill>
                <a:latin typeface="Calibri" panose="020F0502020204030204"/>
              </a:rPr>
              <a:t>Quelques petites </a:t>
            </a:r>
            <a:r>
              <a:rPr lang="fr-FR" b="1" i="1" dirty="0">
                <a:solidFill>
                  <a:srgbClr val="F19D19">
                    <a:lumMod val="50000"/>
                  </a:srgbClr>
                </a:solidFill>
                <a:latin typeface="Calibri" panose="020F0502020204030204"/>
              </a:rPr>
              <a:t>semaines après. </a:t>
            </a:r>
          </a:p>
          <a:p>
            <a:pPr defTabSz="457200">
              <a:defRPr/>
            </a:pPr>
            <a:r>
              <a:rPr lang="fr-FR" b="1" i="1" dirty="0">
                <a:solidFill>
                  <a:srgbClr val="F19D19">
                    <a:lumMod val="50000"/>
                  </a:srgbClr>
                </a:solidFill>
                <a:latin typeface="Calibri" panose="020F0502020204030204"/>
              </a:rPr>
              <a:t>Un tempo assez </a:t>
            </a:r>
          </a:p>
          <a:p>
            <a:pPr defTabSz="457200">
              <a:defRPr/>
            </a:pPr>
            <a:r>
              <a:rPr lang="fr-FR" b="1" i="1" dirty="0">
                <a:solidFill>
                  <a:srgbClr val="F19D19">
                    <a:lumMod val="50000"/>
                  </a:srgbClr>
                </a:solidFill>
                <a:latin typeface="Calibri" panose="020F0502020204030204"/>
              </a:rPr>
              <a:t>soutenu de l’étude des RGP a été mis en place : </a:t>
            </a:r>
          </a:p>
          <a:p>
            <a:pPr defTabSz="457200">
              <a:defRPr/>
            </a:pPr>
            <a:r>
              <a:rPr lang="fr-FR" b="1" i="1" dirty="0">
                <a:solidFill>
                  <a:srgbClr val="F19D19">
                    <a:lumMod val="50000"/>
                  </a:srgbClr>
                </a:solidFill>
                <a:latin typeface="Calibri" panose="020F0502020204030204"/>
              </a:rPr>
              <a:t>10 RGP étudiée en 5 semaines : </a:t>
            </a:r>
          </a:p>
          <a:p>
            <a:pPr defTabSz="457200">
              <a:defRPr/>
            </a:pPr>
            <a:r>
              <a:rPr lang="fr-FR" b="1" i="1" dirty="0" smtClean="0">
                <a:solidFill>
                  <a:srgbClr val="F19D19">
                    <a:lumMod val="50000"/>
                  </a:srgbClr>
                </a:solidFill>
                <a:latin typeface="Calibri" panose="020F0502020204030204"/>
              </a:rPr>
              <a:t>- 6 </a:t>
            </a:r>
            <a:r>
              <a:rPr lang="fr-FR" b="1" i="1" dirty="0">
                <a:solidFill>
                  <a:srgbClr val="F19D19">
                    <a:lumMod val="50000"/>
                  </a:srgbClr>
                </a:solidFill>
                <a:latin typeface="Calibri" panose="020F0502020204030204"/>
              </a:rPr>
              <a:t>sons </a:t>
            </a:r>
            <a:r>
              <a:rPr lang="fr-FR" b="1" i="1" dirty="0" smtClean="0">
                <a:solidFill>
                  <a:srgbClr val="F19D19">
                    <a:lumMod val="50000"/>
                  </a:srgbClr>
                </a:solidFill>
                <a:latin typeface="Calibri" panose="020F0502020204030204"/>
              </a:rPr>
              <a:t>voyelles  </a:t>
            </a:r>
            <a:r>
              <a:rPr lang="fr-FR" b="1" i="1" dirty="0">
                <a:solidFill>
                  <a:srgbClr val="F19D19">
                    <a:lumMod val="50000"/>
                  </a:srgbClr>
                </a:solidFill>
                <a:latin typeface="Calibri" panose="020F0502020204030204"/>
              </a:rPr>
              <a:t>(a, e, é, i, o, u) </a:t>
            </a:r>
          </a:p>
          <a:p>
            <a:pPr defTabSz="457200">
              <a:defRPr/>
            </a:pPr>
            <a:r>
              <a:rPr lang="fr-FR" b="1" i="1" dirty="0" smtClean="0">
                <a:solidFill>
                  <a:srgbClr val="F19D19">
                    <a:lumMod val="50000"/>
                  </a:srgbClr>
                </a:solidFill>
                <a:latin typeface="Calibri" panose="020F0502020204030204"/>
              </a:rPr>
              <a:t>- 2 </a:t>
            </a:r>
            <a:r>
              <a:rPr lang="fr-FR" b="1" i="1" dirty="0">
                <a:solidFill>
                  <a:srgbClr val="F19D19">
                    <a:lumMod val="50000"/>
                  </a:srgbClr>
                </a:solidFill>
                <a:latin typeface="Calibri" panose="020F0502020204030204"/>
              </a:rPr>
              <a:t>liquides : l, r </a:t>
            </a:r>
          </a:p>
          <a:p>
            <a:pPr defTabSz="457200">
              <a:defRPr/>
            </a:pPr>
            <a:r>
              <a:rPr lang="fr-FR" b="1" i="1" dirty="0" smtClean="0">
                <a:solidFill>
                  <a:srgbClr val="F19D19">
                    <a:lumMod val="50000"/>
                  </a:srgbClr>
                </a:solidFill>
                <a:latin typeface="Calibri" panose="020F0502020204030204"/>
              </a:rPr>
              <a:t>- 2 </a:t>
            </a:r>
            <a:r>
              <a:rPr lang="fr-FR" b="1" i="1" dirty="0">
                <a:solidFill>
                  <a:srgbClr val="F19D19">
                    <a:lumMod val="50000"/>
                  </a:srgbClr>
                </a:solidFill>
                <a:latin typeface="Calibri" panose="020F0502020204030204"/>
              </a:rPr>
              <a:t>fricatives : f, j </a:t>
            </a:r>
          </a:p>
          <a:p>
            <a:pPr defTabSz="457200">
              <a:defRPr/>
            </a:pPr>
            <a:r>
              <a:rPr lang="fr-FR" b="1" i="1" dirty="0">
                <a:solidFill>
                  <a:srgbClr val="F19D19">
                    <a:lumMod val="50000"/>
                  </a:srgbClr>
                </a:solidFill>
                <a:latin typeface="Calibri" panose="020F0502020204030204"/>
              </a:rPr>
              <a:t>+ </a:t>
            </a:r>
            <a:r>
              <a:rPr lang="fr-FR" b="1" i="1" dirty="0" smtClean="0">
                <a:solidFill>
                  <a:srgbClr val="F19D19">
                    <a:lumMod val="50000"/>
                  </a:srgbClr>
                </a:solidFill>
                <a:latin typeface="Calibri" panose="020F0502020204030204"/>
              </a:rPr>
              <a:t>quelques  </a:t>
            </a:r>
            <a:r>
              <a:rPr lang="fr-FR" b="1" i="1" dirty="0">
                <a:solidFill>
                  <a:srgbClr val="F19D19">
                    <a:lumMod val="50000"/>
                  </a:srgbClr>
                </a:solidFill>
                <a:latin typeface="Calibri" panose="020F0502020204030204"/>
              </a:rPr>
              <a:t>mots outils (un, une, et, est,…). </a:t>
            </a:r>
          </a:p>
        </p:txBody>
      </p:sp>
      <p:sp>
        <p:nvSpPr>
          <p:cNvPr id="4" name="Rectangle 3"/>
          <p:cNvSpPr/>
          <p:nvPr/>
        </p:nvSpPr>
        <p:spPr>
          <a:xfrm>
            <a:off x="3431704" y="6366087"/>
            <a:ext cx="4397358" cy="461665"/>
          </a:xfrm>
          <a:prstGeom prst="rect">
            <a:avLst/>
          </a:prstGeom>
        </p:spPr>
        <p:txBody>
          <a:bodyPr wrap="none">
            <a:spAutoFit/>
          </a:bodyPr>
          <a:lstStyle/>
          <a:p>
            <a:pPr lvl="0" algn="ctr">
              <a:defRPr/>
            </a:pPr>
            <a:r>
              <a:rPr lang="fr-FR" sz="2400" b="1" kern="0" dirty="0">
                <a:solidFill>
                  <a:srgbClr val="FF0000"/>
                </a:solidFill>
                <a:latin typeface="Calibri" panose="020F0502020204030204"/>
              </a:rPr>
              <a:t>TAUX DE DÉCHIFFRABILITÉ : 39 %</a:t>
            </a:r>
          </a:p>
        </p:txBody>
      </p:sp>
    </p:spTree>
    <p:extLst>
      <p:ext uri="{BB962C8B-B14F-4D97-AF65-F5344CB8AC3E}">
        <p14:creationId xmlns:p14="http://schemas.microsoft.com/office/powerpoint/2010/main" val="19079672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8832304" y="1360198"/>
            <a:ext cx="3434443" cy="3416320"/>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b="1" i="1" u="none" strike="noStrike" kern="1200" cap="none" spc="0" normalizeH="0" baseline="0" noProof="0" dirty="0">
                <a:ln>
                  <a:noFill/>
                </a:ln>
                <a:solidFill>
                  <a:srgbClr val="F19D19">
                    <a:lumMod val="50000"/>
                  </a:srgbClr>
                </a:solidFill>
                <a:effectLst/>
                <a:uLnTx/>
                <a:uFillTx/>
                <a:latin typeface="Calibri" panose="020F0502020204030204"/>
                <a:ea typeface="+mn-ea"/>
                <a:cs typeface="+mn-cs"/>
              </a:rPr>
              <a:t>Nous sommes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b="1" i="1" u="none" strike="noStrike" kern="1200" cap="none" spc="0" normalizeH="0" baseline="0" noProof="0" dirty="0">
                <a:ln>
                  <a:noFill/>
                </a:ln>
                <a:solidFill>
                  <a:srgbClr val="F19D19">
                    <a:lumMod val="50000"/>
                  </a:srgbClr>
                </a:solidFill>
                <a:effectLst/>
                <a:uLnTx/>
                <a:uFillTx/>
                <a:latin typeface="Calibri" panose="020F0502020204030204"/>
                <a:ea typeface="+mn-ea"/>
                <a:cs typeface="+mn-cs"/>
              </a:rPr>
              <a:t>en octobre, le tempo est toujours aussi soutenu.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b="1" i="1" u="none" strike="noStrike" kern="1200" cap="none" spc="0" normalizeH="0" baseline="0" noProof="0" dirty="0">
                <a:ln>
                  <a:noFill/>
                </a:ln>
                <a:solidFill>
                  <a:srgbClr val="F19D19">
                    <a:lumMod val="50000"/>
                  </a:srgbClr>
                </a:solidFill>
                <a:effectLst/>
                <a:uLnTx/>
                <a:uFillTx/>
                <a:latin typeface="Calibri" panose="020F0502020204030204"/>
                <a:ea typeface="+mn-ea"/>
                <a:cs typeface="+mn-cs"/>
              </a:rPr>
              <a:t>Les RGP suivantes ont été travaillées :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b="1" i="1" u="none" strike="noStrike" kern="1200" cap="none" spc="0" normalizeH="0" baseline="0" noProof="0" dirty="0" smtClean="0">
                <a:ln>
                  <a:noFill/>
                </a:ln>
                <a:solidFill>
                  <a:srgbClr val="F19D19">
                    <a:lumMod val="50000"/>
                  </a:srgbClr>
                </a:solidFill>
                <a:effectLst/>
                <a:uLnTx/>
                <a:uFillTx/>
                <a:latin typeface="Calibri" panose="020F0502020204030204"/>
                <a:ea typeface="+mn-ea"/>
                <a:cs typeface="+mn-cs"/>
              </a:rPr>
              <a:t>- Sons-voyelles </a:t>
            </a:r>
            <a:r>
              <a:rPr kumimoji="0" lang="fr-FR" b="1" i="1" u="none" strike="noStrike" kern="1200" cap="none" spc="0" normalizeH="0" baseline="0" noProof="0" dirty="0">
                <a:ln>
                  <a:noFill/>
                </a:ln>
                <a:solidFill>
                  <a:srgbClr val="F19D19">
                    <a:lumMod val="50000"/>
                  </a:srgbClr>
                </a:solidFill>
                <a:effectLst/>
                <a:uLnTx/>
                <a:uFillTx/>
                <a:latin typeface="Calibri" panose="020F0502020204030204"/>
                <a:ea typeface="+mn-ea"/>
                <a:cs typeface="+mn-cs"/>
              </a:rPr>
              <a:t>combinant 2 lettres (ou, eu),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b="1" i="1" u="none" strike="noStrike" kern="1200" cap="none" spc="0" normalizeH="0" baseline="0" noProof="0" dirty="0" smtClean="0">
                <a:ln>
                  <a:noFill/>
                </a:ln>
                <a:solidFill>
                  <a:srgbClr val="F19D19">
                    <a:lumMod val="50000"/>
                  </a:srgbClr>
                </a:solidFill>
                <a:effectLst/>
                <a:uLnTx/>
                <a:uFillTx/>
                <a:latin typeface="Calibri" panose="020F0502020204030204"/>
                <a:ea typeface="+mn-ea"/>
                <a:cs typeface="+mn-cs"/>
              </a:rPr>
              <a:t>- une </a:t>
            </a:r>
            <a:r>
              <a:rPr kumimoji="0" lang="fr-FR" b="1" i="1" u="none" strike="noStrike" kern="1200" cap="none" spc="0" normalizeH="0" baseline="0" noProof="0" dirty="0">
                <a:ln>
                  <a:noFill/>
                </a:ln>
                <a:solidFill>
                  <a:srgbClr val="F19D19">
                    <a:lumMod val="50000"/>
                  </a:srgbClr>
                </a:solidFill>
                <a:effectLst/>
                <a:uLnTx/>
                <a:uFillTx/>
                <a:latin typeface="Calibri" panose="020F0502020204030204"/>
                <a:ea typeface="+mn-ea"/>
                <a:cs typeface="+mn-cs"/>
              </a:rPr>
              <a:t>nouvelle fricative (z),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b="1" i="1" u="none" strike="noStrike" kern="1200" cap="none" spc="0" normalizeH="0" baseline="0" noProof="0" dirty="0" smtClean="0">
                <a:ln>
                  <a:noFill/>
                </a:ln>
                <a:solidFill>
                  <a:srgbClr val="F19D19">
                    <a:lumMod val="50000"/>
                  </a:srgbClr>
                </a:solidFill>
                <a:effectLst/>
                <a:uLnTx/>
                <a:uFillTx/>
                <a:latin typeface="Calibri" panose="020F0502020204030204"/>
                <a:ea typeface="+mn-ea"/>
                <a:cs typeface="+mn-cs"/>
              </a:rPr>
              <a:t>- 2 </a:t>
            </a:r>
            <a:r>
              <a:rPr kumimoji="0" lang="fr-FR" b="1" i="1" u="none" strike="noStrike" kern="1200" cap="none" spc="0" normalizeH="0" baseline="0" noProof="0" dirty="0">
                <a:ln>
                  <a:noFill/>
                </a:ln>
                <a:solidFill>
                  <a:srgbClr val="F19D19">
                    <a:lumMod val="50000"/>
                  </a:srgbClr>
                </a:solidFill>
                <a:effectLst/>
                <a:uLnTx/>
                <a:uFillTx/>
                <a:latin typeface="Calibri" panose="020F0502020204030204"/>
                <a:ea typeface="+mn-ea"/>
                <a:cs typeface="+mn-cs"/>
              </a:rPr>
              <a:t>occlusives (p, 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b="1" i="1" u="none" strike="noStrike" kern="1200" cap="none" spc="0" normalizeH="0" baseline="0" noProof="0" dirty="0" smtClean="0">
                <a:ln>
                  <a:noFill/>
                </a:ln>
                <a:solidFill>
                  <a:srgbClr val="F19D19">
                    <a:lumMod val="50000"/>
                  </a:srgbClr>
                </a:solidFill>
                <a:effectLst/>
                <a:uLnTx/>
                <a:uFillTx/>
                <a:latin typeface="Calibri" panose="020F0502020204030204"/>
                <a:ea typeface="+mn-ea"/>
                <a:cs typeface="+mn-cs"/>
              </a:rPr>
              <a:t>- une </a:t>
            </a:r>
            <a:r>
              <a:rPr kumimoji="0" lang="fr-FR" b="1" i="1" u="none" strike="noStrike" kern="1200" cap="none" spc="0" normalizeH="0" baseline="0" noProof="0" dirty="0">
                <a:ln>
                  <a:noFill/>
                </a:ln>
                <a:solidFill>
                  <a:srgbClr val="F19D19">
                    <a:lumMod val="50000"/>
                  </a:srgbClr>
                </a:solidFill>
                <a:effectLst/>
                <a:uLnTx/>
                <a:uFillTx/>
                <a:latin typeface="Calibri" panose="020F0502020204030204"/>
                <a:ea typeface="+mn-ea"/>
                <a:cs typeface="+mn-cs"/>
              </a:rPr>
              <a:t>lettre muette (e)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b="1" i="1" u="none" strike="noStrike" kern="1200" cap="none" spc="0" normalizeH="0" baseline="0" noProof="0" dirty="0">
                <a:ln>
                  <a:noFill/>
                </a:ln>
                <a:solidFill>
                  <a:srgbClr val="F19D19">
                    <a:lumMod val="50000"/>
                  </a:srgbClr>
                </a:solidFill>
                <a:effectLst/>
                <a:uLnTx/>
                <a:uFillTx/>
                <a:latin typeface="Calibri" panose="020F0502020204030204"/>
                <a:ea typeface="+mn-ea"/>
                <a:cs typeface="+mn-cs"/>
              </a:rPr>
              <a:t>+ </a:t>
            </a:r>
            <a:r>
              <a:rPr kumimoji="0" lang="fr-FR" b="1" i="1" u="none" strike="noStrike" kern="1200" cap="none" spc="0" normalizeH="0" baseline="0" noProof="0" dirty="0" smtClean="0">
                <a:ln>
                  <a:noFill/>
                </a:ln>
                <a:solidFill>
                  <a:srgbClr val="F19D19">
                    <a:lumMod val="50000"/>
                  </a:srgbClr>
                </a:solidFill>
                <a:effectLst/>
                <a:uLnTx/>
                <a:uFillTx/>
                <a:latin typeface="Calibri" panose="020F0502020204030204"/>
                <a:ea typeface="+mn-ea"/>
                <a:cs typeface="+mn-cs"/>
              </a:rPr>
              <a:t>quelques</a:t>
            </a:r>
            <a:r>
              <a:rPr kumimoji="0" lang="fr-FR" b="1" i="1" u="none" strike="noStrike" kern="1200" cap="none" spc="0" normalizeH="0" noProof="0" dirty="0" smtClean="0">
                <a:ln>
                  <a:noFill/>
                </a:ln>
                <a:solidFill>
                  <a:srgbClr val="F19D19">
                    <a:lumMod val="50000"/>
                  </a:srgbClr>
                </a:solidFill>
                <a:effectLst/>
                <a:uLnTx/>
                <a:uFillTx/>
                <a:latin typeface="Calibri" panose="020F0502020204030204"/>
                <a:ea typeface="+mn-ea"/>
                <a:cs typeface="+mn-cs"/>
              </a:rPr>
              <a:t> nouveaux </a:t>
            </a:r>
            <a:r>
              <a:rPr kumimoji="0" lang="fr-FR" b="1" i="1" u="none" strike="noStrike" kern="1200" cap="none" spc="0" normalizeH="0" baseline="0" noProof="0" dirty="0" smtClean="0">
                <a:ln>
                  <a:noFill/>
                </a:ln>
                <a:solidFill>
                  <a:srgbClr val="F19D19">
                    <a:lumMod val="50000"/>
                  </a:srgbClr>
                </a:solidFill>
                <a:effectLst/>
                <a:uLnTx/>
                <a:uFillTx/>
                <a:latin typeface="Calibri" panose="020F0502020204030204"/>
                <a:ea typeface="+mn-ea"/>
                <a:cs typeface="+mn-cs"/>
              </a:rPr>
              <a:t>mots </a:t>
            </a:r>
            <a:r>
              <a:rPr kumimoji="0" lang="fr-FR" b="1" i="1" u="none" strike="noStrike" kern="1200" cap="none" spc="0" normalizeH="0" baseline="0" noProof="0" dirty="0">
                <a:ln>
                  <a:noFill/>
                </a:ln>
                <a:solidFill>
                  <a:srgbClr val="F19D19">
                    <a:lumMod val="50000"/>
                  </a:srgbClr>
                </a:solidFill>
                <a:effectLst/>
                <a:uLnTx/>
                <a:uFillTx/>
                <a:latin typeface="Calibri" panose="020F0502020204030204"/>
                <a:ea typeface="+mn-ea"/>
                <a:cs typeface="+mn-cs"/>
              </a:rPr>
              <a:t>outils (en, dans,…). </a:t>
            </a:r>
          </a:p>
        </p:txBody>
      </p:sp>
      <p:sp>
        <p:nvSpPr>
          <p:cNvPr id="5" name="Rectangle 4"/>
          <p:cNvSpPr/>
          <p:nvPr/>
        </p:nvSpPr>
        <p:spPr>
          <a:xfrm>
            <a:off x="2927648" y="5862809"/>
            <a:ext cx="4363439" cy="46166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0" cap="none" spc="0" normalizeH="0" baseline="0" noProof="0" dirty="0" smtClean="0">
                <a:ln>
                  <a:noFill/>
                </a:ln>
                <a:solidFill>
                  <a:srgbClr val="FF0000"/>
                </a:solidFill>
                <a:effectLst/>
                <a:uLnTx/>
                <a:uFillTx/>
                <a:latin typeface="Calibri" panose="020F0502020204030204"/>
                <a:ea typeface="+mn-ea"/>
                <a:cs typeface="+mn-cs"/>
              </a:rPr>
              <a:t>TAUX DE DÉCHIFFRABILITÉ : 57 %</a:t>
            </a:r>
            <a:endParaRPr kumimoji="0" lang="fr-FR" sz="2400" b="1" i="0" u="none" strike="noStrike" kern="0" cap="none" spc="0" normalizeH="0" baseline="0" noProof="0" dirty="0">
              <a:ln>
                <a:noFill/>
              </a:ln>
              <a:solidFill>
                <a:srgbClr val="FF0000"/>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B7385FF1-7233-43E6-A3FA-241E4514FF29}"/>
              </a:ext>
            </a:extLst>
          </p:cNvPr>
          <p:cNvSpPr/>
          <p:nvPr/>
        </p:nvSpPr>
        <p:spPr>
          <a:xfrm>
            <a:off x="195943" y="273907"/>
            <a:ext cx="8371238" cy="5588902"/>
          </a:xfrm>
          <a:prstGeom prst="rect">
            <a:avLst/>
          </a:prstGeom>
        </p:spPr>
        <p:txBody>
          <a:bodyPr wrap="square">
            <a:spAutoFit/>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00B050"/>
                </a:solidFill>
                <a:effectLst/>
                <a:uLnTx/>
                <a:uFillTx/>
                <a:latin typeface="Calibri" panose="020F0502020204030204"/>
                <a:ea typeface="Times New Roman"/>
                <a:cs typeface="Times New Roman"/>
              </a:rPr>
              <a:t>Un</a:t>
            </a:r>
            <a:r>
              <a:rPr kumimoji="0" lang="fr-FR" sz="2400" b="0" i="0" u="none" strike="noStrike" kern="1200" cap="none" spc="0" normalizeH="0" baseline="0" noProof="0" dirty="0">
                <a:ln>
                  <a:noFill/>
                </a:ln>
                <a:solidFill>
                  <a:srgbClr val="000000"/>
                </a:solidFill>
                <a:effectLst/>
                <a:uLnTx/>
                <a:uFillTx/>
                <a:latin typeface="Calibri" panose="020F0502020204030204"/>
                <a:ea typeface="Times New Roman"/>
                <a:cs typeface="Times New Roman"/>
              </a:rPr>
              <a:t> </a:t>
            </a:r>
            <a:r>
              <a:rPr kumimoji="0" lang="fr-FR" sz="2400" b="0" i="0" u="none" strike="noStrike" kern="1200" cap="none" spc="0" normalizeH="0" baseline="0" noProof="0" dirty="0" err="1">
                <a:ln>
                  <a:noFill/>
                </a:ln>
                <a:solidFill>
                  <a:srgbClr val="000000"/>
                </a:solidFill>
                <a:effectLst/>
                <a:uLnTx/>
                <a:uFillTx/>
                <a:latin typeface="Calibri" panose="020F0502020204030204"/>
                <a:ea typeface="Times New Roman"/>
                <a:cs typeface="Times New Roman"/>
              </a:rPr>
              <a:t>ǿʁəƨ</a:t>
            </a:r>
            <a:r>
              <a:rPr kumimoji="0" lang="fr-FR" sz="2400" b="0" i="0" u="none" strike="noStrike" kern="1200" cap="none" spc="0" normalizeH="0" baseline="0" noProof="0" dirty="0">
                <a:ln>
                  <a:noFill/>
                </a:ln>
                <a:solidFill>
                  <a:srgbClr val="000000"/>
                </a:solidFill>
                <a:effectLst/>
                <a:uLnTx/>
                <a:uFillTx/>
                <a:latin typeface="Calibri" panose="020F0502020204030204"/>
                <a:ea typeface="Times New Roman"/>
                <a:cs typeface="Times New Roman"/>
              </a:rPr>
              <a:t> </a:t>
            </a:r>
            <a:r>
              <a:rPr kumimoji="0" lang="fr-FR" sz="2400" b="0" i="0" u="none" strike="noStrike" kern="1200" cap="none" spc="0" normalizeH="0" baseline="0" noProof="0" dirty="0" err="1">
                <a:ln>
                  <a:noFill/>
                </a:ln>
                <a:solidFill>
                  <a:srgbClr val="000000"/>
                </a:solidFill>
                <a:effectLst/>
                <a:uLnTx/>
                <a:uFillTx/>
                <a:latin typeface="Calibri" panose="020F0502020204030204"/>
                <a:ea typeface="Times New Roman"/>
                <a:cs typeface="Times New Roman"/>
              </a:rPr>
              <a:t>ɖ</a:t>
            </a:r>
            <a:r>
              <a:rPr kumimoji="0" lang="fr-FR" sz="2400" b="0" i="0" u="none" strike="noStrike" kern="1200" cap="none" spc="0" normalizeH="0" baseline="0" noProof="0" dirty="0" err="1">
                <a:ln>
                  <a:noFill/>
                </a:ln>
                <a:solidFill>
                  <a:srgbClr val="FF0000"/>
                </a:solidFill>
                <a:effectLst/>
                <a:uLnTx/>
                <a:uFillTx/>
                <a:latin typeface="Calibri" panose="020F0502020204030204"/>
                <a:ea typeface="Times New Roman"/>
                <a:cs typeface="Times New Roman"/>
              </a:rPr>
              <a:t>at</a:t>
            </a:r>
            <a:r>
              <a:rPr kumimoji="0" lang="fr-FR" sz="2400" b="0" i="0" u="none" strike="noStrike" kern="1200" cap="none" spc="0" normalizeH="0" baseline="0" noProof="0" dirty="0" err="1">
                <a:ln>
                  <a:noFill/>
                </a:ln>
                <a:solidFill>
                  <a:srgbClr val="000000"/>
                </a:solidFill>
                <a:effectLst/>
                <a:uLnTx/>
                <a:uFillTx/>
                <a:latin typeface="Calibri" panose="020F0502020204030204"/>
                <a:ea typeface="Times New Roman"/>
                <a:cs typeface="Times New Roman"/>
              </a:rPr>
              <a:t>ɝǥ</a:t>
            </a:r>
            <a:r>
              <a:rPr kumimoji="0" lang="fr-FR" sz="2400" b="0" i="0" u="none" strike="noStrike" kern="1200" cap="none" spc="0" normalizeH="0" baseline="0" noProof="0" dirty="0">
                <a:ln>
                  <a:noFill/>
                </a:ln>
                <a:solidFill>
                  <a:srgbClr val="000000"/>
                </a:solidFill>
                <a:effectLst/>
                <a:uLnTx/>
                <a:uFillTx/>
                <a:latin typeface="Calibri" panose="020F0502020204030204"/>
                <a:ea typeface="Times New Roman"/>
                <a:cs typeface="Times New Roman"/>
              </a:rPr>
              <a:t> </a:t>
            </a:r>
            <a:r>
              <a:rPr kumimoji="0" lang="fr-FR" sz="2400" b="0" i="0" u="none" strike="noStrike" kern="1200" cap="none" spc="0" normalizeH="0" baseline="0" noProof="0" dirty="0" err="1">
                <a:ln>
                  <a:noFill/>
                </a:ln>
                <a:solidFill>
                  <a:srgbClr val="FF0000"/>
                </a:solidFill>
                <a:effectLst/>
                <a:uLnTx/>
                <a:uFillTx/>
                <a:latin typeface="Calibri" panose="020F0502020204030204"/>
                <a:ea typeface="Times New Roman"/>
                <a:cs typeface="Times New Roman"/>
              </a:rPr>
              <a:t>Pi</a:t>
            </a:r>
            <a:r>
              <a:rPr kumimoji="0" lang="fr-FR" sz="2400" b="0" i="0" u="none" strike="noStrike" kern="1200" cap="none" spc="0" normalizeH="0" baseline="0" noProof="0" dirty="0" err="1">
                <a:ln>
                  <a:noFill/>
                </a:ln>
                <a:solidFill>
                  <a:srgbClr val="000000"/>
                </a:solidFill>
                <a:effectLst/>
                <a:uLnTx/>
                <a:uFillTx/>
                <a:latin typeface="Calibri" panose="020F0502020204030204"/>
                <a:ea typeface="Times New Roman"/>
                <a:cs typeface="Times New Roman"/>
              </a:rPr>
              <a:t>ʁ</a:t>
            </a:r>
            <a:r>
              <a:rPr kumimoji="0" lang="fr-FR" sz="2400" b="0" i="0" u="none" strike="noStrike" kern="1200" cap="none" spc="0" normalizeH="0" baseline="0" noProof="0" dirty="0" err="1">
                <a:ln>
                  <a:noFill/>
                </a:ln>
                <a:solidFill>
                  <a:srgbClr val="FF0000"/>
                </a:solidFill>
                <a:effectLst/>
                <a:uLnTx/>
                <a:uFillTx/>
                <a:latin typeface="Calibri" panose="020F0502020204030204"/>
                <a:ea typeface="Times New Roman"/>
                <a:cs typeface="Times New Roman"/>
              </a:rPr>
              <a:t>rr</a:t>
            </a:r>
            <a:r>
              <a:rPr kumimoji="0" lang="fr-FR" sz="2400" b="0" i="0" u="none" strike="noStrike" kern="1200" cap="none" spc="0" normalizeH="0" baseline="0" noProof="0" dirty="0" err="1">
                <a:ln>
                  <a:noFill/>
                </a:ln>
                <a:solidFill>
                  <a:srgbClr val="0070C0"/>
                </a:solidFill>
                <a:effectLst/>
                <a:uLnTx/>
                <a:uFillTx/>
                <a:latin typeface="Calibri" panose="020F0502020204030204"/>
                <a:ea typeface="Times New Roman"/>
                <a:cs typeface="Times New Roman"/>
              </a:rPr>
              <a:t>e</a:t>
            </a:r>
            <a:r>
              <a:rPr kumimoji="0" lang="fr-FR" sz="2400" b="0" i="0" u="none" strike="noStrike" kern="1200" cap="none" spc="0" normalizeH="0" baseline="0" noProof="0" dirty="0">
                <a:ln>
                  <a:noFill/>
                </a:ln>
                <a:solidFill>
                  <a:srgbClr val="000000"/>
                </a:solidFill>
                <a:effectLst/>
                <a:uLnTx/>
                <a:uFillTx/>
                <a:latin typeface="Calibri" panose="020F0502020204030204"/>
                <a:ea typeface="Times New Roman"/>
                <a:cs typeface="Times New Roman"/>
              </a:rPr>
              <a:t> </a:t>
            </a:r>
            <a:r>
              <a:rPr kumimoji="0" lang="fr-FR" sz="2400" b="0" i="0" u="none" strike="noStrike" kern="1200" cap="none" spc="0" normalizeH="0" baseline="0" noProof="0" dirty="0" err="1">
                <a:ln>
                  <a:noFill/>
                </a:ln>
                <a:solidFill>
                  <a:srgbClr val="FF0000"/>
                </a:solidFill>
                <a:effectLst/>
                <a:uLnTx/>
                <a:uFillTx/>
                <a:latin typeface="Calibri" panose="020F0502020204030204"/>
                <a:ea typeface="Times New Roman"/>
                <a:cs typeface="Times New Roman"/>
              </a:rPr>
              <a:t>ou</a:t>
            </a:r>
            <a:r>
              <a:rPr kumimoji="0" lang="fr-FR" sz="2400" b="0" i="0" u="none" strike="noStrike" kern="1200" cap="none" spc="0" normalizeH="0" baseline="0" noProof="0" dirty="0" err="1">
                <a:ln>
                  <a:noFill/>
                </a:ln>
                <a:solidFill>
                  <a:srgbClr val="000000"/>
                </a:solidFill>
                <a:effectLst/>
                <a:uLnTx/>
                <a:uFillTx/>
                <a:latin typeface="Calibri" panose="020F0502020204030204"/>
                <a:ea typeface="Times New Roman"/>
                <a:cs typeface="Times New Roman"/>
              </a:rPr>
              <a:t>ʠ</a:t>
            </a:r>
            <a:r>
              <a:rPr kumimoji="0" lang="fr-FR" sz="2400" b="0" i="0" u="none" strike="noStrike" kern="1200" cap="none" spc="0" normalizeH="0" baseline="0" noProof="0" dirty="0" err="1">
                <a:ln>
                  <a:noFill/>
                </a:ln>
                <a:solidFill>
                  <a:srgbClr val="FF0000"/>
                </a:solidFill>
                <a:effectLst/>
                <a:uLnTx/>
                <a:uFillTx/>
                <a:latin typeface="Calibri" panose="020F0502020204030204"/>
                <a:ea typeface="Times New Roman"/>
                <a:cs typeface="Times New Roman"/>
              </a:rPr>
              <a:t>ri</a:t>
            </a:r>
            <a:r>
              <a:rPr kumimoji="0" lang="fr-FR" sz="2400" b="0" i="0" u="none" strike="noStrike" kern="1200" cap="none" spc="0" normalizeH="0" baseline="0" noProof="0" dirty="0" err="1">
                <a:ln>
                  <a:noFill/>
                </a:ln>
                <a:solidFill>
                  <a:srgbClr val="000000"/>
                </a:solidFill>
                <a:effectLst/>
                <a:uLnTx/>
                <a:uFillTx/>
                <a:latin typeface="Calibri" panose="020F0502020204030204"/>
                <a:ea typeface="Times New Roman"/>
                <a:cs typeface="Times New Roman"/>
              </a:rPr>
              <a:t>ǫ</a:t>
            </a:r>
            <a:r>
              <a:rPr kumimoji="0" lang="fr-FR" sz="2400" b="0" i="0" u="none" strike="noStrike" kern="1200" cap="none" spc="0" normalizeH="0" baseline="0" noProof="0" dirty="0">
                <a:ln>
                  <a:noFill/>
                </a:ln>
                <a:solidFill>
                  <a:srgbClr val="000000"/>
                </a:solidFill>
                <a:effectLst/>
                <a:uLnTx/>
                <a:uFillTx/>
                <a:latin typeface="Calibri" panose="020F0502020204030204"/>
                <a:ea typeface="Times New Roman"/>
                <a:cs typeface="Times New Roman"/>
              </a:rPr>
              <a:t> </a:t>
            </a:r>
            <a:r>
              <a:rPr kumimoji="0" lang="fr-FR" sz="2400" b="0" i="0" u="none" strike="noStrike" kern="1200" cap="none" spc="0" normalizeH="0" baseline="0" noProof="0" dirty="0">
                <a:ln>
                  <a:noFill/>
                </a:ln>
                <a:solidFill>
                  <a:srgbClr val="FF0000"/>
                </a:solidFill>
                <a:effectLst/>
                <a:uLnTx/>
                <a:uFillTx/>
                <a:latin typeface="Calibri" panose="020F0502020204030204"/>
                <a:ea typeface="Times New Roman"/>
                <a:cs typeface="Times New Roman"/>
              </a:rPr>
              <a:t>la</a:t>
            </a:r>
            <a:r>
              <a:rPr kumimoji="0" lang="fr-FR" sz="2400" b="0" i="0" u="none" strike="noStrike" kern="1200" cap="none" spc="0" normalizeH="0" baseline="0" noProof="0" dirty="0">
                <a:ln>
                  <a:noFill/>
                </a:ln>
                <a:solidFill>
                  <a:srgbClr val="000000"/>
                </a:solidFill>
                <a:effectLst/>
                <a:uLnTx/>
                <a:uFillTx/>
                <a:latin typeface="Calibri" panose="020F0502020204030204"/>
                <a:ea typeface="Times New Roman"/>
                <a:cs typeface="Times New Roman"/>
              </a:rPr>
              <a:t> </a:t>
            </a:r>
            <a:r>
              <a:rPr kumimoji="0" lang="fr-FR" sz="2400" b="0" i="0" u="none" strike="noStrike" kern="1200" cap="none" spc="0" normalizeH="0" baseline="0" noProof="0" dirty="0">
                <a:ln>
                  <a:noFill/>
                </a:ln>
                <a:solidFill>
                  <a:srgbClr val="FF0000"/>
                </a:solidFill>
                <a:effectLst/>
                <a:uLnTx/>
                <a:uFillTx/>
                <a:latin typeface="Calibri" panose="020F0502020204030204"/>
                <a:ea typeface="Times New Roman"/>
                <a:cs typeface="Times New Roman"/>
              </a:rPr>
              <a:t>port</a:t>
            </a:r>
            <a:r>
              <a:rPr kumimoji="0" lang="fr-FR" sz="2400" b="0" i="0" u="none" strike="noStrike" kern="1200" cap="none" spc="0" normalizeH="0" baseline="0" noProof="0" dirty="0">
                <a:ln>
                  <a:noFill/>
                </a:ln>
                <a:solidFill>
                  <a:srgbClr val="0070C0"/>
                </a:solidFill>
                <a:effectLst/>
                <a:uLnTx/>
                <a:uFillTx/>
                <a:latin typeface="Calibri" panose="020F0502020204030204"/>
                <a:ea typeface="Times New Roman"/>
                <a:cs typeface="Times New Roman"/>
              </a:rPr>
              <a:t>e</a:t>
            </a:r>
            <a:r>
              <a:rPr kumimoji="0" lang="fr-FR" sz="2400" b="0" i="0" u="none" strike="noStrike" kern="1200" cap="none" spc="0" normalizeH="0" baseline="0" noProof="0" dirty="0">
                <a:ln>
                  <a:noFill/>
                </a:ln>
                <a:solidFill>
                  <a:srgbClr val="000000"/>
                </a:solidFill>
                <a:effectLst/>
                <a:uLnTx/>
                <a:uFillTx/>
                <a:latin typeface="Calibri" panose="020F0502020204030204"/>
                <a:ea typeface="Times New Roman"/>
                <a:cs typeface="Times New Roman"/>
              </a:rPr>
              <a:t> </a:t>
            </a:r>
            <a:r>
              <a:rPr kumimoji="0" lang="fr-FR" sz="2400" b="0" i="0" u="none" strike="noStrike" kern="1200" cap="none" spc="0" normalizeH="0" baseline="0" noProof="0" dirty="0" err="1">
                <a:ln>
                  <a:noFill/>
                </a:ln>
                <a:solidFill>
                  <a:srgbClr val="000000"/>
                </a:solidFill>
                <a:effectLst/>
                <a:uLnTx/>
                <a:uFillTx/>
                <a:latin typeface="Calibri" panose="020F0502020204030204"/>
                <a:ea typeface="Times New Roman"/>
                <a:cs typeface="Times New Roman"/>
              </a:rPr>
              <a:t>ъ</a:t>
            </a:r>
            <a:r>
              <a:rPr kumimoji="0" lang="fr-FR" sz="2400" b="0" i="0" u="none" strike="noStrike" kern="1200" cap="none" spc="0" normalizeH="0" baseline="0" noProof="0" dirty="0" err="1">
                <a:ln>
                  <a:noFill/>
                </a:ln>
                <a:solidFill>
                  <a:srgbClr val="FF0000"/>
                </a:solidFill>
                <a:effectLst/>
                <a:uLnTx/>
                <a:uFillTx/>
                <a:latin typeface="Calibri" panose="020F0502020204030204"/>
                <a:ea typeface="Times New Roman"/>
                <a:cs typeface="Times New Roman"/>
              </a:rPr>
              <a:t>u</a:t>
            </a:r>
            <a:r>
              <a:rPr kumimoji="0" lang="fr-FR" sz="2400" b="0" i="0" u="none" strike="noStrike" kern="1200" cap="none" spc="0" normalizeH="0" baseline="0" noProof="0" dirty="0">
                <a:ln>
                  <a:noFill/>
                </a:ln>
                <a:solidFill>
                  <a:srgbClr val="000000"/>
                </a:solidFill>
                <a:effectLst/>
                <a:uLnTx/>
                <a:uFillTx/>
                <a:latin typeface="Calibri" panose="020F0502020204030204"/>
                <a:ea typeface="Times New Roman"/>
                <a:cs typeface="Times New Roman"/>
              </a:rPr>
              <a:t> </a:t>
            </a:r>
            <a:r>
              <a:rPr kumimoji="0" lang="fr-FR" sz="2400" b="0" i="0" u="none" strike="noStrike" kern="1200" cap="none" spc="0" normalizeH="0" baseline="0" noProof="0" dirty="0" err="1">
                <a:ln>
                  <a:noFill/>
                </a:ln>
                <a:solidFill>
                  <a:srgbClr val="FF0000"/>
                </a:solidFill>
                <a:effectLst/>
                <a:uLnTx/>
                <a:uFillTx/>
                <a:latin typeface="Calibri" panose="020F0502020204030204"/>
                <a:ea typeface="Times New Roman"/>
                <a:cs typeface="Times New Roman"/>
              </a:rPr>
              <a:t>jar</a:t>
            </a:r>
            <a:r>
              <a:rPr kumimoji="0" lang="fr-FR" sz="2400" b="0" i="0" u="none" strike="noStrike" kern="1200" cap="none" spc="0" normalizeH="0" baseline="0" noProof="0" dirty="0" err="1">
                <a:ln>
                  <a:noFill/>
                </a:ln>
                <a:solidFill>
                  <a:srgbClr val="000000"/>
                </a:solidFill>
                <a:effectLst/>
                <a:uLnTx/>
                <a:uFillTx/>
                <a:latin typeface="Calibri" panose="020F0502020204030204"/>
                <a:ea typeface="Times New Roman"/>
                <a:cs typeface="Times New Roman"/>
              </a:rPr>
              <a:t>ъɝǥ</a:t>
            </a:r>
            <a:r>
              <a:rPr kumimoji="0" lang="fr-FR" sz="2400" b="0" i="0" u="none" strike="noStrike" kern="1200" cap="none" spc="0" normalizeH="0" baseline="0" noProof="0" dirty="0">
                <a:ln>
                  <a:noFill/>
                </a:ln>
                <a:solidFill>
                  <a:srgbClr val="000000"/>
                </a:solidFill>
                <a:effectLst/>
                <a:uLnTx/>
                <a:uFillTx/>
                <a:latin typeface="Calibri" panose="020F0502020204030204"/>
                <a:ea typeface="Times New Roman"/>
                <a:cs typeface="Times New Roman"/>
              </a:rPr>
              <a:t> </a:t>
            </a:r>
            <a:r>
              <a:rPr kumimoji="0" lang="fr-FR" sz="2400" b="0" i="0" u="none" strike="noStrike" kern="1200" cap="none" spc="0" normalizeH="0" baseline="0" noProof="0" dirty="0">
                <a:ln>
                  <a:noFill/>
                </a:ln>
                <a:solidFill>
                  <a:srgbClr val="00B050"/>
                </a:solidFill>
                <a:effectLst/>
                <a:uLnTx/>
                <a:uFillTx/>
                <a:latin typeface="Calibri" panose="020F0502020204030204"/>
                <a:ea typeface="Times New Roman"/>
                <a:cs typeface="Times New Roman"/>
              </a:rPr>
              <a:t>et</a:t>
            </a:r>
            <a:r>
              <a:rPr kumimoji="0" lang="fr-FR" sz="2400" b="0" i="0" u="none" strike="noStrike" kern="1200" cap="none" spc="0" normalizeH="0" baseline="0" noProof="0" dirty="0">
                <a:ln>
                  <a:noFill/>
                </a:ln>
                <a:solidFill>
                  <a:srgbClr val="000000"/>
                </a:solidFill>
                <a:effectLst/>
                <a:uLnTx/>
                <a:uFillTx/>
                <a:latin typeface="Calibri" panose="020F0502020204030204"/>
                <a:ea typeface="Times New Roman"/>
                <a:cs typeface="Times New Roman"/>
              </a:rPr>
              <a:t> </a:t>
            </a:r>
            <a:r>
              <a:rPr kumimoji="0" lang="fr-FR" sz="2400" b="0" i="0" u="none" strike="noStrike" kern="1200" cap="none" spc="0" normalizeH="0" baseline="0" noProof="0" dirty="0" err="1">
                <a:ln>
                  <a:noFill/>
                </a:ln>
                <a:solidFill>
                  <a:srgbClr val="000000"/>
                </a:solidFill>
                <a:effectLst/>
                <a:uLnTx/>
                <a:uFillTx/>
                <a:latin typeface="Calibri" panose="020F0502020204030204"/>
                <a:ea typeface="Times New Roman"/>
                <a:cs typeface="Times New Roman"/>
              </a:rPr>
              <a:t>ɞ’</a:t>
            </a:r>
            <a:r>
              <a:rPr kumimoji="0" lang="fr-FR" sz="2400" b="0" i="0" u="none" strike="noStrike" kern="1200" cap="none" spc="0" normalizeH="0" baseline="0" noProof="0" dirty="0" err="1">
                <a:ln>
                  <a:noFill/>
                </a:ln>
                <a:solidFill>
                  <a:srgbClr val="00B050"/>
                </a:solidFill>
                <a:effectLst/>
                <a:uLnTx/>
                <a:uFillTx/>
                <a:latin typeface="Calibri" panose="020F0502020204030204"/>
                <a:ea typeface="Times New Roman"/>
                <a:cs typeface="Times New Roman"/>
              </a:rPr>
              <a:t>en</a:t>
            </a:r>
            <a:r>
              <a:rPr kumimoji="0" lang="fr-FR" sz="2400" b="0" i="0" u="none" strike="noStrike" kern="1200" cap="none" spc="0" normalizeH="0" baseline="0" noProof="0" dirty="0">
                <a:ln>
                  <a:noFill/>
                </a:ln>
                <a:solidFill>
                  <a:srgbClr val="000000"/>
                </a:solidFill>
                <a:effectLst/>
                <a:uLnTx/>
                <a:uFillTx/>
                <a:latin typeface="Calibri" panose="020F0502020204030204"/>
                <a:ea typeface="Times New Roman"/>
                <a:cs typeface="Times New Roman"/>
              </a:rPr>
              <a:t> </a:t>
            </a:r>
            <a:r>
              <a:rPr kumimoji="0" lang="fr-FR" sz="2400" b="0" i="0" u="none" strike="noStrike" kern="1200" cap="none" spc="0" normalizeH="0" baseline="0" noProof="0" dirty="0">
                <a:ln>
                  <a:noFill/>
                </a:ln>
                <a:solidFill>
                  <a:srgbClr val="FF0000"/>
                </a:solidFill>
                <a:effectLst/>
                <a:uLnTx/>
                <a:uFillTx/>
                <a:latin typeface="Calibri" panose="020F0502020204030204"/>
                <a:ea typeface="Times New Roman"/>
                <a:cs typeface="Times New Roman"/>
              </a:rPr>
              <a:t>alla</a:t>
            </a:r>
            <a:r>
              <a:rPr kumimoji="0" lang="fr-FR" sz="2400" b="0" i="0" u="none" strike="noStrike" kern="1200" cap="none" spc="0" normalizeH="0" baseline="0" noProof="0" dirty="0">
                <a:ln>
                  <a:noFill/>
                </a:ln>
                <a:solidFill>
                  <a:srgbClr val="000000"/>
                </a:solidFill>
                <a:effectLst/>
                <a:uLnTx/>
                <a:uFillTx/>
                <a:latin typeface="Calibri" panose="020F0502020204030204"/>
                <a:ea typeface="Times New Roman"/>
                <a:cs typeface="Times New Roman"/>
              </a:rPr>
              <a:t> </a:t>
            </a:r>
            <a:r>
              <a:rPr kumimoji="0" lang="fr-FR" sz="2400" b="0" i="0" u="none" strike="noStrike" kern="1200" cap="none" spc="0" normalizeH="0" baseline="0" noProof="0" dirty="0">
                <a:ln>
                  <a:noFill/>
                </a:ln>
                <a:solidFill>
                  <a:srgbClr val="00B050"/>
                </a:solidFill>
                <a:effectLst/>
                <a:uLnTx/>
                <a:uFillTx/>
                <a:latin typeface="Calibri" panose="020F0502020204030204"/>
                <a:ea typeface="Times New Roman"/>
                <a:cs typeface="Times New Roman"/>
              </a:rPr>
              <a:t>dans</a:t>
            </a:r>
            <a:r>
              <a:rPr kumimoji="0" lang="fr-FR" sz="2400" b="0" i="0" u="none" strike="noStrike" kern="1200" cap="none" spc="0" normalizeH="0" baseline="0" noProof="0" dirty="0">
                <a:ln>
                  <a:noFill/>
                </a:ln>
                <a:solidFill>
                  <a:srgbClr val="000000"/>
                </a:solidFill>
                <a:effectLst/>
                <a:uLnTx/>
                <a:uFillTx/>
                <a:latin typeface="Calibri" panose="020F0502020204030204"/>
                <a:ea typeface="Times New Roman"/>
                <a:cs typeface="Times New Roman"/>
              </a:rPr>
              <a:t> </a:t>
            </a:r>
            <a:r>
              <a:rPr kumimoji="0" lang="fr-FR" sz="2400" b="0" i="0" u="none" strike="noStrike" kern="1200" cap="none" spc="0" normalizeH="0" baseline="0" noProof="0" dirty="0" err="1">
                <a:ln>
                  <a:noFill/>
                </a:ln>
                <a:solidFill>
                  <a:srgbClr val="FF0000"/>
                </a:solidFill>
                <a:effectLst/>
                <a:uLnTx/>
                <a:uFillTx/>
                <a:latin typeface="Calibri" panose="020F0502020204030204"/>
                <a:ea typeface="Times New Roman"/>
                <a:cs typeface="Times New Roman"/>
              </a:rPr>
              <a:t>l</a:t>
            </a:r>
            <a:r>
              <a:rPr kumimoji="0" lang="fr-FR" sz="2400" b="0" i="0" u="none" strike="noStrike" kern="1200" cap="none" spc="0" normalizeH="0" baseline="0" noProof="0" dirty="0" err="1">
                <a:ln>
                  <a:noFill/>
                </a:ln>
                <a:solidFill>
                  <a:srgbClr val="000000"/>
                </a:solidFill>
                <a:effectLst/>
                <a:uLnTx/>
                <a:uFillTx/>
                <a:latin typeface="Calibri" panose="020F0502020204030204"/>
                <a:ea typeface="Times New Roman"/>
                <a:cs typeface="Times New Roman"/>
              </a:rPr>
              <a:t>ʁɞ</a:t>
            </a:r>
            <a:r>
              <a:rPr kumimoji="0" lang="fr-FR" sz="2400" b="0" i="0" u="none" strike="noStrike" kern="1200" cap="none" spc="0" normalizeH="0" baseline="0" noProof="0" dirty="0">
                <a:ln>
                  <a:noFill/>
                </a:ln>
                <a:solidFill>
                  <a:srgbClr val="000000"/>
                </a:solidFill>
                <a:effectLst/>
                <a:uLnTx/>
                <a:uFillTx/>
                <a:latin typeface="Calibri" panose="020F0502020204030204"/>
                <a:ea typeface="Times New Roman"/>
                <a:cs typeface="Times New Roman"/>
              </a:rPr>
              <a:t> </a:t>
            </a:r>
            <a:r>
              <a:rPr kumimoji="0" lang="fr-FR" sz="2400" b="0" i="0" u="none" strike="noStrike" kern="1200" cap="none" spc="0" normalizeH="0" baseline="0" noProof="0" dirty="0" err="1">
                <a:ln>
                  <a:noFill/>
                </a:ln>
                <a:solidFill>
                  <a:srgbClr val="FF0000"/>
                </a:solidFill>
                <a:effectLst/>
                <a:uLnTx/>
                <a:uFillTx/>
                <a:latin typeface="Calibri" panose="020F0502020204030204"/>
                <a:ea typeface="Times New Roman"/>
                <a:cs typeface="Times New Roman"/>
              </a:rPr>
              <a:t>pré</a:t>
            </a:r>
            <a:r>
              <a:rPr kumimoji="0" lang="fr-FR" sz="2400" b="0" i="0" u="none" strike="noStrike" kern="1200" cap="none" spc="0" normalizeH="0" baseline="0" noProof="0" dirty="0" err="1">
                <a:ln>
                  <a:noFill/>
                </a:ln>
                <a:solidFill>
                  <a:srgbClr val="000000"/>
                </a:solidFill>
                <a:effectLst/>
                <a:uLnTx/>
                <a:uFillTx/>
                <a:latin typeface="Calibri" panose="020F0502020204030204"/>
                <a:ea typeface="Times New Roman"/>
                <a:cs typeface="Times New Roman"/>
              </a:rPr>
              <a:t>ɞ</a:t>
            </a:r>
            <a:r>
              <a:rPr kumimoji="0" lang="fr-FR" sz="2400" b="0" i="0" u="none" strike="noStrike" kern="1200" cap="none" spc="0" normalizeH="0" baseline="0" noProof="0" dirty="0">
                <a:ln>
                  <a:noFill/>
                </a:ln>
                <a:solidFill>
                  <a:srgbClr val="000000"/>
                </a:solidFill>
                <a:effectLst/>
                <a:uLnTx/>
                <a:uFillTx/>
                <a:latin typeface="Calibri" panose="020F0502020204030204"/>
                <a:ea typeface="Times New Roman"/>
                <a:cs typeface="Times New Roman"/>
              </a:rPr>
              <a:t> </a:t>
            </a:r>
            <a:r>
              <a:rPr kumimoji="0" lang="fr-FR" sz="2400" b="0" i="0" u="none" strike="noStrike" kern="1200" cap="none" spc="0" normalizeH="0" baseline="0" noProof="0" dirty="0" err="1">
                <a:ln>
                  <a:noFill/>
                </a:ln>
                <a:solidFill>
                  <a:srgbClr val="000000"/>
                </a:solidFill>
                <a:effectLst/>
                <a:uLnTx/>
                <a:uFillTx/>
                <a:latin typeface="Calibri" panose="020F0502020204030204"/>
                <a:ea typeface="Times New Roman"/>
                <a:cs typeface="Times New Roman"/>
              </a:rPr>
              <a:t>ʠʁ</a:t>
            </a:r>
            <a:r>
              <a:rPr kumimoji="0" lang="fr-FR" sz="2400" b="0" i="0" u="none" strike="noStrike" kern="1200" cap="none" spc="0" normalizeH="0" baseline="0" noProof="0" dirty="0" err="1">
                <a:ln>
                  <a:noFill/>
                </a:ln>
                <a:solidFill>
                  <a:srgbClr val="FF0000"/>
                </a:solidFill>
                <a:effectLst/>
                <a:uLnTx/>
                <a:uFillTx/>
                <a:latin typeface="Calibri" panose="020F0502020204030204"/>
                <a:ea typeface="Times New Roman"/>
                <a:cs typeface="Times New Roman"/>
              </a:rPr>
              <a:t>r</a:t>
            </a:r>
            <a:r>
              <a:rPr kumimoji="0" lang="fr-FR" sz="2400" b="0" i="0" u="none" strike="noStrike" kern="1200" cap="none" spc="0" normalizeH="0" baseline="0" noProof="0" dirty="0" err="1">
                <a:ln>
                  <a:noFill/>
                </a:ln>
                <a:solidFill>
                  <a:srgbClr val="000000"/>
                </a:solidFill>
                <a:effectLst/>
                <a:uLnTx/>
                <a:uFillTx/>
                <a:latin typeface="Calibri" panose="020F0502020204030204"/>
                <a:ea typeface="Times New Roman"/>
                <a:cs typeface="Times New Roman"/>
              </a:rPr>
              <a:t>ǫɞ</a:t>
            </a:r>
            <a:r>
              <a:rPr kumimoji="0" lang="fr-FR" sz="2400" b="0" i="0" u="none" strike="noStrike" kern="1200" cap="none" spc="0" normalizeH="0" baseline="0" noProof="0" dirty="0">
                <a:ln>
                  <a:noFill/>
                </a:ln>
                <a:solidFill>
                  <a:srgbClr val="000000"/>
                </a:solidFill>
                <a:effectLst/>
                <a:uLnTx/>
                <a:uFillTx/>
                <a:latin typeface="Calibri" panose="020F0502020204030204"/>
                <a:ea typeface="Times New Roman"/>
                <a:cs typeface="Times New Roman"/>
              </a:rPr>
              <a:t>. </a:t>
            </a:r>
            <a:r>
              <a:rPr kumimoji="0" lang="fr-FR" sz="2400" b="0" i="0" u="none" strike="noStrike" kern="1200" cap="none" spc="0" normalizeH="0" baseline="0" noProof="0" dirty="0" err="1">
                <a:ln>
                  <a:noFill/>
                </a:ln>
                <a:solidFill>
                  <a:srgbClr val="000000"/>
                </a:solidFill>
                <a:effectLst/>
                <a:uLnTx/>
                <a:uFillTx/>
                <a:latin typeface="Calibri" panose="020F0502020204030204"/>
                <a:ea typeface="Times New Roman"/>
                <a:cs typeface="Times New Roman"/>
              </a:rPr>
              <a:t>Ð</a:t>
            </a:r>
            <a:r>
              <a:rPr kumimoji="0" lang="fr-FR" sz="2400" b="0" i="0" u="none" strike="noStrike" kern="1200" cap="none" spc="0" normalizeH="0" baseline="0" noProof="0" dirty="0" err="1">
                <a:ln>
                  <a:noFill/>
                </a:ln>
                <a:solidFill>
                  <a:srgbClr val="FF0000"/>
                </a:solidFill>
                <a:effectLst/>
                <a:uLnTx/>
                <a:uFillTx/>
                <a:latin typeface="Calibri" panose="020F0502020204030204"/>
                <a:ea typeface="Times New Roman"/>
                <a:cs typeface="Times New Roman"/>
              </a:rPr>
              <a:t>ur</a:t>
            </a:r>
            <a:r>
              <a:rPr kumimoji="0" lang="fr-FR" sz="2400" b="0" i="0" u="none" strike="noStrike" kern="1200" cap="none" spc="0" normalizeH="0" baseline="0" noProof="0" dirty="0">
                <a:ln>
                  <a:noFill/>
                </a:ln>
                <a:solidFill>
                  <a:srgbClr val="000000"/>
                </a:solidFill>
                <a:effectLst/>
                <a:uLnTx/>
                <a:uFillTx/>
                <a:latin typeface="Calibri" panose="020F0502020204030204"/>
                <a:ea typeface="Times New Roman"/>
                <a:cs typeface="Times New Roman"/>
              </a:rPr>
              <a:t> </a:t>
            </a:r>
            <a:r>
              <a:rPr kumimoji="0" lang="fr-FR" sz="2400" b="0" i="0" u="none" strike="noStrike" kern="1200" cap="none" spc="0" normalizeH="0" baseline="0" noProof="0" dirty="0">
                <a:ln>
                  <a:noFill/>
                </a:ln>
                <a:solidFill>
                  <a:srgbClr val="FF0000"/>
                </a:solidFill>
                <a:effectLst/>
                <a:uLnTx/>
                <a:uFillTx/>
                <a:latin typeface="Calibri" panose="020F0502020204030204"/>
                <a:ea typeface="Times New Roman"/>
                <a:cs typeface="Times New Roman"/>
              </a:rPr>
              <a:t>la</a:t>
            </a:r>
            <a:r>
              <a:rPr kumimoji="0" lang="fr-FR" sz="2400" b="0" i="0" u="none" strike="noStrike" kern="1200" cap="none" spc="0" normalizeH="0" baseline="0" noProof="0" dirty="0">
                <a:ln>
                  <a:noFill/>
                </a:ln>
                <a:solidFill>
                  <a:srgbClr val="000000"/>
                </a:solidFill>
                <a:effectLst/>
                <a:uLnTx/>
                <a:uFillTx/>
                <a:latin typeface="Calibri" panose="020F0502020204030204"/>
                <a:ea typeface="Times New Roman"/>
                <a:cs typeface="Times New Roman"/>
              </a:rPr>
              <a:t> </a:t>
            </a:r>
            <a:r>
              <a:rPr kumimoji="0" lang="fr-FR" sz="2400" b="0" i="0" u="none" strike="noStrike" kern="1200" cap="none" spc="0" normalizeH="0" baseline="0" noProof="0" dirty="0" err="1">
                <a:ln>
                  <a:noFill/>
                </a:ln>
                <a:solidFill>
                  <a:srgbClr val="FF0000"/>
                </a:solidFill>
                <a:effectLst/>
                <a:uLnTx/>
                <a:uFillTx/>
                <a:latin typeface="Calibri" panose="020F0502020204030204"/>
                <a:ea typeface="Times New Roman"/>
                <a:cs typeface="Times New Roman"/>
              </a:rPr>
              <a:t>plu</a:t>
            </a:r>
            <a:r>
              <a:rPr kumimoji="0" lang="fr-FR" sz="2400" b="0" i="0" u="none" strike="noStrike" kern="1200" cap="none" spc="0" normalizeH="0" baseline="0" noProof="0" dirty="0" err="1">
                <a:ln>
                  <a:noFill/>
                </a:ln>
                <a:solidFill>
                  <a:srgbClr val="000000"/>
                </a:solidFill>
                <a:effectLst/>
                <a:uLnTx/>
                <a:uFillTx/>
                <a:latin typeface="Calibri" panose="020F0502020204030204"/>
                <a:ea typeface="Times New Roman"/>
                <a:cs typeface="Times New Roman"/>
              </a:rPr>
              <a:t>ɞ</a:t>
            </a:r>
            <a:r>
              <a:rPr kumimoji="0" lang="fr-FR" sz="2400" b="0" i="0" u="none" strike="noStrike" kern="1200" cap="none" spc="0" normalizeH="0" baseline="0" noProof="0" dirty="0">
                <a:ln>
                  <a:noFill/>
                </a:ln>
                <a:solidFill>
                  <a:srgbClr val="000000"/>
                </a:solidFill>
                <a:effectLst/>
                <a:uLnTx/>
                <a:uFillTx/>
                <a:latin typeface="Calibri" panose="020F0502020204030204"/>
                <a:ea typeface="Times New Roman"/>
                <a:cs typeface="Times New Roman"/>
              </a:rPr>
              <a:t> </a:t>
            </a:r>
            <a:r>
              <a:rPr kumimoji="0" lang="fr-FR" sz="2400" b="0" i="0" u="none" strike="noStrike" kern="1200" cap="none" spc="0" normalizeH="0" baseline="0" noProof="0" dirty="0" err="1">
                <a:ln>
                  <a:noFill/>
                </a:ln>
                <a:solidFill>
                  <a:srgbClr val="000000"/>
                </a:solidFill>
                <a:effectLst/>
                <a:uLnTx/>
                <a:uFillTx/>
                <a:latin typeface="Calibri" panose="020F0502020204030204"/>
                <a:ea typeface="Times New Roman"/>
                <a:cs typeface="Times New Roman"/>
              </a:rPr>
              <a:t>ƽəƨ</a:t>
            </a:r>
            <a:r>
              <a:rPr kumimoji="0" lang="fr-FR" sz="2400" b="0" i="0" u="none" strike="noStrike" kern="1200" cap="none" spc="0" normalizeH="0" baseline="0" noProof="0" dirty="0" err="1">
                <a:ln>
                  <a:noFill/>
                </a:ln>
                <a:solidFill>
                  <a:srgbClr val="FF0000"/>
                </a:solidFill>
                <a:effectLst/>
                <a:uLnTx/>
                <a:uFillTx/>
                <a:latin typeface="Calibri" panose="020F0502020204030204"/>
                <a:ea typeface="Times New Roman"/>
                <a:cs typeface="Times New Roman"/>
              </a:rPr>
              <a:t>t</a:t>
            </a:r>
            <a:r>
              <a:rPr kumimoji="0" lang="fr-FR" sz="2400" b="0" i="0" u="none" strike="noStrike" kern="1200" cap="none" spc="0" normalizeH="0" baseline="0" noProof="0" dirty="0" err="1">
                <a:ln>
                  <a:noFill/>
                </a:ln>
                <a:solidFill>
                  <a:srgbClr val="0070C0"/>
                </a:solidFill>
                <a:effectLst/>
                <a:uLnTx/>
                <a:uFillTx/>
                <a:latin typeface="Calibri" panose="020F0502020204030204"/>
                <a:ea typeface="Times New Roman"/>
                <a:cs typeface="Times New Roman"/>
              </a:rPr>
              <a:t>e</a:t>
            </a:r>
            <a:r>
              <a:rPr kumimoji="0" lang="fr-FR" sz="2400" b="0" i="0" u="none" strike="noStrike" kern="1200" cap="none" spc="0" normalizeH="0" baseline="0" noProof="0" dirty="0">
                <a:ln>
                  <a:noFill/>
                </a:ln>
                <a:solidFill>
                  <a:srgbClr val="000000"/>
                </a:solidFill>
                <a:effectLst/>
                <a:uLnTx/>
                <a:uFillTx/>
                <a:latin typeface="Calibri" panose="020F0502020204030204"/>
                <a:ea typeface="Times New Roman"/>
                <a:cs typeface="Times New Roman"/>
              </a:rPr>
              <a:t> </a:t>
            </a:r>
            <a:r>
              <a:rPr kumimoji="0" lang="fr-FR" sz="2400" b="0" i="0" u="none" strike="noStrike" kern="1200" cap="none" spc="0" normalizeH="0" baseline="0" noProof="0" dirty="0" err="1">
                <a:ln>
                  <a:noFill/>
                </a:ln>
                <a:solidFill>
                  <a:srgbClr val="000000"/>
                </a:solidFill>
                <a:effectLst/>
                <a:uLnTx/>
                <a:uFillTx/>
                <a:latin typeface="Calibri" panose="020F0502020204030204"/>
                <a:ea typeface="Times New Roman"/>
                <a:cs typeface="Times New Roman"/>
              </a:rPr>
              <a:t>ǿ</a:t>
            </a:r>
            <a:r>
              <a:rPr kumimoji="0" lang="fr-FR" sz="2400" b="0" i="0" u="none" strike="noStrike" kern="1200" cap="none" spc="0" normalizeH="0" baseline="0" noProof="0" dirty="0" err="1">
                <a:ln>
                  <a:noFill/>
                </a:ln>
                <a:solidFill>
                  <a:srgbClr val="FF0000"/>
                </a:solidFill>
                <a:effectLst/>
                <a:uLnTx/>
                <a:uFillTx/>
                <a:latin typeface="Calibri" panose="020F0502020204030204"/>
                <a:ea typeface="Times New Roman"/>
                <a:cs typeface="Times New Roman"/>
              </a:rPr>
              <a:t>r</a:t>
            </a:r>
            <a:r>
              <a:rPr kumimoji="0" lang="fr-FR" sz="2400" b="0" i="0" u="none" strike="noStrike" kern="1200" cap="none" spc="0" normalizeH="0" baseline="0" noProof="0" dirty="0" err="1">
                <a:ln>
                  <a:noFill/>
                </a:ln>
                <a:solidFill>
                  <a:srgbClr val="000000"/>
                </a:solidFill>
                <a:effectLst/>
                <a:uLnTx/>
                <a:uFillTx/>
                <a:latin typeface="Calibri" panose="020F0502020204030204"/>
                <a:ea typeface="Times New Roman"/>
                <a:cs typeface="Times New Roman"/>
              </a:rPr>
              <a:t>əǥɉƽ</a:t>
            </a:r>
            <a:r>
              <a:rPr kumimoji="0" lang="fr-FR" sz="2400" b="0" i="0" u="none" strike="noStrike" kern="1200" cap="none" spc="0" normalizeH="0" baseline="0" noProof="0" dirty="0" err="1">
                <a:ln>
                  <a:noFill/>
                </a:ln>
                <a:solidFill>
                  <a:srgbClr val="0070C0"/>
                </a:solidFill>
                <a:effectLst/>
                <a:uLnTx/>
                <a:uFillTx/>
                <a:latin typeface="Calibri" panose="020F0502020204030204"/>
                <a:ea typeface="Times New Roman"/>
                <a:cs typeface="Times New Roman"/>
              </a:rPr>
              <a:t>e</a:t>
            </a:r>
            <a:r>
              <a:rPr kumimoji="0" lang="fr-FR" sz="2400" b="0" i="0" u="none" strike="noStrike" kern="1200" cap="none" spc="0" normalizeH="0" baseline="0" noProof="0" dirty="0">
                <a:ln>
                  <a:noFill/>
                </a:ln>
                <a:solidFill>
                  <a:srgbClr val="000000"/>
                </a:solidFill>
                <a:effectLst/>
                <a:uLnTx/>
                <a:uFillTx/>
                <a:latin typeface="Calibri" panose="020F0502020204030204"/>
                <a:ea typeface="Times New Roman"/>
                <a:cs typeface="Times New Roman"/>
              </a:rPr>
              <a:t> </a:t>
            </a:r>
            <a:r>
              <a:rPr kumimoji="0" lang="fr-FR" sz="2400" b="0" i="0" u="none" strike="noStrike" kern="1200" cap="none" spc="0" normalizeH="0" baseline="0" noProof="0" dirty="0" err="1">
                <a:ln>
                  <a:noFill/>
                </a:ln>
                <a:solidFill>
                  <a:srgbClr val="000000"/>
                </a:solidFill>
                <a:effectLst/>
                <a:uLnTx/>
                <a:uFillTx/>
                <a:latin typeface="Calibri" panose="020F0502020204030204"/>
                <a:ea typeface="Times New Roman"/>
                <a:cs typeface="Times New Roman"/>
              </a:rPr>
              <a:t>ъ’</a:t>
            </a:r>
            <a:r>
              <a:rPr kumimoji="0" lang="fr-FR" sz="2400" b="0" i="0" u="none" strike="noStrike" kern="1200" cap="none" spc="0" normalizeH="0" baseline="0" noProof="0" dirty="0" err="1">
                <a:ln>
                  <a:noFill/>
                </a:ln>
                <a:solidFill>
                  <a:srgbClr val="00B050"/>
                </a:solidFill>
                <a:effectLst/>
                <a:uLnTx/>
                <a:uFillTx/>
                <a:latin typeface="Calibri" panose="020F0502020204030204"/>
                <a:ea typeface="Times New Roman"/>
                <a:cs typeface="Times New Roman"/>
              </a:rPr>
              <a:t>un</a:t>
            </a:r>
            <a:r>
              <a:rPr kumimoji="0" lang="fr-FR" sz="2400" b="0" i="0" u="none" strike="noStrike" kern="1200" cap="none" spc="0" normalizeH="0" baseline="0" noProof="0" dirty="0">
                <a:ln>
                  <a:noFill/>
                </a:ln>
                <a:solidFill>
                  <a:srgbClr val="000000"/>
                </a:solidFill>
                <a:effectLst/>
                <a:uLnTx/>
                <a:uFillTx/>
                <a:latin typeface="Calibri" panose="020F0502020204030204"/>
                <a:ea typeface="Times New Roman"/>
                <a:cs typeface="Times New Roman"/>
              </a:rPr>
              <a:t> </a:t>
            </a:r>
            <a:r>
              <a:rPr kumimoji="0" lang="fr-FR" sz="2400" b="0" i="0" u="none" strike="noStrike" kern="1200" cap="none" spc="0" normalizeH="0" baseline="0" noProof="0" dirty="0" err="1">
                <a:ln>
                  <a:noFill/>
                </a:ln>
                <a:solidFill>
                  <a:srgbClr val="000000"/>
                </a:solidFill>
                <a:effectLst/>
                <a:uLnTx/>
                <a:uFillTx/>
                <a:latin typeface="Calibri" panose="020F0502020204030204"/>
                <a:ea typeface="Times New Roman"/>
                <a:cs typeface="Times New Roman"/>
              </a:rPr>
              <a:t>g</a:t>
            </a:r>
            <a:r>
              <a:rPr kumimoji="0" lang="fr-FR" sz="2400" b="0" i="0" u="none" strike="noStrike" kern="1200" cap="none" spc="0" normalizeH="0" baseline="0" noProof="0" dirty="0" err="1">
                <a:ln>
                  <a:noFill/>
                </a:ln>
                <a:solidFill>
                  <a:srgbClr val="FF0000"/>
                </a:solidFill>
                <a:effectLst/>
                <a:uLnTx/>
                <a:uFillTx/>
                <a:latin typeface="Calibri" panose="020F0502020204030204"/>
                <a:ea typeface="Times New Roman"/>
                <a:cs typeface="Times New Roman"/>
              </a:rPr>
              <a:t>r</a:t>
            </a:r>
            <a:r>
              <a:rPr kumimoji="0" lang="fr-FR" sz="2400" b="0" i="0" u="none" strike="noStrike" kern="1200" cap="none" spc="0" normalizeH="0" baseline="0" noProof="0" dirty="0" err="1">
                <a:ln>
                  <a:noFill/>
                </a:ln>
                <a:solidFill>
                  <a:srgbClr val="000000"/>
                </a:solidFill>
                <a:effectLst/>
                <a:uLnTx/>
                <a:uFillTx/>
                <a:latin typeface="Calibri" panose="020F0502020204030204"/>
                <a:ea typeface="Times New Roman"/>
                <a:cs typeface="Times New Roman"/>
              </a:rPr>
              <a:t>əǥъ</a:t>
            </a:r>
            <a:r>
              <a:rPr kumimoji="0" lang="fr-FR" sz="2400" b="0" i="0" u="none" strike="noStrike" kern="1200" cap="none" spc="0" normalizeH="0" baseline="0" noProof="0" dirty="0">
                <a:ln>
                  <a:noFill/>
                </a:ln>
                <a:solidFill>
                  <a:srgbClr val="000000"/>
                </a:solidFill>
                <a:effectLst/>
                <a:uLnTx/>
                <a:uFillTx/>
                <a:latin typeface="Calibri" panose="020F0502020204030204"/>
                <a:ea typeface="Times New Roman"/>
                <a:cs typeface="Times New Roman"/>
              </a:rPr>
              <a:t> </a:t>
            </a:r>
            <a:r>
              <a:rPr kumimoji="0" lang="fr-FR" sz="2400" b="0" i="0" u="none" strike="noStrike" kern="1200" cap="none" spc="0" normalizeH="0" baseline="0" noProof="0" dirty="0" err="1">
                <a:ln>
                  <a:noFill/>
                </a:ln>
                <a:solidFill>
                  <a:srgbClr val="FF0000"/>
                </a:solidFill>
                <a:effectLst/>
                <a:uLnTx/>
                <a:uFillTx/>
                <a:latin typeface="Calibri" panose="020F0502020204030204"/>
                <a:ea typeface="Times New Roman"/>
                <a:cs typeface="Times New Roman"/>
              </a:rPr>
              <a:t>ar</a:t>
            </a:r>
            <a:r>
              <a:rPr kumimoji="0" lang="fr-FR" sz="2400" b="0" i="0" u="none" strike="noStrike" kern="1200" cap="none" spc="0" normalizeH="0" baseline="0" noProof="0" dirty="0" err="1">
                <a:ln>
                  <a:noFill/>
                </a:ln>
                <a:solidFill>
                  <a:srgbClr val="000000"/>
                </a:solidFill>
                <a:effectLst/>
                <a:uLnTx/>
                <a:uFillTx/>
                <a:latin typeface="Calibri" panose="020F0502020204030204"/>
                <a:ea typeface="Times New Roman"/>
                <a:cs typeface="Times New Roman"/>
              </a:rPr>
              <a:t>ǿ</a:t>
            </a:r>
            <a:r>
              <a:rPr kumimoji="0" lang="fr-FR" sz="2400" b="0" i="0" u="none" strike="noStrike" kern="1200" cap="none" spc="0" normalizeH="0" baseline="0" noProof="0" dirty="0" err="1">
                <a:ln>
                  <a:noFill/>
                </a:ln>
                <a:solidFill>
                  <a:srgbClr val="FF0000"/>
                </a:solidFill>
                <a:effectLst/>
                <a:uLnTx/>
                <a:uFillTx/>
                <a:latin typeface="Calibri" panose="020F0502020204030204"/>
                <a:ea typeface="Times New Roman"/>
                <a:cs typeface="Times New Roman"/>
              </a:rPr>
              <a:t>r</a:t>
            </a:r>
            <a:r>
              <a:rPr kumimoji="0" lang="fr-FR" sz="2400" b="0" i="0" u="none" strike="noStrike" kern="1200" cap="none" spc="0" normalizeH="0" baseline="0" noProof="0" dirty="0" err="1">
                <a:ln>
                  <a:noFill/>
                </a:ln>
                <a:solidFill>
                  <a:srgbClr val="0070C0"/>
                </a:solidFill>
                <a:effectLst/>
                <a:uLnTx/>
                <a:uFillTx/>
                <a:latin typeface="Calibri" panose="020F0502020204030204"/>
                <a:ea typeface="Times New Roman"/>
                <a:cs typeface="Times New Roman"/>
              </a:rPr>
              <a:t>e</a:t>
            </a:r>
            <a:r>
              <a:rPr kumimoji="0" lang="fr-FR" sz="2400" b="0" i="0" u="none" strike="noStrike" kern="1200" cap="none" spc="0" normalizeH="0" baseline="0" noProof="0" dirty="0">
                <a:ln>
                  <a:noFill/>
                </a:ln>
                <a:solidFill>
                  <a:srgbClr val="000000"/>
                </a:solidFill>
                <a:effectLst/>
                <a:uLnTx/>
                <a:uFillTx/>
                <a:latin typeface="Calibri" panose="020F0502020204030204"/>
                <a:ea typeface="Times New Roman"/>
                <a:cs typeface="Times New Roman"/>
              </a:rPr>
              <a:t>, </a:t>
            </a:r>
            <a:r>
              <a:rPr kumimoji="0" lang="fr-FR" sz="2400" b="0" i="0" u="none" strike="noStrike" kern="1200" cap="none" spc="0" normalizeH="0" baseline="0" noProof="0" dirty="0" err="1">
                <a:ln>
                  <a:noFill/>
                </a:ln>
                <a:solidFill>
                  <a:srgbClr val="FF0000"/>
                </a:solidFill>
                <a:effectLst/>
                <a:uLnTx/>
                <a:uFillTx/>
                <a:latin typeface="Calibri" panose="020F0502020204030204"/>
                <a:ea typeface="Times New Roman"/>
                <a:cs typeface="Times New Roman"/>
              </a:rPr>
              <a:t>ét</a:t>
            </a:r>
            <a:r>
              <a:rPr kumimoji="0" lang="fr-FR" sz="2400" b="0" i="0" u="none" strike="noStrike" kern="1200" cap="none" spc="0" normalizeH="0" baseline="0" noProof="0" dirty="0" err="1">
                <a:ln>
                  <a:noFill/>
                </a:ln>
                <a:solidFill>
                  <a:srgbClr val="000000"/>
                </a:solidFill>
                <a:effectLst/>
                <a:uLnTx/>
                <a:uFillTx/>
                <a:latin typeface="Calibri" panose="020F0502020204030204"/>
                <a:ea typeface="Times New Roman"/>
                <a:cs typeface="Times New Roman"/>
              </a:rPr>
              <a:t>əɝǫ</a:t>
            </a:r>
            <a:r>
              <a:rPr kumimoji="0" lang="fr-FR" sz="2400" b="0" i="0" u="none" strike="noStrike" kern="1200" cap="none" spc="0" normalizeH="0" baseline="0" noProof="0" dirty="0">
                <a:ln>
                  <a:noFill/>
                </a:ln>
                <a:solidFill>
                  <a:srgbClr val="000000"/>
                </a:solidFill>
                <a:effectLst/>
                <a:uLnTx/>
                <a:uFillTx/>
                <a:latin typeface="Calibri" panose="020F0502020204030204"/>
                <a:ea typeface="Times New Roman"/>
                <a:cs typeface="Times New Roman"/>
              </a:rPr>
              <a:t> </a:t>
            </a:r>
            <a:r>
              <a:rPr kumimoji="0" lang="fr-FR" sz="2400" b="0" i="0" u="none" strike="noStrike" kern="1200" cap="none" spc="0" normalizeH="0" baseline="0" noProof="0" dirty="0" err="1">
                <a:ln>
                  <a:noFill/>
                </a:ln>
                <a:solidFill>
                  <a:srgbClr val="000000"/>
                </a:solidFill>
                <a:effectLst/>
                <a:uLnTx/>
                <a:uFillTx/>
                <a:latin typeface="Calibri" panose="020F0502020204030204"/>
                <a:ea typeface="Times New Roman"/>
                <a:cs typeface="Times New Roman"/>
              </a:rPr>
              <a:t>ʑʁ</a:t>
            </a:r>
            <a:r>
              <a:rPr kumimoji="0" lang="fr-FR" sz="2400" b="0" i="0" u="none" strike="noStrike" kern="1200" cap="none" spc="0" normalizeH="0" baseline="0" noProof="0" dirty="0" err="1">
                <a:ln>
                  <a:noFill/>
                </a:ln>
                <a:solidFill>
                  <a:srgbClr val="FF0000"/>
                </a:solidFill>
                <a:effectLst/>
                <a:uLnTx/>
                <a:uFillTx/>
                <a:latin typeface="Calibri" panose="020F0502020204030204"/>
                <a:ea typeface="Times New Roman"/>
                <a:cs typeface="Times New Roman"/>
              </a:rPr>
              <a:t>r</a:t>
            </a:r>
            <a:r>
              <a:rPr kumimoji="0" lang="fr-FR" sz="2400" b="0" i="0" u="none" strike="noStrike" kern="1200" cap="none" spc="0" normalizeH="0" baseline="0" noProof="0" dirty="0" err="1">
                <a:ln>
                  <a:noFill/>
                </a:ln>
                <a:solidFill>
                  <a:srgbClr val="000000"/>
                </a:solidFill>
                <a:effectLst/>
                <a:uLnTx/>
                <a:uFillTx/>
                <a:latin typeface="Calibri" panose="020F0502020204030204"/>
                <a:ea typeface="Times New Roman"/>
                <a:cs typeface="Times New Roman"/>
              </a:rPr>
              <a:t>ɉƽ</a:t>
            </a:r>
            <a:r>
              <a:rPr kumimoji="0" lang="fr-FR" sz="2400" b="0" i="0" u="none" strike="noStrike" kern="1200" cap="none" spc="0" normalizeH="0" baseline="0" noProof="0" dirty="0" err="1">
                <a:ln>
                  <a:noFill/>
                </a:ln>
                <a:solidFill>
                  <a:srgbClr val="FF0000"/>
                </a:solidFill>
                <a:effectLst/>
                <a:uLnTx/>
                <a:uFillTx/>
                <a:latin typeface="Calibri" panose="020F0502020204030204"/>
                <a:ea typeface="Times New Roman"/>
                <a:cs typeface="Times New Roman"/>
              </a:rPr>
              <a:t>é</a:t>
            </a:r>
            <a:r>
              <a:rPr kumimoji="0" lang="fr-FR" sz="2400" b="0" i="0" u="none" strike="noStrike" kern="1200" cap="none" spc="0" normalizeH="0" baseline="0" noProof="0" dirty="0">
                <a:ln>
                  <a:noFill/>
                </a:ln>
                <a:solidFill>
                  <a:srgbClr val="000000"/>
                </a:solidFill>
                <a:effectLst/>
                <a:uLnTx/>
                <a:uFillTx/>
                <a:latin typeface="Calibri" panose="020F0502020204030204"/>
                <a:ea typeface="Times New Roman"/>
                <a:cs typeface="Times New Roman"/>
              </a:rPr>
              <a:t> </a:t>
            </a:r>
            <a:r>
              <a:rPr kumimoji="0" lang="fr-FR" sz="2400" b="0" i="0" u="none" strike="noStrike" kern="1200" cap="none" spc="0" normalizeH="0" baseline="0" noProof="0" dirty="0">
                <a:ln>
                  <a:noFill/>
                </a:ln>
                <a:solidFill>
                  <a:srgbClr val="00B050"/>
                </a:solidFill>
                <a:effectLst/>
                <a:uLnTx/>
                <a:uFillTx/>
                <a:latin typeface="Calibri" panose="020F0502020204030204"/>
                <a:ea typeface="Times New Roman"/>
                <a:cs typeface="Times New Roman"/>
              </a:rPr>
              <a:t>un</a:t>
            </a:r>
            <a:r>
              <a:rPr kumimoji="0" lang="fr-FR" sz="2400" b="0" i="0" u="none" strike="noStrike" kern="1200" cap="none" spc="0" normalizeH="0" baseline="0" noProof="0" dirty="0">
                <a:ln>
                  <a:noFill/>
                </a:ln>
                <a:solidFill>
                  <a:srgbClr val="000000"/>
                </a:solidFill>
                <a:effectLst/>
                <a:uLnTx/>
                <a:uFillTx/>
                <a:latin typeface="Calibri" panose="020F0502020204030204"/>
                <a:ea typeface="Times New Roman"/>
                <a:cs typeface="Times New Roman"/>
              </a:rPr>
              <a:t> </a:t>
            </a:r>
            <a:r>
              <a:rPr kumimoji="0" lang="fr-FR" sz="2400" b="0" i="0" u="none" strike="noStrike" kern="1200" cap="none" spc="0" normalizeH="0" baseline="0" noProof="0" dirty="0" err="1">
                <a:ln>
                  <a:noFill/>
                </a:ln>
                <a:solidFill>
                  <a:srgbClr val="FF0000"/>
                </a:solidFill>
                <a:effectLst/>
                <a:uLnTx/>
                <a:uFillTx/>
                <a:latin typeface="Calibri" panose="020F0502020204030204"/>
                <a:ea typeface="Times New Roman"/>
                <a:cs typeface="Times New Roman"/>
              </a:rPr>
              <a:t>peti</a:t>
            </a:r>
            <a:r>
              <a:rPr kumimoji="0" lang="fr-FR" sz="2400" b="0" i="0" u="none" strike="noStrike" kern="1200" cap="none" spc="0" normalizeH="0" baseline="0" noProof="0" dirty="0" err="1">
                <a:ln>
                  <a:noFill/>
                </a:ln>
                <a:solidFill>
                  <a:srgbClr val="000000"/>
                </a:solidFill>
                <a:effectLst/>
                <a:uLnTx/>
                <a:uFillTx/>
                <a:latin typeface="Calibri" panose="020F0502020204030204"/>
                <a:ea typeface="Times New Roman"/>
                <a:cs typeface="Times New Roman"/>
              </a:rPr>
              <a:t>ǫ</a:t>
            </a:r>
            <a:r>
              <a:rPr kumimoji="0" lang="fr-FR" sz="2400" b="0" i="0" u="none" strike="noStrike" kern="1200" cap="none" spc="0" normalizeH="0" baseline="0" noProof="0" dirty="0">
                <a:ln>
                  <a:noFill/>
                </a:ln>
                <a:solidFill>
                  <a:srgbClr val="000000"/>
                </a:solidFill>
                <a:effectLst/>
                <a:uLnTx/>
                <a:uFillTx/>
                <a:latin typeface="Calibri" panose="020F0502020204030204"/>
                <a:ea typeface="Times New Roman"/>
                <a:cs typeface="Times New Roman"/>
              </a:rPr>
              <a:t> </a:t>
            </a:r>
            <a:r>
              <a:rPr kumimoji="0" lang="fr-FR" sz="2400" b="0" i="0" u="none" strike="noStrike" kern="1200" cap="none" spc="0" normalizeH="0" baseline="0" noProof="0" dirty="0" err="1">
                <a:ln>
                  <a:noFill/>
                </a:ln>
                <a:solidFill>
                  <a:srgbClr val="000000"/>
                </a:solidFill>
                <a:effectLst/>
                <a:uLnTx/>
                <a:uFillTx/>
                <a:latin typeface="Calibri" panose="020F0502020204030204"/>
                <a:ea typeface="Times New Roman"/>
                <a:cs typeface="Times New Roman"/>
              </a:rPr>
              <a:t>ɫɝɞʁəƨ</a:t>
            </a:r>
            <a:r>
              <a:rPr kumimoji="0" lang="fr-FR" sz="2400" b="0" i="0" u="none" strike="noStrike" kern="1200" cap="none" spc="0" normalizeH="0" baseline="0" noProof="0" dirty="0">
                <a:ln>
                  <a:noFill/>
                </a:ln>
                <a:solidFill>
                  <a:srgbClr val="000000"/>
                </a:solidFill>
                <a:effectLst/>
                <a:uLnTx/>
                <a:uFillTx/>
                <a:latin typeface="Calibri" panose="020F0502020204030204"/>
                <a:ea typeface="Times New Roman"/>
                <a:cs typeface="Times New Roman"/>
              </a:rPr>
              <a:t>, </a:t>
            </a:r>
            <a:r>
              <a:rPr kumimoji="0" lang="fr-FR" sz="2400" b="0" i="0" u="none" strike="noStrike" kern="1200" cap="none" spc="0" normalizeH="0" baseline="0" noProof="0" dirty="0" err="1">
                <a:ln>
                  <a:noFill/>
                </a:ln>
                <a:solidFill>
                  <a:srgbClr val="FF0000"/>
                </a:solidFill>
                <a:effectLst/>
                <a:uLnTx/>
                <a:uFillTx/>
                <a:latin typeface="Calibri" panose="020F0502020204030204"/>
                <a:ea typeface="Times New Roman"/>
                <a:cs typeface="Times New Roman"/>
              </a:rPr>
              <a:t>a</a:t>
            </a:r>
            <a:r>
              <a:rPr kumimoji="0" lang="fr-FR" sz="2400" b="0" i="0" u="none" strike="noStrike" kern="1200" cap="none" spc="0" normalizeH="0" baseline="0" noProof="0" dirty="0" err="1">
                <a:ln>
                  <a:noFill/>
                </a:ln>
                <a:solidFill>
                  <a:srgbClr val="000000"/>
                </a:solidFill>
                <a:effectLst/>
                <a:uLnTx/>
                <a:uFillTx/>
                <a:latin typeface="Calibri" panose="020F0502020204030204"/>
                <a:ea typeface="Times New Roman"/>
                <a:cs typeface="Times New Roman"/>
              </a:rPr>
              <a:t>ɖ</a:t>
            </a:r>
            <a:r>
              <a:rPr kumimoji="0" lang="fr-FR" sz="2400" b="0" i="0" u="none" strike="noStrike" kern="1200" cap="none" spc="0" normalizeH="0" baseline="0" noProof="0" dirty="0" err="1">
                <a:ln>
                  <a:noFill/>
                </a:ln>
                <a:solidFill>
                  <a:srgbClr val="FF0000"/>
                </a:solidFill>
                <a:effectLst/>
                <a:uLnTx/>
                <a:uFillTx/>
                <a:latin typeface="Calibri" panose="020F0502020204030204"/>
                <a:ea typeface="Times New Roman"/>
                <a:cs typeface="Times New Roman"/>
              </a:rPr>
              <a:t>i</a:t>
            </a:r>
            <a:r>
              <a:rPr kumimoji="0" lang="fr-FR" sz="2400" b="0" i="0" u="none" strike="noStrike" kern="1200" cap="none" spc="0" normalizeH="0" baseline="0" noProof="0" dirty="0">
                <a:ln>
                  <a:noFill/>
                </a:ln>
                <a:solidFill>
                  <a:srgbClr val="000000"/>
                </a:solidFill>
                <a:effectLst/>
                <a:uLnTx/>
                <a:uFillTx/>
                <a:latin typeface="Calibri" panose="020F0502020204030204"/>
                <a:ea typeface="Times New Roman"/>
                <a:cs typeface="Times New Roman"/>
              </a:rPr>
              <a:t> </a:t>
            </a:r>
            <a:r>
              <a:rPr kumimoji="0" lang="fr-FR" sz="2400" b="0" i="0" u="none" strike="noStrike" kern="1200" cap="none" spc="0" normalizeH="0" baseline="0" noProof="0" dirty="0" err="1">
                <a:ln>
                  <a:noFill/>
                </a:ln>
                <a:solidFill>
                  <a:srgbClr val="000000"/>
                </a:solidFill>
                <a:effectLst/>
                <a:uLnTx/>
                <a:uFillTx/>
                <a:latin typeface="Calibri" panose="020F0502020204030204"/>
                <a:ea typeface="Times New Roman"/>
                <a:cs typeface="Times New Roman"/>
              </a:rPr>
              <a:t>ъ</a:t>
            </a:r>
            <a:r>
              <a:rPr kumimoji="0" lang="fr-FR" sz="2400" b="0" i="0" u="none" strike="noStrike" kern="1200" cap="none" spc="0" normalizeH="0" baseline="0" noProof="0" dirty="0" err="1">
                <a:ln>
                  <a:noFill/>
                </a:ln>
                <a:solidFill>
                  <a:srgbClr val="FF0000"/>
                </a:solidFill>
                <a:effectLst/>
                <a:uLnTx/>
                <a:uFillTx/>
                <a:latin typeface="Calibri" panose="020F0502020204030204"/>
                <a:ea typeface="Times New Roman"/>
                <a:cs typeface="Times New Roman"/>
              </a:rPr>
              <a:t>e</a:t>
            </a:r>
            <a:r>
              <a:rPr kumimoji="0" lang="fr-FR" sz="2400" b="0" i="0" u="none" strike="noStrike" kern="1200" cap="none" spc="0" normalizeH="0" baseline="0" noProof="0" dirty="0">
                <a:ln>
                  <a:noFill/>
                </a:ln>
                <a:solidFill>
                  <a:srgbClr val="000000"/>
                </a:solidFill>
                <a:effectLst/>
                <a:uLnTx/>
                <a:uFillTx/>
                <a:latin typeface="Calibri" panose="020F0502020204030204"/>
                <a:ea typeface="Times New Roman"/>
                <a:cs typeface="Times New Roman"/>
              </a:rPr>
              <a:t> </a:t>
            </a:r>
            <a:r>
              <a:rPr kumimoji="0" lang="fr-FR" sz="2400" b="0" i="0" u="none" strike="noStrike" kern="1200" cap="none" spc="0" normalizeH="0" baseline="0" noProof="0" dirty="0" err="1">
                <a:ln>
                  <a:noFill/>
                </a:ln>
                <a:solidFill>
                  <a:srgbClr val="FF0000"/>
                </a:solidFill>
                <a:effectLst/>
                <a:uLnTx/>
                <a:uFillTx/>
                <a:latin typeface="Calibri" panose="020F0502020204030204"/>
                <a:ea typeface="Times New Roman"/>
                <a:cs typeface="Times New Roman"/>
              </a:rPr>
              <a:t>Pi</a:t>
            </a:r>
            <a:r>
              <a:rPr kumimoji="0" lang="fr-FR" sz="2400" b="0" i="0" u="none" strike="noStrike" kern="1200" cap="none" spc="0" normalizeH="0" baseline="0" noProof="0" dirty="0" err="1">
                <a:ln>
                  <a:noFill/>
                </a:ln>
                <a:solidFill>
                  <a:srgbClr val="000000"/>
                </a:solidFill>
                <a:effectLst/>
                <a:uLnTx/>
                <a:uFillTx/>
                <a:latin typeface="Calibri" panose="020F0502020204030204"/>
                <a:ea typeface="Times New Roman"/>
                <a:cs typeface="Times New Roman"/>
              </a:rPr>
              <a:t>ʁ</a:t>
            </a:r>
            <a:r>
              <a:rPr kumimoji="0" lang="fr-FR" sz="2400" b="0" i="0" u="none" strike="noStrike" kern="1200" cap="none" spc="0" normalizeH="0" baseline="0" noProof="0" dirty="0" err="1">
                <a:ln>
                  <a:noFill/>
                </a:ln>
                <a:solidFill>
                  <a:srgbClr val="FF0000"/>
                </a:solidFill>
                <a:effectLst/>
                <a:uLnTx/>
                <a:uFillTx/>
                <a:latin typeface="Calibri" panose="020F0502020204030204"/>
                <a:ea typeface="Times New Roman"/>
                <a:cs typeface="Times New Roman"/>
              </a:rPr>
              <a:t>rr</a:t>
            </a:r>
            <a:r>
              <a:rPr kumimoji="0" lang="fr-FR" sz="2400" b="0" i="0" u="none" strike="noStrike" kern="1200" cap="none" spc="0" normalizeH="0" baseline="0" noProof="0" dirty="0" err="1">
                <a:ln>
                  <a:noFill/>
                </a:ln>
                <a:solidFill>
                  <a:srgbClr val="0070C0"/>
                </a:solidFill>
                <a:effectLst/>
                <a:uLnTx/>
                <a:uFillTx/>
                <a:latin typeface="Calibri" panose="020F0502020204030204"/>
                <a:ea typeface="Times New Roman"/>
                <a:cs typeface="Times New Roman"/>
              </a:rPr>
              <a:t>e</a:t>
            </a:r>
            <a:r>
              <a:rPr kumimoji="0" lang="fr-FR" sz="2400" b="0" i="0" u="none" strike="noStrike" kern="1200" cap="none" spc="0" normalizeH="0" baseline="0" noProof="0" dirty="0">
                <a:ln>
                  <a:noFill/>
                </a:ln>
                <a:solidFill>
                  <a:srgbClr val="000000"/>
                </a:solidFill>
                <a:effectLst/>
                <a:uLnTx/>
                <a:uFillTx/>
                <a:latin typeface="Calibri" panose="020F0502020204030204"/>
                <a:ea typeface="Times New Roman"/>
                <a:cs typeface="Times New Roman"/>
              </a:rPr>
              <a:t>. « </a:t>
            </a:r>
            <a:r>
              <a:rPr kumimoji="0" lang="fr-FR" sz="2400" b="0" i="0" u="none" strike="noStrike" kern="1200" cap="none" spc="0" normalizeH="0" baseline="0" noProof="0" dirty="0" err="1">
                <a:ln>
                  <a:noFill/>
                </a:ln>
                <a:solidFill>
                  <a:srgbClr val="FF0000"/>
                </a:solidFill>
                <a:effectLst/>
                <a:uLnTx/>
                <a:uFillTx/>
                <a:latin typeface="Calibri" panose="020F0502020204030204"/>
                <a:ea typeface="Times New Roman"/>
                <a:cs typeface="Times New Roman"/>
              </a:rPr>
              <a:t>Tou</a:t>
            </a:r>
            <a:r>
              <a:rPr kumimoji="0" lang="fr-FR" sz="2400" b="0" i="0" u="none" strike="noStrike" kern="1200" cap="none" spc="0" normalizeH="0" baseline="0" noProof="0" dirty="0" err="1">
                <a:ln>
                  <a:noFill/>
                </a:ln>
                <a:solidFill>
                  <a:srgbClr val="000000"/>
                </a:solidFill>
                <a:effectLst/>
                <a:uLnTx/>
                <a:uFillTx/>
                <a:latin typeface="Calibri" panose="020F0502020204030204"/>
                <a:ea typeface="Times New Roman"/>
                <a:cs typeface="Times New Roman"/>
              </a:rPr>
              <a:t>ǫ</a:t>
            </a:r>
            <a:r>
              <a:rPr kumimoji="0" lang="fr-FR" sz="2400" b="0" i="0" u="none" strike="noStrike" kern="1200" cap="none" spc="0" normalizeH="0" baseline="0" noProof="0" dirty="0">
                <a:ln>
                  <a:noFill/>
                </a:ln>
                <a:solidFill>
                  <a:srgbClr val="000000"/>
                </a:solidFill>
                <a:effectLst/>
                <a:uLnTx/>
                <a:uFillTx/>
                <a:latin typeface="Calibri" panose="020F0502020204030204"/>
                <a:ea typeface="Times New Roman"/>
                <a:cs typeface="Times New Roman"/>
              </a:rPr>
              <a:t> </a:t>
            </a:r>
            <a:r>
              <a:rPr kumimoji="0" lang="fr-FR" sz="2400" b="0" i="0" u="none" strike="noStrike" kern="1200" cap="none" spc="0" normalizeH="0" baseline="0" noProof="0" dirty="0">
                <a:ln>
                  <a:noFill/>
                </a:ln>
                <a:solidFill>
                  <a:srgbClr val="00B050"/>
                </a:solidFill>
                <a:effectLst/>
                <a:uLnTx/>
                <a:uFillTx/>
                <a:latin typeface="Calibri" panose="020F0502020204030204"/>
                <a:ea typeface="Times New Roman"/>
                <a:cs typeface="Times New Roman"/>
              </a:rPr>
              <a:t>est</a:t>
            </a:r>
            <a:r>
              <a:rPr kumimoji="0" lang="fr-FR" sz="2400" b="0" i="0" u="none" strike="noStrike" kern="1200" cap="none" spc="0" normalizeH="0" baseline="0" noProof="0" dirty="0">
                <a:ln>
                  <a:noFill/>
                </a:ln>
                <a:solidFill>
                  <a:srgbClr val="000000"/>
                </a:solidFill>
                <a:effectLst/>
                <a:uLnTx/>
                <a:uFillTx/>
                <a:latin typeface="Calibri" panose="020F0502020204030204"/>
                <a:ea typeface="Times New Roman"/>
                <a:cs typeface="Times New Roman"/>
              </a:rPr>
              <a:t> ɉ</a:t>
            </a:r>
            <a:r>
              <a:rPr kumimoji="0" lang="fr-FR" sz="2400" b="0" i="0" u="none" strike="noStrike" kern="1200" cap="none" spc="0" normalizeH="0" baseline="0" noProof="0" dirty="0" err="1">
                <a:ln>
                  <a:noFill/>
                </a:ln>
                <a:solidFill>
                  <a:srgbClr val="FF0000"/>
                </a:solidFill>
                <a:effectLst/>
                <a:uLnTx/>
                <a:uFillTx/>
                <a:latin typeface="Calibri" panose="020F0502020204030204"/>
                <a:ea typeface="Times New Roman"/>
                <a:cs typeface="Times New Roman"/>
              </a:rPr>
              <a:t>al</a:t>
            </a:r>
            <a:r>
              <a:rPr kumimoji="0" lang="fr-FR" sz="2400" b="0" i="0" u="none" strike="noStrike" kern="1200" cap="none" spc="0" normalizeH="0" baseline="0" noProof="0" dirty="0" err="1">
                <a:ln>
                  <a:noFill/>
                </a:ln>
                <a:solidFill>
                  <a:srgbClr val="000000"/>
                </a:solidFill>
                <a:effectLst/>
                <a:uLnTx/>
                <a:uFillTx/>
                <a:latin typeface="Calibri" panose="020F0502020204030204"/>
                <a:ea typeface="Times New Roman"/>
                <a:cs typeface="Times New Roman"/>
              </a:rPr>
              <a:t>ɖ</a:t>
            </a:r>
            <a:r>
              <a:rPr kumimoji="0" lang="fr-FR" sz="2400" b="0" i="0" u="none" strike="noStrike" kern="1200" cap="none" spc="0" normalizeH="0" baseline="0" noProof="0" dirty="0" err="1">
                <a:ln>
                  <a:noFill/>
                </a:ln>
                <a:solidFill>
                  <a:srgbClr val="0070C0"/>
                </a:solidFill>
                <a:effectLst/>
                <a:uLnTx/>
                <a:uFillTx/>
                <a:latin typeface="Calibri" panose="020F0502020204030204"/>
                <a:ea typeface="Times New Roman"/>
                <a:cs typeface="Times New Roman"/>
              </a:rPr>
              <a:t>e</a:t>
            </a:r>
            <a:r>
              <a:rPr kumimoji="0" lang="fr-FR" sz="2400" b="0" i="0" u="none" strike="noStrike" kern="1200" cap="none" spc="0" normalizeH="0" baseline="0" noProof="0" dirty="0">
                <a:ln>
                  <a:noFill/>
                </a:ln>
                <a:solidFill>
                  <a:srgbClr val="000000"/>
                </a:solidFill>
                <a:effectLst/>
                <a:uLnTx/>
                <a:uFillTx/>
                <a:latin typeface="Calibri" panose="020F0502020204030204"/>
                <a:ea typeface="Times New Roman"/>
                <a:cs typeface="Times New Roman"/>
              </a:rPr>
              <a:t> </a:t>
            </a:r>
            <a:r>
              <a:rPr kumimoji="0" lang="fr-FR" sz="2400" b="0" i="0" u="none" strike="noStrike" kern="1200" cap="none" spc="0" normalizeH="0" baseline="0" noProof="0" dirty="0" err="1">
                <a:ln>
                  <a:noFill/>
                </a:ln>
                <a:solidFill>
                  <a:srgbClr val="FF0000"/>
                </a:solidFill>
                <a:effectLst/>
                <a:uLnTx/>
                <a:uFillTx/>
                <a:latin typeface="Calibri" panose="020F0502020204030204"/>
                <a:ea typeface="Times New Roman"/>
                <a:cs typeface="Times New Roman"/>
              </a:rPr>
              <a:t>i</a:t>
            </a:r>
            <a:r>
              <a:rPr kumimoji="0" lang="fr-FR" sz="2400" b="0" i="0" u="none" strike="noStrike" kern="1200" cap="none" spc="0" normalizeH="0" baseline="0" noProof="0" dirty="0" err="1">
                <a:ln>
                  <a:noFill/>
                </a:ln>
                <a:solidFill>
                  <a:srgbClr val="000000"/>
                </a:solidFill>
                <a:effectLst/>
                <a:uLnTx/>
                <a:uFillTx/>
                <a:latin typeface="Calibri" panose="020F0502020204030204"/>
                <a:ea typeface="Times New Roman"/>
                <a:cs typeface="Times New Roman"/>
              </a:rPr>
              <a:t>ɉ</a:t>
            </a:r>
            <a:r>
              <a:rPr kumimoji="0" lang="fr-FR" sz="2400" b="0" i="0" u="none" strike="noStrike" kern="1200" cap="none" spc="0" normalizeH="0" baseline="0" noProof="0" dirty="0" err="1">
                <a:ln>
                  <a:noFill/>
                </a:ln>
                <a:solidFill>
                  <a:srgbClr val="FF0000"/>
                </a:solidFill>
                <a:effectLst/>
                <a:uLnTx/>
                <a:uFillTx/>
                <a:latin typeface="Calibri" panose="020F0502020204030204"/>
                <a:ea typeface="Times New Roman"/>
                <a:cs typeface="Times New Roman"/>
              </a:rPr>
              <a:t>i</a:t>
            </a:r>
            <a:r>
              <a:rPr kumimoji="0" lang="fr-FR" sz="2400" b="0" i="0" u="none" strike="noStrike" kern="1200" cap="none" spc="0" normalizeH="0" baseline="0" noProof="0" dirty="0">
                <a:ln>
                  <a:noFill/>
                </a:ln>
                <a:solidFill>
                  <a:srgbClr val="000000"/>
                </a:solidFill>
                <a:effectLst/>
                <a:uLnTx/>
                <a:uFillTx/>
                <a:latin typeface="Calibri" panose="020F0502020204030204"/>
                <a:ea typeface="Times New Roman"/>
                <a:cs typeface="Times New Roman"/>
              </a:rPr>
              <a:t>. » </a:t>
            </a:r>
            <a:r>
              <a:rPr kumimoji="0" lang="fr-FR" sz="2400" b="0" i="0" u="none" strike="noStrike" kern="1200" cap="none" spc="0" normalizeH="0" baseline="0" noProof="0" dirty="0" err="1">
                <a:ln>
                  <a:noFill/>
                </a:ln>
                <a:solidFill>
                  <a:srgbClr val="000000"/>
                </a:solidFill>
                <a:effectLst/>
                <a:uLnTx/>
                <a:uFillTx/>
                <a:latin typeface="Calibri" panose="020F0502020204030204"/>
                <a:ea typeface="Times New Roman"/>
                <a:cs typeface="Times New Roman"/>
              </a:rPr>
              <a:t>ɖ</a:t>
            </a:r>
            <a:r>
              <a:rPr kumimoji="0" lang="fr-FR" sz="2400" b="0" i="0" u="none" strike="noStrike" kern="1200" cap="none" spc="0" normalizeH="0" baseline="0" noProof="0" dirty="0" err="1">
                <a:ln>
                  <a:noFill/>
                </a:ln>
                <a:solidFill>
                  <a:srgbClr val="FF0000"/>
                </a:solidFill>
                <a:effectLst/>
                <a:uLnTx/>
                <a:uFillTx/>
                <a:latin typeface="Calibri" panose="020F0502020204030204"/>
                <a:ea typeface="Times New Roman"/>
                <a:cs typeface="Times New Roman"/>
              </a:rPr>
              <a:t>azou</a:t>
            </a:r>
            <a:r>
              <a:rPr kumimoji="0" lang="fr-FR" sz="2400" b="0" i="0" u="none" strike="noStrike" kern="1200" cap="none" spc="0" normalizeH="0" baseline="0" noProof="0" dirty="0" err="1">
                <a:ln>
                  <a:noFill/>
                </a:ln>
                <a:solidFill>
                  <a:srgbClr val="000000"/>
                </a:solidFill>
                <a:effectLst/>
                <a:uLnTx/>
                <a:uFillTx/>
                <a:latin typeface="Calibri" panose="020F0502020204030204"/>
                <a:ea typeface="Times New Roman"/>
                <a:cs typeface="Times New Roman"/>
              </a:rPr>
              <a:t>ɝɘɘəɝǫ</a:t>
            </a:r>
            <a:r>
              <a:rPr kumimoji="0" lang="fr-FR" sz="2400" b="0" i="0" u="none" strike="noStrike" kern="1200" cap="none" spc="0" normalizeH="0" baseline="0" noProof="0" dirty="0">
                <a:ln>
                  <a:noFill/>
                </a:ln>
                <a:solidFill>
                  <a:srgbClr val="000000"/>
                </a:solidFill>
                <a:effectLst/>
                <a:uLnTx/>
                <a:uFillTx/>
                <a:latin typeface="Calibri" panose="020F0502020204030204"/>
                <a:ea typeface="Times New Roman"/>
                <a:cs typeface="Times New Roman"/>
              </a:rPr>
              <a:t>-</a:t>
            </a:r>
            <a:r>
              <a:rPr kumimoji="0" lang="fr-FR" sz="2400" b="0" i="0" u="none" strike="noStrike" kern="1200" cap="none" spc="0" normalizeH="0" baseline="0" noProof="0" dirty="0">
                <a:ln>
                  <a:noFill/>
                </a:ln>
                <a:solidFill>
                  <a:srgbClr val="FF0000"/>
                </a:solidFill>
                <a:effectLst/>
                <a:uLnTx/>
                <a:uFillTx/>
                <a:latin typeface="Calibri" panose="020F0502020204030204"/>
                <a:ea typeface="Times New Roman"/>
                <a:cs typeface="Times New Roman"/>
              </a:rPr>
              <a:t>il</a:t>
            </a:r>
            <a:r>
              <a:rPr kumimoji="0" lang="fr-FR" sz="2400" b="0" i="0" u="none" strike="noStrike" kern="1200" cap="none" spc="0" normalizeH="0" baseline="0" noProof="0" dirty="0">
                <a:ln>
                  <a:noFill/>
                </a:ln>
                <a:solidFill>
                  <a:srgbClr val="000000"/>
                </a:solidFill>
                <a:effectLst/>
                <a:uLnTx/>
                <a:uFillTx/>
                <a:latin typeface="Calibri" panose="020F0502020204030204"/>
                <a:ea typeface="Times New Roman"/>
                <a:cs typeface="Times New Roman"/>
              </a:rPr>
              <a:t> </a:t>
            </a:r>
            <a:r>
              <a:rPr kumimoji="0" lang="fr-FR" sz="2400" b="0" i="0" u="none" strike="noStrike" kern="1200" cap="none" spc="0" normalizeH="0" baseline="0" noProof="0" dirty="0" err="1">
                <a:ln>
                  <a:noFill/>
                </a:ln>
                <a:solidFill>
                  <a:srgbClr val="000000"/>
                </a:solidFill>
                <a:effectLst/>
                <a:uLnTx/>
                <a:uFillTx/>
                <a:latin typeface="Calibri" panose="020F0502020204030204"/>
                <a:ea typeface="Times New Roman"/>
                <a:cs typeface="Times New Roman"/>
              </a:rPr>
              <a:t>ǫəɝ</a:t>
            </a:r>
            <a:r>
              <a:rPr kumimoji="0" lang="fr-FR" sz="2400" b="0" i="0" u="none" strike="noStrike" kern="1200" cap="none" spc="0" normalizeH="0" baseline="0" noProof="0" dirty="0" err="1">
                <a:ln>
                  <a:noFill/>
                </a:ln>
                <a:solidFill>
                  <a:srgbClr val="0070C0"/>
                </a:solidFill>
                <a:effectLst/>
                <a:uLnTx/>
                <a:uFillTx/>
                <a:latin typeface="Calibri" panose="020F0502020204030204"/>
                <a:ea typeface="Times New Roman"/>
                <a:cs typeface="Times New Roman"/>
              </a:rPr>
              <a:t>e</a:t>
            </a:r>
            <a:r>
              <a:rPr kumimoji="0" lang="fr-FR" sz="2400" b="0" i="0" u="none" strike="noStrike" kern="1200" cap="none" spc="0" normalizeH="0" baseline="0" noProof="0" dirty="0" err="1">
                <a:ln>
                  <a:noFill/>
                </a:ln>
                <a:solidFill>
                  <a:srgbClr val="000000"/>
                </a:solidFill>
                <a:effectLst/>
                <a:uLnTx/>
                <a:uFillTx/>
                <a:latin typeface="Calibri" panose="020F0502020204030204"/>
                <a:ea typeface="Times New Roman"/>
                <a:cs typeface="Times New Roman"/>
              </a:rPr>
              <a:t>ɖʁǥǫ</a:t>
            </a:r>
            <a:r>
              <a:rPr kumimoji="0" lang="fr-FR" sz="2400" b="0" i="0" u="none" strike="noStrike" kern="1200" cap="none" spc="0" normalizeH="0" baseline="0" noProof="0" dirty="0">
                <a:ln>
                  <a:noFill/>
                </a:ln>
                <a:solidFill>
                  <a:srgbClr val="000000"/>
                </a:solidFill>
                <a:effectLst/>
                <a:uLnTx/>
                <a:uFillTx/>
                <a:latin typeface="Calibri" panose="020F0502020204030204"/>
                <a:ea typeface="Times New Roman"/>
                <a:cs typeface="Times New Roman"/>
              </a:rPr>
              <a:t>. </a:t>
            </a:r>
            <a:r>
              <a:rPr kumimoji="0" lang="fr-FR" sz="2400" b="0" i="0" u="none" strike="noStrike" kern="1200" cap="none" spc="0" normalizeH="0" baseline="0" noProof="0" dirty="0">
                <a:ln>
                  <a:noFill/>
                </a:ln>
                <a:solidFill>
                  <a:srgbClr val="00B050"/>
                </a:solidFill>
                <a:effectLst/>
                <a:uLnTx/>
                <a:uFillTx/>
                <a:latin typeface="Calibri" panose="020F0502020204030204"/>
                <a:ea typeface="Times New Roman"/>
                <a:cs typeface="Times New Roman"/>
              </a:rPr>
              <a:t>Un</a:t>
            </a:r>
            <a:r>
              <a:rPr kumimoji="0" lang="fr-FR" sz="2400" b="0" i="0" u="none" strike="noStrike" kern="1200" cap="none" spc="0" normalizeH="0" baseline="0" noProof="0" dirty="0">
                <a:ln>
                  <a:noFill/>
                </a:ln>
                <a:solidFill>
                  <a:srgbClr val="000000"/>
                </a:solidFill>
                <a:effectLst/>
                <a:uLnTx/>
                <a:uFillTx/>
                <a:latin typeface="Calibri" panose="020F0502020204030204"/>
                <a:ea typeface="Times New Roman"/>
                <a:cs typeface="Times New Roman"/>
              </a:rPr>
              <a:t> ɉ</a:t>
            </a:r>
            <a:r>
              <a:rPr kumimoji="0" lang="fr-FR" sz="2400" b="0" i="0" u="none" strike="noStrike" kern="1200" cap="none" spc="0" normalizeH="0" baseline="0" noProof="0" dirty="0" err="1">
                <a:ln>
                  <a:noFill/>
                </a:ln>
                <a:solidFill>
                  <a:srgbClr val="FF0000"/>
                </a:solidFill>
                <a:effectLst/>
                <a:uLnTx/>
                <a:uFillTx/>
                <a:latin typeface="Calibri" panose="020F0502020204030204"/>
                <a:ea typeface="Times New Roman"/>
                <a:cs typeface="Times New Roman"/>
              </a:rPr>
              <a:t>a</a:t>
            </a:r>
            <a:r>
              <a:rPr kumimoji="0" lang="fr-FR" sz="2400" b="0" i="0" u="none" strike="noStrike" kern="1200" cap="none" spc="0" normalizeH="0" baseline="0" noProof="0" dirty="0" err="1">
                <a:ln>
                  <a:noFill/>
                </a:ln>
                <a:solidFill>
                  <a:srgbClr val="000000"/>
                </a:solidFill>
                <a:effectLst/>
                <a:uLnTx/>
                <a:uFillTx/>
                <a:latin typeface="Calibri" panose="020F0502020204030204"/>
                <a:ea typeface="Times New Roman"/>
                <a:cs typeface="Times New Roman"/>
              </a:rPr>
              <a:t>ǥ</a:t>
            </a:r>
            <a:r>
              <a:rPr kumimoji="0" lang="fr-FR" sz="2400" b="0" i="0" u="none" strike="noStrike" kern="1200" cap="none" spc="0" normalizeH="0" baseline="0" noProof="0" dirty="0" err="1">
                <a:ln>
                  <a:noFill/>
                </a:ln>
                <a:solidFill>
                  <a:srgbClr val="FF0000"/>
                </a:solidFill>
                <a:effectLst/>
                <a:uLnTx/>
                <a:uFillTx/>
                <a:latin typeface="Calibri" panose="020F0502020204030204"/>
                <a:ea typeface="Times New Roman"/>
                <a:cs typeface="Times New Roman"/>
              </a:rPr>
              <a:t>ar</a:t>
            </a:r>
            <a:r>
              <a:rPr kumimoji="0" lang="fr-FR" sz="2400" b="0" i="0" u="none" strike="noStrike" kern="1200" cap="none" spc="0" normalizeH="0" baseline="0" noProof="0" dirty="0" err="1">
                <a:ln>
                  <a:noFill/>
                </a:ln>
                <a:solidFill>
                  <a:srgbClr val="000000"/>
                </a:solidFill>
                <a:effectLst/>
                <a:uLnTx/>
                <a:uFillTx/>
                <a:latin typeface="Calibri" panose="020F0502020204030204"/>
                <a:ea typeface="Times New Roman"/>
                <a:cs typeface="Times New Roman"/>
              </a:rPr>
              <a:t>ъ</a:t>
            </a:r>
            <a:r>
              <a:rPr kumimoji="0" lang="fr-FR" sz="2400" b="0" i="0" u="none" strike="noStrike" kern="1200" cap="none" spc="0" normalizeH="0" baseline="0" noProof="0" dirty="0">
                <a:ln>
                  <a:noFill/>
                </a:ln>
                <a:solidFill>
                  <a:srgbClr val="000000"/>
                </a:solidFill>
                <a:effectLst/>
                <a:uLnTx/>
                <a:uFillTx/>
                <a:latin typeface="Calibri" panose="020F0502020204030204"/>
                <a:ea typeface="Times New Roman"/>
                <a:cs typeface="Times New Roman"/>
              </a:rPr>
              <a:t> </a:t>
            </a:r>
            <a:r>
              <a:rPr kumimoji="0" lang="fr-FR" sz="2400" b="0" i="0" u="none" strike="noStrike" kern="1200" cap="none" spc="0" normalizeH="0" baseline="0" noProof="0" dirty="0" err="1">
                <a:ln>
                  <a:noFill/>
                </a:ln>
                <a:solidFill>
                  <a:srgbClr val="FF0000"/>
                </a:solidFill>
                <a:effectLst/>
                <a:uLnTx/>
                <a:uFillTx/>
                <a:latin typeface="Calibri" panose="020F0502020204030204"/>
                <a:ea typeface="Times New Roman"/>
                <a:cs typeface="Times New Roman"/>
              </a:rPr>
              <a:t>arri</a:t>
            </a:r>
            <a:r>
              <a:rPr kumimoji="0" lang="fr-FR" sz="2400" b="0" i="0" u="none" strike="noStrike" kern="1200" cap="none" spc="0" normalizeH="0" baseline="0" noProof="0" dirty="0" err="1">
                <a:ln>
                  <a:noFill/>
                </a:ln>
                <a:solidFill>
                  <a:srgbClr val="000000"/>
                </a:solidFill>
                <a:effectLst/>
                <a:uLnTx/>
                <a:uFillTx/>
                <a:latin typeface="Calibri" panose="020F0502020204030204"/>
                <a:ea typeface="Times New Roman"/>
                <a:cs typeface="Times New Roman"/>
              </a:rPr>
              <a:t>ʠ</a:t>
            </a:r>
            <a:r>
              <a:rPr kumimoji="0" lang="fr-FR" sz="2400" b="0" i="0" u="none" strike="noStrike" kern="1200" cap="none" spc="0" normalizeH="0" baseline="0" noProof="0" dirty="0" err="1">
                <a:ln>
                  <a:noFill/>
                </a:ln>
                <a:solidFill>
                  <a:srgbClr val="FF0000"/>
                </a:solidFill>
                <a:effectLst/>
                <a:uLnTx/>
                <a:uFillTx/>
                <a:latin typeface="Calibri" panose="020F0502020204030204"/>
                <a:ea typeface="Times New Roman"/>
                <a:cs typeface="Times New Roman"/>
              </a:rPr>
              <a:t>a</a:t>
            </a:r>
            <a:r>
              <a:rPr kumimoji="0" lang="fr-FR" sz="2400" b="0" i="0" u="none" strike="noStrike" kern="1200" cap="none" spc="0" normalizeH="0" baseline="0" noProof="0" dirty="0">
                <a:ln>
                  <a:noFill/>
                </a:ln>
                <a:solidFill>
                  <a:srgbClr val="000000"/>
                </a:solidFill>
                <a:effectLst/>
                <a:uLnTx/>
                <a:uFillTx/>
                <a:latin typeface="Calibri" panose="020F0502020204030204"/>
                <a:ea typeface="Times New Roman"/>
                <a:cs typeface="Times New Roman"/>
              </a:rPr>
              <a:t> </a:t>
            </a:r>
            <a:r>
              <a:rPr kumimoji="0" lang="fr-FR" sz="2400" b="0" i="0" u="none" strike="noStrike" kern="1200" cap="none" spc="0" normalizeH="0" baseline="0" noProof="0" dirty="0" err="1">
                <a:ln>
                  <a:noFill/>
                </a:ln>
                <a:solidFill>
                  <a:srgbClr val="000000"/>
                </a:solidFill>
                <a:effectLst/>
                <a:uLnTx/>
                <a:uFillTx/>
                <a:latin typeface="Calibri" panose="020F0502020204030204"/>
                <a:ea typeface="Times New Roman"/>
                <a:cs typeface="Times New Roman"/>
              </a:rPr>
              <a:t>ǿ</a:t>
            </a:r>
            <a:r>
              <a:rPr kumimoji="0" lang="fr-FR" sz="2400" b="0" i="0" u="none" strike="noStrike" kern="1200" cap="none" spc="0" normalizeH="0" baseline="0" noProof="0" dirty="0" err="1">
                <a:ln>
                  <a:noFill/>
                </a:ln>
                <a:solidFill>
                  <a:srgbClr val="FF0000"/>
                </a:solidFill>
                <a:effectLst/>
                <a:uLnTx/>
                <a:uFillTx/>
                <a:latin typeface="Calibri" panose="020F0502020204030204"/>
                <a:ea typeface="Times New Roman"/>
                <a:cs typeface="Times New Roman"/>
              </a:rPr>
              <a:t>i</a:t>
            </a:r>
            <a:r>
              <a:rPr kumimoji="0" lang="fr-FR" sz="2400" b="0" i="0" u="none" strike="noStrike" kern="1200" cap="none" spc="0" normalizeH="0" baseline="0" noProof="0" dirty="0" err="1">
                <a:ln>
                  <a:noFill/>
                </a:ln>
                <a:solidFill>
                  <a:srgbClr val="000000"/>
                </a:solidFill>
                <a:effectLst/>
                <a:uLnTx/>
                <a:uFillTx/>
                <a:latin typeface="Calibri" panose="020F0502020204030204"/>
                <a:ea typeface="Times New Roman"/>
                <a:cs typeface="Times New Roman"/>
              </a:rPr>
              <a:t>ʁǥ</a:t>
            </a:r>
            <a:r>
              <a:rPr kumimoji="0" lang="fr-FR" sz="2400" b="0" i="0" u="none" strike="noStrike" kern="1200" cap="none" spc="0" normalizeH="0" baseline="0" noProof="0" dirty="0" err="1">
                <a:ln>
                  <a:noFill/>
                </a:ln>
                <a:solidFill>
                  <a:srgbClr val="FF0000"/>
                </a:solidFill>
                <a:effectLst/>
                <a:uLnTx/>
                <a:uFillTx/>
                <a:latin typeface="Calibri" panose="020F0502020204030204"/>
                <a:ea typeface="Times New Roman"/>
                <a:cs typeface="Times New Roman"/>
              </a:rPr>
              <a:t>t</a:t>
            </a:r>
            <a:r>
              <a:rPr kumimoji="0" lang="fr-FR" sz="2400" b="0" i="0" u="none" strike="noStrike" kern="1200" cap="none" spc="0" normalizeH="0" baseline="0" noProof="0" dirty="0" err="1">
                <a:ln>
                  <a:noFill/>
                </a:ln>
                <a:solidFill>
                  <a:srgbClr val="000000"/>
                </a:solidFill>
                <a:effectLst/>
                <a:uLnTx/>
                <a:uFillTx/>
                <a:latin typeface="Calibri" panose="020F0502020204030204"/>
                <a:ea typeface="Times New Roman"/>
                <a:cs typeface="Times New Roman"/>
              </a:rPr>
              <a:t>ôǫ</a:t>
            </a:r>
            <a:r>
              <a:rPr kumimoji="0" lang="fr-FR" sz="2400" b="0" i="0" u="none" strike="noStrike" kern="1200" cap="none" spc="0" normalizeH="0" baseline="0" noProof="0" dirty="0">
                <a:ln>
                  <a:noFill/>
                </a:ln>
                <a:solidFill>
                  <a:srgbClr val="000000"/>
                </a:solidFill>
                <a:effectLst/>
                <a:uLnTx/>
                <a:uFillTx/>
                <a:latin typeface="Calibri" panose="020F0502020204030204"/>
                <a:ea typeface="Times New Roman"/>
                <a:cs typeface="Times New Roman"/>
              </a:rPr>
              <a:t> </a:t>
            </a:r>
            <a:r>
              <a:rPr kumimoji="0" lang="fr-FR" sz="2400" b="0" i="0" u="none" strike="noStrike" kern="1200" cap="none" spc="0" normalizeH="0" baseline="0" noProof="0" dirty="0">
                <a:ln>
                  <a:noFill/>
                </a:ln>
                <a:solidFill>
                  <a:srgbClr val="00B050"/>
                </a:solidFill>
                <a:effectLst/>
                <a:uLnTx/>
                <a:uFillTx/>
                <a:latin typeface="Calibri" panose="020F0502020204030204"/>
                <a:ea typeface="Times New Roman"/>
                <a:cs typeface="Times New Roman"/>
              </a:rPr>
              <a:t>en</a:t>
            </a:r>
            <a:r>
              <a:rPr kumimoji="0" lang="fr-FR" sz="2400" b="0" i="0" u="none" strike="noStrike" kern="1200" cap="none" spc="0" normalizeH="0" baseline="0" noProof="0" dirty="0">
                <a:ln>
                  <a:noFill/>
                </a:ln>
                <a:solidFill>
                  <a:srgbClr val="000000"/>
                </a:solidFill>
                <a:effectLst/>
                <a:uLnTx/>
                <a:uFillTx/>
                <a:latin typeface="Calibri" panose="020F0502020204030204"/>
                <a:ea typeface="Times New Roman"/>
                <a:cs typeface="Times New Roman"/>
              </a:rPr>
              <a:t> </a:t>
            </a:r>
            <a:r>
              <a:rPr kumimoji="0" lang="fr-FR" sz="2400" b="0" i="0" u="none" strike="noStrike" kern="1200" cap="none" spc="0" normalizeH="0" baseline="0" noProof="0" dirty="0" err="1">
                <a:ln>
                  <a:noFill/>
                </a:ln>
                <a:solidFill>
                  <a:srgbClr val="000000"/>
                </a:solidFill>
                <a:effectLst/>
                <a:uLnTx/>
                <a:uFillTx/>
                <a:latin typeface="Calibri" panose="020F0502020204030204"/>
                <a:ea typeface="Times New Roman"/>
                <a:cs typeface="Times New Roman"/>
              </a:rPr>
              <a:t>ɞ</a:t>
            </a:r>
            <a:r>
              <a:rPr kumimoji="0" lang="fr-FR" sz="2400" b="0" i="0" u="none" strike="noStrike" kern="1200" cap="none" spc="0" normalizeH="0" baseline="0" noProof="0" dirty="0" err="1">
                <a:ln>
                  <a:noFill/>
                </a:ln>
                <a:solidFill>
                  <a:srgbClr val="FF0000"/>
                </a:solidFill>
                <a:effectLst/>
                <a:uLnTx/>
                <a:uFillTx/>
                <a:latin typeface="Calibri" panose="020F0502020204030204"/>
                <a:ea typeface="Times New Roman"/>
                <a:cs typeface="Times New Roman"/>
              </a:rPr>
              <a:t>e</a:t>
            </a:r>
            <a:r>
              <a:rPr kumimoji="0" lang="fr-FR" sz="2400" b="0" i="0" u="none" strike="noStrike" kern="1200" cap="none" spc="0" normalizeH="0" baseline="0" noProof="0" dirty="0">
                <a:ln>
                  <a:noFill/>
                </a:ln>
                <a:solidFill>
                  <a:srgbClr val="000000"/>
                </a:solidFill>
                <a:effectLst/>
                <a:uLnTx/>
                <a:uFillTx/>
                <a:latin typeface="Calibri" panose="020F0502020204030204"/>
                <a:ea typeface="Times New Roman"/>
                <a:cs typeface="Times New Roman"/>
              </a:rPr>
              <a:t> </a:t>
            </a:r>
            <a:r>
              <a:rPr kumimoji="0" lang="fr-FR" sz="2400" b="0" i="0" u="none" strike="noStrike" kern="1200" cap="none" spc="0" normalizeH="0" baseline="0" noProof="0" dirty="0" err="1">
                <a:ln>
                  <a:noFill/>
                </a:ln>
                <a:solidFill>
                  <a:srgbClr val="000000"/>
                </a:solidFill>
                <a:effectLst/>
                <a:uLnTx/>
                <a:uFillTx/>
                <a:latin typeface="Calibri" panose="020F0502020204030204"/>
                <a:ea typeface="Times New Roman"/>
                <a:cs typeface="Times New Roman"/>
              </a:rPr>
              <a:t>ъəǥъ</a:t>
            </a:r>
            <a:r>
              <a:rPr kumimoji="0" lang="fr-FR" sz="2400" b="0" i="0" u="none" strike="noStrike" kern="1200" cap="none" spc="0" normalizeH="0" baseline="0" noProof="0" dirty="0" err="1">
                <a:ln>
                  <a:noFill/>
                </a:ln>
                <a:solidFill>
                  <a:srgbClr val="FF0000"/>
                </a:solidFill>
                <a:effectLst/>
                <a:uLnTx/>
                <a:uFillTx/>
                <a:latin typeface="Calibri" panose="020F0502020204030204"/>
                <a:ea typeface="Times New Roman"/>
                <a:cs typeface="Times New Roman"/>
              </a:rPr>
              <a:t>i</a:t>
            </a:r>
            <a:r>
              <a:rPr kumimoji="0" lang="fr-FR" sz="2400" b="0" i="0" u="none" strike="noStrike" kern="1200" cap="none" spc="0" normalizeH="0" baseline="0" noProof="0" dirty="0" err="1">
                <a:ln>
                  <a:noFill/>
                </a:ln>
                <a:solidFill>
                  <a:srgbClr val="000000"/>
                </a:solidFill>
                <a:effectLst/>
                <a:uLnTx/>
                <a:uFillTx/>
                <a:latin typeface="Calibri" panose="020F0502020204030204"/>
                <a:ea typeface="Times New Roman"/>
                <a:cs typeface="Times New Roman"/>
              </a:rPr>
              <a:t>ǥəǥǫ</a:t>
            </a:r>
            <a:r>
              <a:rPr kumimoji="0" lang="fr-FR" sz="2400" b="0" i="0" u="none" strike="noStrike" kern="1200" cap="none" spc="0" normalizeH="0" baseline="0" noProof="0" dirty="0">
                <a:ln>
                  <a:noFill/>
                </a:ln>
                <a:solidFill>
                  <a:srgbClr val="000000"/>
                </a:solidFill>
                <a:effectLst/>
                <a:uLnTx/>
                <a:uFillTx/>
                <a:latin typeface="Calibri" panose="020F0502020204030204"/>
                <a:ea typeface="Times New Roman"/>
                <a:cs typeface="Times New Roman"/>
              </a:rPr>
              <a:t>, </a:t>
            </a:r>
            <a:r>
              <a:rPr kumimoji="0" lang="fr-FR" sz="2400" b="0" i="0" u="none" strike="noStrike" kern="1200" cap="none" spc="0" normalizeH="0" baseline="0" noProof="0" dirty="0" err="1">
                <a:ln>
                  <a:noFill/>
                </a:ln>
                <a:solidFill>
                  <a:srgbClr val="FF0000"/>
                </a:solidFill>
                <a:effectLst/>
                <a:uLnTx/>
                <a:uFillTx/>
                <a:latin typeface="Calibri" panose="020F0502020204030204"/>
                <a:ea typeface="Times New Roman"/>
                <a:cs typeface="Times New Roman"/>
              </a:rPr>
              <a:t>tou</a:t>
            </a:r>
            <a:r>
              <a:rPr kumimoji="0" lang="fr-FR" sz="2400" b="0" i="0" u="none" strike="noStrike" kern="1200" cap="none" spc="0" normalizeH="0" baseline="0" noProof="0" dirty="0" err="1">
                <a:ln>
                  <a:noFill/>
                </a:ln>
                <a:solidFill>
                  <a:srgbClr val="000000"/>
                </a:solidFill>
                <a:effectLst/>
                <a:uLnTx/>
                <a:uFillTx/>
                <a:latin typeface="Calibri" panose="020F0502020204030204"/>
                <a:ea typeface="Times New Roman"/>
                <a:cs typeface="Times New Roman"/>
              </a:rPr>
              <a:t>ǫ</a:t>
            </a:r>
            <a:r>
              <a:rPr kumimoji="0" lang="fr-FR" sz="2400" b="0" i="0" u="none" strike="noStrike" kern="1200" cap="none" spc="0" normalizeH="0" baseline="0" noProof="0" dirty="0">
                <a:ln>
                  <a:noFill/>
                </a:ln>
                <a:solidFill>
                  <a:srgbClr val="000000"/>
                </a:solidFill>
                <a:effectLst/>
                <a:uLnTx/>
                <a:uFillTx/>
                <a:latin typeface="Calibri" panose="020F0502020204030204"/>
                <a:ea typeface="Times New Roman"/>
                <a:cs typeface="Times New Roman"/>
              </a:rPr>
              <a:t> </a:t>
            </a:r>
            <a:r>
              <a:rPr kumimoji="0" lang="fr-FR" sz="2400" b="0" i="0" u="none" strike="noStrike" kern="1200" cap="none" spc="0" normalizeH="0" baseline="0" noProof="0" dirty="0" err="1">
                <a:ln>
                  <a:noFill/>
                </a:ln>
                <a:solidFill>
                  <a:srgbClr val="000000"/>
                </a:solidFill>
                <a:effectLst/>
                <a:uLnTx/>
                <a:uFillTx/>
                <a:latin typeface="Calibri" panose="020F0502020204030204"/>
                <a:ea typeface="Times New Roman"/>
                <a:cs typeface="Times New Roman"/>
              </a:rPr>
              <a:t>ƽ</a:t>
            </a:r>
            <a:r>
              <a:rPr kumimoji="0" lang="fr-FR" sz="2400" b="0" i="0" u="none" strike="noStrike" kern="1200" cap="none" spc="0" normalizeH="0" baseline="0" noProof="0" dirty="0" err="1">
                <a:ln>
                  <a:noFill/>
                </a:ln>
                <a:solidFill>
                  <a:srgbClr val="FF0000"/>
                </a:solidFill>
                <a:effectLst/>
                <a:uLnTx/>
                <a:uFillTx/>
                <a:latin typeface="Calibri" panose="020F0502020204030204"/>
                <a:ea typeface="Times New Roman"/>
                <a:cs typeface="Times New Roman"/>
              </a:rPr>
              <a:t>eureu</a:t>
            </a:r>
            <a:r>
              <a:rPr kumimoji="0" lang="fr-FR" sz="2400" b="0" i="0" u="none" strike="noStrike" kern="1200" cap="none" spc="0" normalizeH="0" baseline="0" noProof="0" dirty="0" err="1">
                <a:ln>
                  <a:noFill/>
                </a:ln>
                <a:solidFill>
                  <a:srgbClr val="000000"/>
                </a:solidFill>
                <a:effectLst/>
                <a:uLnTx/>
                <a:uFillTx/>
                <a:latin typeface="Calibri" panose="020F0502020204030204"/>
                <a:ea typeface="Times New Roman"/>
                <a:cs typeface="Times New Roman"/>
              </a:rPr>
              <a:t>x</a:t>
            </a:r>
            <a:r>
              <a:rPr kumimoji="0" lang="fr-FR" sz="2400" b="0" i="0" u="none" strike="noStrike" kern="1200" cap="none" spc="0" normalizeH="0" baseline="0" noProof="0" dirty="0">
                <a:ln>
                  <a:noFill/>
                </a:ln>
                <a:solidFill>
                  <a:srgbClr val="000000"/>
                </a:solidFill>
                <a:effectLst/>
                <a:uLnTx/>
                <a:uFillTx/>
                <a:latin typeface="Calibri" panose="020F0502020204030204"/>
                <a:ea typeface="Times New Roman"/>
                <a:cs typeface="Times New Roman"/>
              </a:rPr>
              <a:t> </a:t>
            </a:r>
            <a:r>
              <a:rPr kumimoji="0" lang="fr-FR" sz="2400" b="0" i="0" u="none" strike="noStrike" kern="1200" cap="none" spc="0" normalizeH="0" baseline="0" noProof="0" dirty="0" err="1">
                <a:ln>
                  <a:noFill/>
                </a:ln>
                <a:solidFill>
                  <a:srgbClr val="000000"/>
                </a:solidFill>
                <a:effectLst/>
                <a:uLnTx/>
                <a:uFillTx/>
                <a:latin typeface="Calibri" panose="020F0502020204030204"/>
                <a:ea typeface="Times New Roman"/>
                <a:cs typeface="Times New Roman"/>
              </a:rPr>
              <a:t>qƨ</a:t>
            </a:r>
            <a:r>
              <a:rPr kumimoji="0" lang="fr-FR" sz="2400" b="0" i="0" u="none" strike="noStrike" kern="1200" cap="none" spc="0" normalizeH="0" baseline="0" noProof="0" dirty="0" err="1">
                <a:ln>
                  <a:noFill/>
                </a:ln>
                <a:solidFill>
                  <a:srgbClr val="FF0000"/>
                </a:solidFill>
                <a:effectLst/>
                <a:uLnTx/>
                <a:uFillTx/>
                <a:latin typeface="Calibri" panose="020F0502020204030204"/>
                <a:ea typeface="Times New Roman"/>
                <a:cs typeface="Times New Roman"/>
              </a:rPr>
              <a:t>e</a:t>
            </a:r>
            <a:r>
              <a:rPr kumimoji="0" lang="fr-FR" sz="2400" b="0" i="0" u="none" strike="noStrike" kern="1200" cap="none" spc="0" normalizeH="0" baseline="0" noProof="0" dirty="0">
                <a:ln>
                  <a:noFill/>
                </a:ln>
                <a:solidFill>
                  <a:srgbClr val="000000"/>
                </a:solidFill>
                <a:effectLst/>
                <a:uLnTx/>
                <a:uFillTx/>
                <a:latin typeface="Calibri" panose="020F0502020204030204"/>
                <a:ea typeface="Times New Roman"/>
                <a:cs typeface="Times New Roman"/>
              </a:rPr>
              <a:t> </a:t>
            </a:r>
            <a:r>
              <a:rPr kumimoji="0" lang="fr-FR" sz="2400" b="0" i="0" u="none" strike="noStrike" kern="1200" cap="none" spc="0" normalizeH="0" baseline="0" noProof="0" dirty="0" err="1">
                <a:ln>
                  <a:noFill/>
                </a:ln>
                <a:solidFill>
                  <a:srgbClr val="FF0000"/>
                </a:solidFill>
                <a:effectLst/>
                <a:uLnTx/>
                <a:uFillTx/>
                <a:latin typeface="Calibri" panose="020F0502020204030204"/>
                <a:ea typeface="Times New Roman"/>
                <a:cs typeface="Times New Roman"/>
              </a:rPr>
              <a:t>Pi</a:t>
            </a:r>
            <a:r>
              <a:rPr kumimoji="0" lang="fr-FR" sz="2400" b="0" i="0" u="none" strike="noStrike" kern="1200" cap="none" spc="0" normalizeH="0" baseline="0" noProof="0" dirty="0" err="1">
                <a:ln>
                  <a:noFill/>
                </a:ln>
                <a:solidFill>
                  <a:srgbClr val="000000"/>
                </a:solidFill>
                <a:effectLst/>
                <a:uLnTx/>
                <a:uFillTx/>
                <a:latin typeface="Calibri" panose="020F0502020204030204"/>
                <a:ea typeface="Times New Roman"/>
                <a:cs typeface="Times New Roman"/>
              </a:rPr>
              <a:t>ʁ</a:t>
            </a:r>
            <a:r>
              <a:rPr kumimoji="0" lang="fr-FR" sz="2400" b="0" i="0" u="none" strike="noStrike" kern="1200" cap="none" spc="0" normalizeH="0" baseline="0" noProof="0" dirty="0" err="1">
                <a:ln>
                  <a:noFill/>
                </a:ln>
                <a:solidFill>
                  <a:srgbClr val="FF0000"/>
                </a:solidFill>
                <a:effectLst/>
                <a:uLnTx/>
                <a:uFillTx/>
                <a:latin typeface="Calibri" panose="020F0502020204030204"/>
                <a:ea typeface="Times New Roman"/>
                <a:cs typeface="Times New Roman"/>
              </a:rPr>
              <a:t>rr</a:t>
            </a:r>
            <a:r>
              <a:rPr kumimoji="0" lang="fr-FR" sz="2400" b="0" i="0" u="none" strike="noStrike" kern="1200" cap="none" spc="0" normalizeH="0" baseline="0" noProof="0" dirty="0" err="1">
                <a:ln>
                  <a:noFill/>
                </a:ln>
                <a:solidFill>
                  <a:srgbClr val="0070C0"/>
                </a:solidFill>
                <a:effectLst/>
                <a:uLnTx/>
                <a:uFillTx/>
                <a:latin typeface="Calibri" panose="020F0502020204030204"/>
                <a:ea typeface="Times New Roman"/>
                <a:cs typeface="Times New Roman"/>
              </a:rPr>
              <a:t>e</a:t>
            </a:r>
            <a:r>
              <a:rPr kumimoji="0" lang="fr-FR" sz="2400" b="0" i="0" u="none" strike="noStrike" kern="1200" cap="none" spc="0" normalizeH="0" baseline="0" noProof="0" dirty="0">
                <a:ln>
                  <a:noFill/>
                </a:ln>
                <a:solidFill>
                  <a:srgbClr val="000000"/>
                </a:solidFill>
                <a:effectLst/>
                <a:uLnTx/>
                <a:uFillTx/>
                <a:latin typeface="Calibri" panose="020F0502020204030204"/>
                <a:ea typeface="Times New Roman"/>
                <a:cs typeface="Times New Roman"/>
              </a:rPr>
              <a:t> </a:t>
            </a:r>
            <a:r>
              <a:rPr kumimoji="0" lang="fr-FR" sz="2400" b="0" i="0" u="none" strike="noStrike" kern="1200" cap="none" spc="0" normalizeH="0" baseline="0" noProof="0" dirty="0" err="1">
                <a:ln>
                  <a:noFill/>
                </a:ln>
                <a:solidFill>
                  <a:srgbClr val="000000"/>
                </a:solidFill>
                <a:effectLst/>
                <a:uLnTx/>
                <a:uFillTx/>
                <a:latin typeface="Calibri" panose="020F0502020204030204"/>
                <a:ea typeface="Times New Roman"/>
                <a:cs typeface="Times New Roman"/>
              </a:rPr>
              <a:t>ǥ’əɝǫ</a:t>
            </a:r>
            <a:r>
              <a:rPr kumimoji="0" lang="fr-FR" sz="2400" b="0" i="0" u="none" strike="noStrike" kern="1200" cap="none" spc="0" normalizeH="0" baseline="0" noProof="0" dirty="0">
                <a:ln>
                  <a:noFill/>
                </a:ln>
                <a:solidFill>
                  <a:srgbClr val="000000"/>
                </a:solidFill>
                <a:effectLst/>
                <a:uLnTx/>
                <a:uFillTx/>
                <a:latin typeface="Calibri" panose="020F0502020204030204"/>
                <a:ea typeface="Times New Roman"/>
                <a:cs typeface="Times New Roman"/>
              </a:rPr>
              <a:t> </a:t>
            </a:r>
            <a:r>
              <a:rPr kumimoji="0" lang="fr-FR" sz="2400" b="0" i="0" u="none" strike="noStrike" kern="1200" cap="none" spc="0" normalizeH="0" baseline="0" noProof="0" dirty="0" err="1">
                <a:ln>
                  <a:noFill/>
                </a:ln>
                <a:solidFill>
                  <a:srgbClr val="FF0000"/>
                </a:solidFill>
                <a:effectLst/>
                <a:uLnTx/>
                <a:uFillTx/>
                <a:latin typeface="Calibri" panose="020F0502020204030204"/>
                <a:ea typeface="Times New Roman"/>
                <a:cs typeface="Times New Roman"/>
              </a:rPr>
              <a:t>pa</a:t>
            </a:r>
            <a:r>
              <a:rPr kumimoji="0" lang="fr-FR" sz="2400" b="0" i="0" u="none" strike="noStrike" kern="1200" cap="none" spc="0" normalizeH="0" baseline="0" noProof="0" dirty="0" err="1">
                <a:ln>
                  <a:noFill/>
                </a:ln>
                <a:solidFill>
                  <a:srgbClr val="000000"/>
                </a:solidFill>
                <a:effectLst/>
                <a:uLnTx/>
                <a:uFillTx/>
                <a:latin typeface="Calibri" panose="020F0502020204030204"/>
                <a:ea typeface="Times New Roman"/>
                <a:cs typeface="Times New Roman"/>
              </a:rPr>
              <a:t>ɞ</a:t>
            </a:r>
            <a:r>
              <a:rPr kumimoji="0" lang="fr-FR" sz="2400" b="0" i="0" u="none" strike="noStrike" kern="1200" cap="none" spc="0" normalizeH="0" baseline="0" noProof="0" dirty="0">
                <a:ln>
                  <a:noFill/>
                </a:ln>
                <a:solidFill>
                  <a:srgbClr val="000000"/>
                </a:solidFill>
                <a:effectLst/>
                <a:uLnTx/>
                <a:uFillTx/>
                <a:latin typeface="Calibri" panose="020F0502020204030204"/>
                <a:ea typeface="Times New Roman"/>
                <a:cs typeface="Times New Roman"/>
              </a:rPr>
              <a:t> </a:t>
            </a:r>
            <a:r>
              <a:rPr kumimoji="0" lang="fr-FR" sz="2400" b="0" i="0" u="none" strike="noStrike" kern="1200" cap="none" spc="0" normalizeH="0" baseline="0" noProof="0" dirty="0" err="1">
                <a:ln>
                  <a:noFill/>
                </a:ln>
                <a:solidFill>
                  <a:srgbClr val="FF0000"/>
                </a:solidFill>
                <a:effectLst/>
                <a:uLnTx/>
                <a:uFillTx/>
                <a:latin typeface="Calibri" panose="020F0502020204030204"/>
                <a:ea typeface="Times New Roman"/>
                <a:cs typeface="Times New Roman"/>
              </a:rPr>
              <a:t>f</a:t>
            </a:r>
            <a:r>
              <a:rPr kumimoji="0" lang="fr-FR" sz="2400" b="0" i="0" u="none" strike="noStrike" kern="1200" cap="none" spc="0" normalizeH="0" baseline="0" noProof="0" dirty="0" err="1">
                <a:ln>
                  <a:noFill/>
                </a:ln>
                <a:solidFill>
                  <a:srgbClr val="000000"/>
                </a:solidFill>
                <a:effectLst/>
                <a:uLnTx/>
                <a:uFillTx/>
                <a:latin typeface="Calibri" panose="020F0502020204030204"/>
                <a:ea typeface="Times New Roman"/>
                <a:cs typeface="Times New Roman"/>
              </a:rPr>
              <a:t>ʁ</a:t>
            </a:r>
            <a:r>
              <a:rPr kumimoji="0" lang="fr-FR" sz="2400" b="0" i="0" u="none" strike="noStrike" kern="1200" cap="none" spc="0" normalizeH="0" baseline="0" noProof="0" dirty="0" err="1">
                <a:ln>
                  <a:noFill/>
                </a:ln>
                <a:solidFill>
                  <a:srgbClr val="FF0000"/>
                </a:solidFill>
                <a:effectLst/>
                <a:uLnTx/>
                <a:uFillTx/>
                <a:latin typeface="Calibri" panose="020F0502020204030204"/>
                <a:ea typeface="Times New Roman"/>
                <a:cs typeface="Times New Roman"/>
              </a:rPr>
              <a:t>r</a:t>
            </a:r>
            <a:r>
              <a:rPr kumimoji="0" lang="fr-FR" sz="2400" b="0" i="0" u="none" strike="noStrike" kern="1200" cap="none" spc="0" normalizeH="0" baseline="0" noProof="0" dirty="0" err="1">
                <a:ln>
                  <a:noFill/>
                </a:ln>
                <a:solidFill>
                  <a:srgbClr val="000000"/>
                </a:solidFill>
                <a:effectLst/>
                <a:uLnTx/>
                <a:uFillTx/>
                <a:latin typeface="Calibri" panose="020F0502020204030204"/>
                <a:ea typeface="Times New Roman"/>
                <a:cs typeface="Times New Roman"/>
              </a:rPr>
              <a:t>ɖ</a:t>
            </a:r>
            <a:r>
              <a:rPr kumimoji="0" lang="fr-FR" sz="2400" b="0" i="0" u="none" strike="noStrike" kern="1200" cap="none" spc="0" normalizeH="0" baseline="0" noProof="0" dirty="0" err="1">
                <a:ln>
                  <a:noFill/>
                </a:ln>
                <a:solidFill>
                  <a:srgbClr val="FF0000"/>
                </a:solidFill>
                <a:effectLst/>
                <a:uLnTx/>
                <a:uFillTx/>
                <a:latin typeface="Calibri" panose="020F0502020204030204"/>
                <a:ea typeface="Times New Roman"/>
                <a:cs typeface="Times New Roman"/>
              </a:rPr>
              <a:t>é</a:t>
            </a:r>
            <a:r>
              <a:rPr kumimoji="0" lang="fr-FR" sz="2400" b="0" i="0" u="none" strike="noStrike" kern="1200" cap="none" spc="0" normalizeH="0" baseline="0" noProof="0" dirty="0">
                <a:ln>
                  <a:noFill/>
                </a:ln>
                <a:solidFill>
                  <a:srgbClr val="000000"/>
                </a:solidFill>
                <a:effectLst/>
                <a:uLnTx/>
                <a:uFillTx/>
                <a:latin typeface="Calibri" panose="020F0502020204030204"/>
                <a:ea typeface="Times New Roman"/>
                <a:cs typeface="Times New Roman"/>
              </a:rPr>
              <a:t> </a:t>
            </a:r>
            <a:r>
              <a:rPr kumimoji="0" lang="fr-FR" sz="2400" b="0" i="0" u="none" strike="noStrike" kern="1200" cap="none" spc="0" normalizeH="0" baseline="0" noProof="0" dirty="0">
                <a:ln>
                  <a:noFill/>
                </a:ln>
                <a:solidFill>
                  <a:srgbClr val="FF0000"/>
                </a:solidFill>
                <a:effectLst/>
                <a:uLnTx/>
                <a:uFillTx/>
                <a:latin typeface="Calibri" panose="020F0502020204030204"/>
                <a:ea typeface="Times New Roman"/>
                <a:cs typeface="Times New Roman"/>
              </a:rPr>
              <a:t>la</a:t>
            </a:r>
            <a:r>
              <a:rPr kumimoji="0" lang="fr-FR" sz="2400" b="0" i="0" u="none" strike="noStrike" kern="1200" cap="none" spc="0" normalizeH="0" baseline="0" noProof="0" dirty="0">
                <a:ln>
                  <a:noFill/>
                </a:ln>
                <a:solidFill>
                  <a:srgbClr val="000000"/>
                </a:solidFill>
                <a:effectLst/>
                <a:uLnTx/>
                <a:uFillTx/>
                <a:latin typeface="Calibri" panose="020F0502020204030204"/>
                <a:ea typeface="Times New Roman"/>
                <a:cs typeface="Times New Roman"/>
              </a:rPr>
              <a:t> </a:t>
            </a:r>
            <a:r>
              <a:rPr kumimoji="0" lang="fr-FR" sz="2400" b="0" i="0" u="none" strike="noStrike" kern="1200" cap="none" spc="0" normalizeH="0" baseline="0" noProof="0" dirty="0">
                <a:ln>
                  <a:noFill/>
                </a:ln>
                <a:solidFill>
                  <a:srgbClr val="FF0000"/>
                </a:solidFill>
                <a:effectLst/>
                <a:uLnTx/>
                <a:uFillTx/>
                <a:latin typeface="Calibri" panose="020F0502020204030204"/>
                <a:ea typeface="Times New Roman"/>
                <a:cs typeface="Times New Roman"/>
              </a:rPr>
              <a:t>port</a:t>
            </a:r>
            <a:r>
              <a:rPr kumimoji="0" lang="fr-FR" sz="2400" b="0" i="0" u="none" strike="noStrike" kern="1200" cap="none" spc="0" normalizeH="0" baseline="0" noProof="0" dirty="0">
                <a:ln>
                  <a:noFill/>
                </a:ln>
                <a:solidFill>
                  <a:srgbClr val="0070C0"/>
                </a:solidFill>
                <a:effectLst/>
                <a:uLnTx/>
                <a:uFillTx/>
                <a:latin typeface="Calibri" panose="020F0502020204030204"/>
                <a:ea typeface="Times New Roman"/>
                <a:cs typeface="Times New Roman"/>
              </a:rPr>
              <a:t>e</a:t>
            </a:r>
            <a:r>
              <a:rPr kumimoji="0" lang="fr-FR" sz="2400" b="0" i="0" u="none" strike="noStrike" kern="1200" cap="none" spc="0" normalizeH="0" baseline="0" noProof="0" dirty="0">
                <a:ln>
                  <a:noFill/>
                </a:ln>
                <a:solidFill>
                  <a:srgbClr val="000000"/>
                </a:solidFill>
                <a:effectLst/>
                <a:uLnTx/>
                <a:uFillTx/>
                <a:latin typeface="Calibri" panose="020F0502020204030204"/>
                <a:ea typeface="Times New Roman"/>
                <a:cs typeface="Times New Roman"/>
              </a:rPr>
              <a:t> </a:t>
            </a:r>
            <a:r>
              <a:rPr kumimoji="0" lang="fr-FR" sz="2400" b="0" i="0" u="none" strike="noStrike" kern="1200" cap="none" spc="0" normalizeH="0" baseline="0" noProof="0" dirty="0" err="1">
                <a:ln>
                  <a:noFill/>
                </a:ln>
                <a:solidFill>
                  <a:srgbClr val="000000"/>
                </a:solidFill>
                <a:effectLst/>
                <a:uLnTx/>
                <a:uFillTx/>
                <a:latin typeface="Calibri" panose="020F0502020204030204"/>
                <a:ea typeface="Times New Roman"/>
                <a:cs typeface="Times New Roman"/>
              </a:rPr>
              <a:t>ъ</a:t>
            </a:r>
            <a:r>
              <a:rPr kumimoji="0" lang="fr-FR" sz="2400" b="0" i="0" u="none" strike="noStrike" kern="1200" cap="none" spc="0" normalizeH="0" baseline="0" noProof="0" dirty="0" err="1">
                <a:ln>
                  <a:noFill/>
                </a:ln>
                <a:solidFill>
                  <a:srgbClr val="FF0000"/>
                </a:solidFill>
                <a:effectLst/>
                <a:uLnTx/>
                <a:uFillTx/>
                <a:latin typeface="Calibri" panose="020F0502020204030204"/>
                <a:ea typeface="Times New Roman"/>
                <a:cs typeface="Times New Roman"/>
              </a:rPr>
              <a:t>u</a:t>
            </a:r>
            <a:r>
              <a:rPr kumimoji="0" lang="fr-FR" sz="2400" b="0" i="0" u="none" strike="noStrike" kern="1200" cap="none" spc="0" normalizeH="0" baseline="0" noProof="0" dirty="0">
                <a:ln>
                  <a:noFill/>
                </a:ln>
                <a:solidFill>
                  <a:srgbClr val="000000"/>
                </a:solidFill>
                <a:effectLst/>
                <a:uLnTx/>
                <a:uFillTx/>
                <a:latin typeface="Calibri" panose="020F0502020204030204"/>
                <a:ea typeface="Times New Roman"/>
                <a:cs typeface="Times New Roman"/>
              </a:rPr>
              <a:t> </a:t>
            </a:r>
            <a:r>
              <a:rPr kumimoji="0" lang="fr-FR" sz="2400" b="0" i="0" u="none" strike="noStrike" kern="1200" cap="none" spc="0" normalizeH="0" baseline="0" noProof="0" dirty="0" err="1">
                <a:ln>
                  <a:noFill/>
                </a:ln>
                <a:solidFill>
                  <a:srgbClr val="000000"/>
                </a:solidFill>
                <a:effectLst/>
                <a:uLnTx/>
                <a:uFillTx/>
                <a:latin typeface="Calibri" panose="020F0502020204030204"/>
                <a:ea typeface="Times New Roman"/>
                <a:cs typeface="Times New Roman"/>
              </a:rPr>
              <a:t>j</a:t>
            </a:r>
            <a:r>
              <a:rPr kumimoji="0" lang="fr-FR" sz="2400" b="0" i="0" u="none" strike="noStrike" kern="1200" cap="none" spc="0" normalizeH="0" baseline="0" noProof="0" dirty="0" err="1">
                <a:ln>
                  <a:noFill/>
                </a:ln>
                <a:solidFill>
                  <a:srgbClr val="FF0000"/>
                </a:solidFill>
                <a:effectLst/>
                <a:uLnTx/>
                <a:uFillTx/>
                <a:latin typeface="Calibri" panose="020F0502020204030204"/>
                <a:ea typeface="Times New Roman"/>
                <a:cs typeface="Times New Roman"/>
              </a:rPr>
              <a:t>ar</a:t>
            </a:r>
            <a:r>
              <a:rPr kumimoji="0" lang="fr-FR" sz="2400" b="0" i="0" u="none" strike="noStrike" kern="1200" cap="none" spc="0" normalizeH="0" baseline="0" noProof="0" dirty="0" err="1">
                <a:ln>
                  <a:noFill/>
                </a:ln>
                <a:solidFill>
                  <a:srgbClr val="000000"/>
                </a:solidFill>
                <a:effectLst/>
                <a:uLnTx/>
                <a:uFillTx/>
                <a:latin typeface="Calibri" panose="020F0502020204030204"/>
                <a:ea typeface="Times New Roman"/>
                <a:cs typeface="Times New Roman"/>
              </a:rPr>
              <a:t>ъɝǥ</a:t>
            </a:r>
            <a:r>
              <a:rPr kumimoji="0" lang="fr-FR" sz="2400" b="0" i="0" u="none" strike="noStrike" kern="1200" cap="none" spc="0" normalizeH="0" baseline="0" noProof="0" dirty="0">
                <a:ln>
                  <a:noFill/>
                </a:ln>
                <a:solidFill>
                  <a:srgbClr val="000000"/>
                </a:solidFill>
                <a:effectLst/>
                <a:uLnTx/>
                <a:uFillTx/>
                <a:latin typeface="Calibri" panose="020F0502020204030204"/>
                <a:ea typeface="Times New Roman"/>
                <a:cs typeface="Times New Roman"/>
              </a:rPr>
              <a:t>. </a:t>
            </a:r>
            <a:r>
              <a:rPr kumimoji="0" lang="fr-FR" sz="2400" b="0" i="0" u="none" strike="noStrike" kern="1200" cap="none" spc="0" normalizeH="0" baseline="0" noProof="0" dirty="0">
                <a:ln>
                  <a:noFill/>
                </a:ln>
                <a:solidFill>
                  <a:srgbClr val="FF0000"/>
                </a:solidFill>
                <a:effectLst/>
                <a:uLnTx/>
                <a:uFillTx/>
                <a:latin typeface="Calibri" panose="020F0502020204030204"/>
                <a:ea typeface="Times New Roman"/>
                <a:cs typeface="Times New Roman"/>
              </a:rPr>
              <a:t>Il</a:t>
            </a:r>
            <a:r>
              <a:rPr kumimoji="0" lang="fr-FR" sz="2400" b="0" i="0" u="none" strike="noStrike" kern="1200" cap="none" spc="0" normalizeH="0" baseline="0" noProof="0" dirty="0">
                <a:ln>
                  <a:noFill/>
                </a:ln>
                <a:solidFill>
                  <a:srgbClr val="000000"/>
                </a:solidFill>
                <a:effectLst/>
                <a:uLnTx/>
                <a:uFillTx/>
                <a:latin typeface="Calibri" panose="020F0502020204030204"/>
                <a:ea typeface="Times New Roman"/>
                <a:cs typeface="Times New Roman"/>
              </a:rPr>
              <a:t> </a:t>
            </a:r>
            <a:r>
              <a:rPr kumimoji="0" lang="fr-FR" sz="2400" b="0" i="0" u="none" strike="noStrike" kern="1200" cap="none" spc="0" normalizeH="0" baseline="0" noProof="0" dirty="0">
                <a:ln>
                  <a:noFill/>
                </a:ln>
                <a:solidFill>
                  <a:srgbClr val="00B050"/>
                </a:solidFill>
                <a:effectLst/>
                <a:uLnTx/>
                <a:uFillTx/>
                <a:latin typeface="Calibri" panose="020F0502020204030204"/>
                <a:ea typeface="Times New Roman"/>
                <a:cs typeface="Times New Roman"/>
              </a:rPr>
              <a:t>en</a:t>
            </a:r>
            <a:r>
              <a:rPr kumimoji="0" lang="fr-FR" sz="2400" b="0" i="0" u="none" strike="noStrike" kern="1200" cap="none" spc="0" normalizeH="0" baseline="0" noProof="0" dirty="0">
                <a:ln>
                  <a:noFill/>
                </a:ln>
                <a:solidFill>
                  <a:srgbClr val="000000"/>
                </a:solidFill>
                <a:effectLst/>
                <a:uLnTx/>
                <a:uFillTx/>
                <a:latin typeface="Calibri" panose="020F0502020204030204"/>
                <a:ea typeface="Times New Roman"/>
                <a:cs typeface="Times New Roman"/>
              </a:rPr>
              <a:t> </a:t>
            </a:r>
            <a:r>
              <a:rPr kumimoji="0" lang="fr-FR" sz="2400" b="0" i="0" u="none" strike="noStrike" kern="1200" cap="none" spc="0" normalizeH="0" baseline="0" noProof="0" dirty="0">
                <a:ln>
                  <a:noFill/>
                </a:ln>
                <a:solidFill>
                  <a:srgbClr val="FF0000"/>
                </a:solidFill>
                <a:effectLst/>
                <a:uLnTx/>
                <a:uFillTx/>
                <a:latin typeface="Calibri" panose="020F0502020204030204"/>
                <a:ea typeface="Times New Roman"/>
                <a:cs typeface="Times New Roman"/>
              </a:rPr>
              <a:t>profita pour </a:t>
            </a:r>
            <a:r>
              <a:rPr kumimoji="0" lang="fr-FR" sz="2400" b="0" i="0" u="none" strike="noStrike" kern="1200" cap="none" spc="0" normalizeH="0" baseline="0" noProof="0" dirty="0" err="1">
                <a:ln>
                  <a:noFill/>
                </a:ln>
                <a:solidFill>
                  <a:srgbClr val="FF0000"/>
                </a:solidFill>
                <a:effectLst/>
                <a:uLnTx/>
                <a:uFillTx/>
                <a:latin typeface="Calibri" panose="020F0502020204030204"/>
                <a:ea typeface="Times New Roman"/>
                <a:cs typeface="Times New Roman"/>
              </a:rPr>
              <a:t>all</a:t>
            </a:r>
            <a:r>
              <a:rPr kumimoji="0" lang="fr-FR" sz="2400" b="0" i="0" u="none" strike="noStrike" kern="1200" cap="none" spc="0" normalizeH="0" baseline="0" noProof="0" dirty="0" err="1">
                <a:ln>
                  <a:noFill/>
                </a:ln>
                <a:solidFill>
                  <a:srgbClr val="000000"/>
                </a:solidFill>
                <a:effectLst/>
                <a:uLnTx/>
                <a:uFillTx/>
                <a:latin typeface="Calibri" panose="020F0502020204030204"/>
                <a:ea typeface="Times New Roman"/>
                <a:cs typeface="Times New Roman"/>
              </a:rPr>
              <a:t>ʁɔ</a:t>
            </a:r>
            <a:r>
              <a:rPr kumimoji="0" lang="fr-FR" sz="2400" b="0" i="0" u="none" strike="noStrike" kern="1200" cap="none" spc="0" normalizeH="0" baseline="0" noProof="0" dirty="0">
                <a:ln>
                  <a:noFill/>
                </a:ln>
                <a:solidFill>
                  <a:srgbClr val="000000"/>
                </a:solidFill>
                <a:effectLst/>
                <a:uLnTx/>
                <a:uFillTx/>
                <a:latin typeface="Calibri" panose="020F0502020204030204"/>
                <a:ea typeface="Times New Roman"/>
                <a:cs typeface="Times New Roman"/>
              </a:rPr>
              <a:t> </a:t>
            </a:r>
            <a:r>
              <a:rPr kumimoji="0" lang="fr-FR" sz="2400" b="0" i="0" u="none" strike="noStrike" kern="1200" cap="none" spc="0" normalizeH="0" baseline="0" noProof="0" dirty="0" err="1">
                <a:ln>
                  <a:noFill/>
                </a:ln>
                <a:solidFill>
                  <a:srgbClr val="FF0000"/>
                </a:solidFill>
                <a:effectLst/>
                <a:uLnTx/>
                <a:uFillTx/>
                <a:latin typeface="Calibri" panose="020F0502020204030204"/>
                <a:ea typeface="Times New Roman"/>
                <a:cs typeface="Times New Roman"/>
              </a:rPr>
              <a:t>f</a:t>
            </a:r>
            <a:r>
              <a:rPr kumimoji="0" lang="fr-FR" sz="2400" b="0" i="0" u="none" strike="noStrike" kern="1200" cap="none" spc="0" normalizeH="0" baseline="0" noProof="0" dirty="0" err="1">
                <a:ln>
                  <a:noFill/>
                </a:ln>
                <a:solidFill>
                  <a:srgbClr val="000000"/>
                </a:solidFill>
                <a:effectLst/>
                <a:uLnTx/>
                <a:uFillTx/>
                <a:latin typeface="Calibri" panose="020F0502020204030204"/>
                <a:ea typeface="Times New Roman"/>
                <a:cs typeface="Times New Roman"/>
              </a:rPr>
              <a:t>əɝ</a:t>
            </a:r>
            <a:r>
              <a:rPr kumimoji="0" lang="fr-FR" sz="2400" b="0" i="0" u="none" strike="noStrike" kern="1200" cap="none" spc="0" normalizeH="0" baseline="0" noProof="0" dirty="0" err="1">
                <a:ln>
                  <a:noFill/>
                </a:ln>
                <a:solidFill>
                  <a:srgbClr val="FF0000"/>
                </a:solidFill>
                <a:effectLst/>
                <a:uLnTx/>
                <a:uFillTx/>
                <a:latin typeface="Calibri" panose="020F0502020204030204"/>
                <a:ea typeface="Times New Roman"/>
                <a:cs typeface="Times New Roman"/>
              </a:rPr>
              <a:t>r</a:t>
            </a:r>
            <a:r>
              <a:rPr kumimoji="0" lang="fr-FR" sz="2400" b="0" i="0" u="none" strike="noStrike" kern="1200" cap="none" spc="0" normalizeH="0" baseline="0" noProof="0" dirty="0" err="1">
                <a:ln>
                  <a:noFill/>
                </a:ln>
                <a:solidFill>
                  <a:srgbClr val="000000"/>
                </a:solidFill>
                <a:effectLst/>
                <a:uLnTx/>
                <a:uFillTx/>
                <a:latin typeface="Calibri" panose="020F0502020204030204"/>
                <a:ea typeface="Times New Roman"/>
                <a:cs typeface="Times New Roman"/>
              </a:rPr>
              <a:t>ʁ</a:t>
            </a:r>
            <a:r>
              <a:rPr kumimoji="0" lang="fr-FR" sz="2400" b="0" i="0" u="none" strike="noStrike" kern="1200" cap="none" spc="0" normalizeH="0" baseline="0" noProof="0" dirty="0">
                <a:ln>
                  <a:noFill/>
                </a:ln>
                <a:solidFill>
                  <a:srgbClr val="000000"/>
                </a:solidFill>
                <a:effectLst/>
                <a:uLnTx/>
                <a:uFillTx/>
                <a:latin typeface="Calibri" panose="020F0502020204030204"/>
                <a:ea typeface="Times New Roman"/>
                <a:cs typeface="Times New Roman"/>
              </a:rPr>
              <a:t> </a:t>
            </a:r>
            <a:r>
              <a:rPr kumimoji="0" lang="fr-FR" sz="2400" b="0" i="0" u="none" strike="noStrike" kern="1200" cap="none" spc="0" normalizeH="0" baseline="0" noProof="0" dirty="0">
                <a:ln>
                  <a:noFill/>
                </a:ln>
                <a:solidFill>
                  <a:srgbClr val="00B050"/>
                </a:solidFill>
                <a:effectLst/>
                <a:uLnTx/>
                <a:uFillTx/>
                <a:latin typeface="Calibri" panose="020F0502020204030204"/>
                <a:ea typeface="Times New Roman"/>
                <a:cs typeface="Times New Roman"/>
              </a:rPr>
              <a:t>un</a:t>
            </a:r>
            <a:r>
              <a:rPr kumimoji="0" lang="fr-FR" sz="2400" b="0" i="0" u="none" strike="noStrike" kern="1200" cap="none" spc="0" normalizeH="0" baseline="0" noProof="0" dirty="0">
                <a:ln>
                  <a:noFill/>
                </a:ln>
                <a:solidFill>
                  <a:srgbClr val="000000"/>
                </a:solidFill>
                <a:effectLst/>
                <a:uLnTx/>
                <a:uFillTx/>
                <a:latin typeface="Calibri" panose="020F0502020204030204"/>
                <a:ea typeface="Times New Roman"/>
                <a:cs typeface="Times New Roman"/>
              </a:rPr>
              <a:t> </a:t>
            </a:r>
            <a:r>
              <a:rPr kumimoji="0" lang="fr-FR" sz="2400" b="0" i="0" u="none" strike="noStrike" kern="1200" cap="none" spc="0" normalizeH="0" baseline="0" noProof="0" dirty="0" err="1">
                <a:ln>
                  <a:noFill/>
                </a:ln>
                <a:solidFill>
                  <a:srgbClr val="FF0000"/>
                </a:solidFill>
                <a:effectLst/>
                <a:uLnTx/>
                <a:uFillTx/>
                <a:latin typeface="Calibri" panose="020F0502020204030204"/>
                <a:ea typeface="Times New Roman"/>
                <a:cs typeface="Times New Roman"/>
              </a:rPr>
              <a:t>pl</a:t>
            </a:r>
            <a:r>
              <a:rPr kumimoji="0" lang="fr-FR" sz="2400" b="0" i="0" u="none" strike="noStrike" kern="1200" cap="none" spc="0" normalizeH="0" baseline="0" noProof="0" dirty="0" err="1">
                <a:ln>
                  <a:noFill/>
                </a:ln>
                <a:solidFill>
                  <a:srgbClr val="000000"/>
                </a:solidFill>
                <a:effectLst/>
                <a:uLnTx/>
                <a:uFillTx/>
                <a:latin typeface="Calibri" panose="020F0502020204030204"/>
                <a:ea typeface="Times New Roman"/>
                <a:cs typeface="Times New Roman"/>
              </a:rPr>
              <a:t>ɫǥgʁɫǥ</a:t>
            </a:r>
            <a:r>
              <a:rPr kumimoji="0" lang="fr-FR" sz="2400" b="0" i="0" u="none" strike="noStrike" kern="1200" cap="none" spc="0" normalizeH="0" baseline="0" noProof="0" dirty="0">
                <a:ln>
                  <a:noFill/>
                </a:ln>
                <a:solidFill>
                  <a:srgbClr val="000000"/>
                </a:solidFill>
                <a:effectLst/>
                <a:uLnTx/>
                <a:uFillTx/>
                <a:latin typeface="Calibri" panose="020F0502020204030204"/>
                <a:ea typeface="Times New Roman"/>
                <a:cs typeface="Times New Roman"/>
              </a:rPr>
              <a:t> </a:t>
            </a:r>
            <a:r>
              <a:rPr kumimoji="0" lang="fr-FR" sz="2400" b="0" i="0" u="none" strike="noStrike" kern="1200" cap="none" spc="0" normalizeH="0" baseline="0" noProof="0" dirty="0">
                <a:ln>
                  <a:noFill/>
                </a:ln>
                <a:solidFill>
                  <a:srgbClr val="00B050"/>
                </a:solidFill>
                <a:effectLst/>
                <a:uLnTx/>
                <a:uFillTx/>
                <a:latin typeface="Calibri" panose="020F0502020204030204"/>
                <a:ea typeface="Times New Roman"/>
                <a:cs typeface="Times New Roman"/>
              </a:rPr>
              <a:t>dans</a:t>
            </a:r>
            <a:r>
              <a:rPr kumimoji="0" lang="fr-FR" sz="2400" b="0" i="0" u="none" strike="noStrike" kern="1200" cap="none" spc="0" normalizeH="0" baseline="0" noProof="0" dirty="0">
                <a:ln>
                  <a:noFill/>
                </a:ln>
                <a:solidFill>
                  <a:srgbClr val="000000"/>
                </a:solidFill>
                <a:effectLst/>
                <a:uLnTx/>
                <a:uFillTx/>
                <a:latin typeface="Calibri" panose="020F0502020204030204"/>
                <a:ea typeface="Times New Roman"/>
                <a:cs typeface="Times New Roman"/>
              </a:rPr>
              <a:t> </a:t>
            </a:r>
            <a:r>
              <a:rPr kumimoji="0" lang="fr-FR" sz="2400" b="0" i="0" u="none" strike="noStrike" kern="1200" cap="none" spc="0" normalizeH="0" baseline="0" noProof="0" dirty="0">
                <a:ln>
                  <a:noFill/>
                </a:ln>
                <a:solidFill>
                  <a:srgbClr val="FF0000"/>
                </a:solidFill>
                <a:effectLst/>
                <a:uLnTx/>
                <a:uFillTx/>
                <a:latin typeface="Calibri" panose="020F0502020204030204"/>
                <a:ea typeface="Times New Roman"/>
                <a:cs typeface="Times New Roman"/>
              </a:rPr>
              <a:t>la</a:t>
            </a:r>
            <a:r>
              <a:rPr kumimoji="0" lang="fr-FR" sz="2400" b="0" i="0" u="none" strike="noStrike" kern="1200" cap="none" spc="0" normalizeH="0" baseline="0" noProof="0" dirty="0">
                <a:ln>
                  <a:noFill/>
                </a:ln>
                <a:solidFill>
                  <a:srgbClr val="000000"/>
                </a:solidFill>
                <a:effectLst/>
                <a:uLnTx/>
                <a:uFillTx/>
                <a:latin typeface="Calibri" panose="020F0502020204030204"/>
                <a:ea typeface="Times New Roman"/>
                <a:cs typeface="Times New Roman"/>
              </a:rPr>
              <a:t> </a:t>
            </a:r>
            <a:r>
              <a:rPr kumimoji="0" lang="fr-FR" sz="2400" b="0" i="0" u="none" strike="noStrike" kern="1200" cap="none" spc="0" normalizeH="0" baseline="0" noProof="0" dirty="0" err="1">
                <a:ln>
                  <a:noFill/>
                </a:ln>
                <a:solidFill>
                  <a:srgbClr val="000000"/>
                </a:solidFill>
                <a:effectLst/>
                <a:uLnTx/>
                <a:uFillTx/>
                <a:latin typeface="Calibri" panose="020F0502020204030204"/>
                <a:ea typeface="Times New Roman"/>
                <a:cs typeface="Times New Roman"/>
              </a:rPr>
              <a:t>ɖ</a:t>
            </a:r>
            <a:r>
              <a:rPr kumimoji="0" lang="fr-FR" sz="2400" b="0" i="0" u="none" strike="noStrike" kern="1200" cap="none" spc="0" normalizeH="0" baseline="0" noProof="0" dirty="0" err="1">
                <a:ln>
                  <a:noFill/>
                </a:ln>
                <a:solidFill>
                  <a:srgbClr val="FF0000"/>
                </a:solidFill>
                <a:effectLst/>
                <a:uLnTx/>
                <a:uFillTx/>
                <a:latin typeface="Calibri" panose="020F0502020204030204"/>
                <a:ea typeface="Times New Roman"/>
                <a:cs typeface="Times New Roman"/>
              </a:rPr>
              <a:t>ar</a:t>
            </a:r>
            <a:r>
              <a:rPr kumimoji="0" lang="fr-FR" sz="2400" b="0" i="0" u="none" strike="noStrike" kern="1200" cap="none" spc="0" normalizeH="0" baseline="0" noProof="0" dirty="0" err="1">
                <a:ln>
                  <a:noFill/>
                </a:ln>
                <a:solidFill>
                  <a:srgbClr val="000000"/>
                </a:solidFill>
                <a:effectLst/>
                <a:uLnTx/>
                <a:uFillTx/>
                <a:latin typeface="Calibri" panose="020F0502020204030204"/>
                <a:ea typeface="Times New Roman"/>
                <a:cs typeface="Times New Roman"/>
              </a:rPr>
              <a:t>ʁ</a:t>
            </a:r>
            <a:r>
              <a:rPr kumimoji="0" lang="fr-FR" sz="2400" b="0" i="0" u="none" strike="noStrike" kern="1200" cap="none" spc="0" normalizeH="0" baseline="0" noProof="0" dirty="0">
                <a:ln>
                  <a:noFill/>
                </a:ln>
                <a:solidFill>
                  <a:srgbClr val="000000"/>
                </a:solidFill>
                <a:effectLst/>
                <a:uLnTx/>
                <a:uFillTx/>
                <a:latin typeface="Calibri" panose="020F0502020204030204"/>
                <a:ea typeface="Times New Roman"/>
                <a:cs typeface="Times New Roman"/>
              </a:rPr>
              <a:t>, </a:t>
            </a:r>
            <a:r>
              <a:rPr kumimoji="0" lang="fr-FR" sz="2400" b="0" i="0" u="none" strike="noStrike" kern="1200" cap="none" spc="0" normalizeH="0" baseline="0" noProof="0" dirty="0" err="1">
                <a:ln>
                  <a:noFill/>
                </a:ln>
                <a:solidFill>
                  <a:srgbClr val="000000"/>
                </a:solidFill>
                <a:effectLst/>
                <a:uLnTx/>
                <a:uFillTx/>
                <a:latin typeface="Calibri" panose="020F0502020204030204"/>
                <a:ea typeface="Times New Roman"/>
                <a:cs typeface="Times New Roman"/>
              </a:rPr>
              <a:t>əƨ</a:t>
            </a:r>
            <a:r>
              <a:rPr kumimoji="0" lang="fr-FR" sz="2400" b="0" i="0" u="none" strike="noStrike" kern="1200" cap="none" spc="0" normalizeH="0" baseline="0" noProof="0" dirty="0">
                <a:ln>
                  <a:noFill/>
                </a:ln>
                <a:solidFill>
                  <a:srgbClr val="000000"/>
                </a:solidFill>
                <a:effectLst/>
                <a:uLnTx/>
                <a:uFillTx/>
                <a:latin typeface="Calibri" panose="020F0502020204030204"/>
                <a:ea typeface="Times New Roman"/>
                <a:cs typeface="Times New Roman"/>
              </a:rPr>
              <a:t> </a:t>
            </a:r>
            <a:r>
              <a:rPr kumimoji="0" lang="fr-FR" sz="2400" b="0" i="0" u="none" strike="noStrike" kern="1200" cap="none" spc="0" normalizeH="0" baseline="0" noProof="0" dirty="0" err="1">
                <a:ln>
                  <a:noFill/>
                </a:ln>
                <a:solidFill>
                  <a:srgbClr val="000000"/>
                </a:solidFill>
                <a:effectLst/>
                <a:uLnTx/>
                <a:uFillTx/>
                <a:latin typeface="Calibri" panose="020F0502020204030204"/>
                <a:ea typeface="Times New Roman"/>
                <a:cs typeface="Times New Roman"/>
              </a:rPr>
              <a:t>ɖ</a:t>
            </a:r>
            <a:r>
              <a:rPr kumimoji="0" lang="fr-FR" sz="2400" b="0" i="0" u="none" strike="noStrike" kern="1200" cap="none" spc="0" normalizeH="0" baseline="0" noProof="0" dirty="0" err="1">
                <a:ln>
                  <a:noFill/>
                </a:ln>
                <a:solidFill>
                  <a:srgbClr val="FF0000"/>
                </a:solidFill>
                <a:effectLst/>
                <a:uLnTx/>
                <a:uFillTx/>
                <a:latin typeface="Calibri" panose="020F0502020204030204"/>
                <a:ea typeface="Times New Roman"/>
                <a:cs typeface="Times New Roman"/>
              </a:rPr>
              <a:t>ilieu</a:t>
            </a:r>
            <a:r>
              <a:rPr kumimoji="0" lang="fr-FR" sz="2400" b="0" i="0" u="none" strike="noStrike" kern="1200" cap="none" spc="0" normalizeH="0" baseline="0" noProof="0" dirty="0">
                <a:ln>
                  <a:noFill/>
                </a:ln>
                <a:solidFill>
                  <a:srgbClr val="000000"/>
                </a:solidFill>
                <a:effectLst/>
                <a:uLnTx/>
                <a:uFillTx/>
                <a:latin typeface="Calibri" panose="020F0502020204030204"/>
                <a:ea typeface="Times New Roman"/>
                <a:cs typeface="Times New Roman"/>
              </a:rPr>
              <a:t> </a:t>
            </a:r>
            <a:r>
              <a:rPr kumimoji="0" lang="fr-FR" sz="2400" b="0" i="0" u="none" strike="noStrike" kern="1200" cap="none" spc="0" normalizeH="0" baseline="0" noProof="0" dirty="0" err="1">
                <a:ln>
                  <a:noFill/>
                </a:ln>
                <a:solidFill>
                  <a:srgbClr val="000000"/>
                </a:solidFill>
                <a:effectLst/>
                <a:uLnTx/>
                <a:uFillTx/>
                <a:latin typeface="Calibri" panose="020F0502020204030204"/>
                <a:ea typeface="Times New Roman"/>
                <a:cs typeface="Times New Roman"/>
              </a:rPr>
              <a:t>ъ</a:t>
            </a:r>
            <a:r>
              <a:rPr kumimoji="0" lang="fr-FR" sz="2400" b="0" i="0" u="none" strike="noStrike" kern="1200" cap="none" spc="0" normalizeH="0" baseline="0" noProof="0" dirty="0" err="1">
                <a:ln>
                  <a:noFill/>
                </a:ln>
                <a:solidFill>
                  <a:srgbClr val="FF0000"/>
                </a:solidFill>
                <a:effectLst/>
                <a:uLnTx/>
                <a:uFillTx/>
                <a:latin typeface="Calibri" panose="020F0502020204030204"/>
                <a:ea typeface="Times New Roman"/>
                <a:cs typeface="Times New Roman"/>
              </a:rPr>
              <a:t>u</a:t>
            </a:r>
            <a:r>
              <a:rPr kumimoji="0" lang="fr-FR" sz="2400" b="0" i="0" u="none" strike="noStrike" kern="1200" cap="none" spc="0" normalizeH="0" baseline="0" noProof="0" dirty="0">
                <a:ln>
                  <a:noFill/>
                </a:ln>
                <a:solidFill>
                  <a:srgbClr val="000000"/>
                </a:solidFill>
                <a:effectLst/>
                <a:uLnTx/>
                <a:uFillTx/>
                <a:latin typeface="Calibri" panose="020F0502020204030204"/>
                <a:ea typeface="Times New Roman"/>
                <a:cs typeface="Times New Roman"/>
              </a:rPr>
              <a:t> </a:t>
            </a:r>
            <a:r>
              <a:rPr kumimoji="0" lang="fr-FR" sz="2400" b="0" i="0" u="none" strike="noStrike" kern="1200" cap="none" spc="0" normalizeH="0" baseline="0" noProof="0" dirty="0">
                <a:ln>
                  <a:noFill/>
                </a:ln>
                <a:solidFill>
                  <a:srgbClr val="FF0000"/>
                </a:solidFill>
                <a:effectLst/>
                <a:uLnTx/>
                <a:uFillTx/>
                <a:latin typeface="Calibri" panose="020F0502020204030204"/>
                <a:ea typeface="Times New Roman"/>
                <a:cs typeface="Times New Roman"/>
              </a:rPr>
              <a:t>pré</a:t>
            </a:r>
            <a:r>
              <a:rPr kumimoji="0" lang="fr-FR" sz="2400" b="0" i="0" u="none" strike="noStrike" kern="1200" cap="none" spc="0" normalizeH="0" baseline="0" noProof="0" dirty="0">
                <a:ln>
                  <a:noFill/>
                </a:ln>
                <a:solidFill>
                  <a:srgbClr val="000000"/>
                </a:solidFill>
                <a:effectLst/>
                <a:uLnTx/>
                <a:uFillTx/>
                <a:latin typeface="Calibri" panose="020F0502020204030204"/>
                <a:ea typeface="Times New Roman"/>
                <a:cs typeface="Times New Roman"/>
              </a:rPr>
              <a:t>. </a:t>
            </a:r>
            <a:r>
              <a:rPr kumimoji="0" lang="fr-FR" sz="2400" b="0" i="0" u="none" strike="noStrike" kern="1200" cap="none" spc="0" normalizeH="0" baseline="0" noProof="0" dirty="0" err="1">
                <a:ln>
                  <a:noFill/>
                </a:ln>
                <a:solidFill>
                  <a:srgbClr val="FF0000"/>
                </a:solidFill>
                <a:effectLst/>
                <a:uLnTx/>
                <a:uFillTx/>
                <a:latin typeface="Calibri" panose="020F0502020204030204"/>
                <a:ea typeface="Times New Roman"/>
                <a:cs typeface="Times New Roman"/>
              </a:rPr>
              <a:t>Ap</a:t>
            </a:r>
            <a:r>
              <a:rPr kumimoji="0" lang="fr-FR" sz="2400" b="0" i="0" u="none" strike="noStrike" kern="1200" cap="none" spc="0" normalizeH="0" baseline="0" noProof="0" dirty="0" err="1">
                <a:ln>
                  <a:noFill/>
                </a:ln>
                <a:solidFill>
                  <a:srgbClr val="000000"/>
                </a:solidFill>
                <a:effectLst/>
                <a:uLnTx/>
                <a:uFillTx/>
                <a:latin typeface="Calibri" panose="020F0502020204030204"/>
                <a:ea typeface="Times New Roman"/>
                <a:cs typeface="Times New Roman"/>
              </a:rPr>
              <a:t>ʁ</a:t>
            </a:r>
            <a:r>
              <a:rPr kumimoji="0" lang="fr-FR" sz="2400" b="0" i="0" u="none" strike="noStrike" kern="1200" cap="none" spc="0" normalizeH="0" baseline="0" noProof="0" dirty="0" err="1">
                <a:ln>
                  <a:noFill/>
                </a:ln>
                <a:solidFill>
                  <a:srgbClr val="FF0000"/>
                </a:solidFill>
                <a:effectLst/>
                <a:uLnTx/>
                <a:uFillTx/>
                <a:latin typeface="Calibri" panose="020F0502020204030204"/>
                <a:ea typeface="Times New Roman"/>
                <a:cs typeface="Times New Roman"/>
              </a:rPr>
              <a:t>r</a:t>
            </a:r>
            <a:r>
              <a:rPr kumimoji="0" lang="fr-FR" sz="2400" b="0" i="0" u="none" strike="noStrike" kern="1200" cap="none" spc="0" normalizeH="0" baseline="0" noProof="0" dirty="0" err="1">
                <a:ln>
                  <a:noFill/>
                </a:ln>
                <a:solidFill>
                  <a:srgbClr val="000000"/>
                </a:solidFill>
                <a:effectLst/>
                <a:uLnTx/>
                <a:uFillTx/>
                <a:latin typeface="Calibri" panose="020F0502020204030204"/>
                <a:ea typeface="Times New Roman"/>
                <a:cs typeface="Times New Roman"/>
              </a:rPr>
              <a:t>ɉ</a:t>
            </a:r>
            <a:r>
              <a:rPr kumimoji="0" lang="fr-FR" sz="2400" b="0" i="0" u="none" strike="noStrike" kern="1200" cap="none" spc="0" normalizeH="0" baseline="0" noProof="0" dirty="0" err="1">
                <a:ln>
                  <a:noFill/>
                </a:ln>
                <a:solidFill>
                  <a:srgbClr val="FF0000"/>
                </a:solidFill>
                <a:effectLst/>
                <a:uLnTx/>
                <a:uFillTx/>
                <a:latin typeface="Calibri" panose="020F0502020204030204"/>
                <a:ea typeface="Times New Roman"/>
                <a:cs typeface="Times New Roman"/>
              </a:rPr>
              <a:t>e</a:t>
            </a:r>
            <a:r>
              <a:rPr kumimoji="0" lang="fr-FR" sz="2400" b="0" i="0" u="none" strike="noStrike" kern="1200" cap="none" spc="0" normalizeH="0" baseline="0" noProof="0" dirty="0" err="1">
                <a:ln>
                  <a:noFill/>
                </a:ln>
                <a:solidFill>
                  <a:srgbClr val="000000"/>
                </a:solidFill>
                <a:effectLst/>
                <a:uLnTx/>
                <a:uFillTx/>
                <a:latin typeface="Calibri" panose="020F0502020204030204"/>
                <a:ea typeface="Times New Roman"/>
                <a:cs typeface="Times New Roman"/>
              </a:rPr>
              <a:t>ʠəǥǫ</a:t>
            </a:r>
            <a:r>
              <a:rPr kumimoji="0" lang="fr-FR" sz="2400" b="0" i="0" u="none" strike="noStrike" kern="1200" cap="none" spc="0" normalizeH="0" baseline="0" noProof="0" dirty="0">
                <a:ln>
                  <a:noFill/>
                </a:ln>
                <a:solidFill>
                  <a:srgbClr val="000000"/>
                </a:solidFill>
                <a:effectLst/>
                <a:uLnTx/>
                <a:uFillTx/>
                <a:latin typeface="Calibri" panose="020F0502020204030204"/>
                <a:ea typeface="Times New Roman"/>
                <a:cs typeface="Times New Roman"/>
              </a:rPr>
              <a:t> </a:t>
            </a:r>
            <a:r>
              <a:rPr kumimoji="0" lang="fr-FR" sz="2400" b="0" i="0" u="none" strike="noStrike" kern="1200" cap="none" spc="0" normalizeH="0" baseline="0" noProof="0" dirty="0">
                <a:ln>
                  <a:noFill/>
                </a:ln>
                <a:solidFill>
                  <a:srgbClr val="FF0000"/>
                </a:solidFill>
                <a:effectLst/>
                <a:uLnTx/>
                <a:uFillTx/>
                <a:latin typeface="Calibri" panose="020F0502020204030204"/>
                <a:ea typeface="Times New Roman"/>
                <a:cs typeface="Times New Roman"/>
              </a:rPr>
              <a:t>le</a:t>
            </a:r>
            <a:r>
              <a:rPr kumimoji="0" lang="fr-FR" sz="2400" b="0" i="0" u="none" strike="noStrike" kern="1200" cap="none" spc="0" normalizeH="0" baseline="0" noProof="0" dirty="0">
                <a:ln>
                  <a:noFill/>
                </a:ln>
                <a:solidFill>
                  <a:srgbClr val="000000"/>
                </a:solidFill>
                <a:effectLst/>
                <a:uLnTx/>
                <a:uFillTx/>
                <a:latin typeface="Calibri" panose="020F0502020204030204"/>
                <a:ea typeface="Times New Roman"/>
                <a:cs typeface="Times New Roman"/>
              </a:rPr>
              <a:t> ɉ</a:t>
            </a:r>
            <a:r>
              <a:rPr kumimoji="0" lang="fr-FR" sz="2400" b="0" i="0" u="none" strike="noStrike" kern="1200" cap="none" spc="0" normalizeH="0" baseline="0" noProof="0" dirty="0" err="1">
                <a:ln>
                  <a:noFill/>
                </a:ln>
                <a:solidFill>
                  <a:srgbClr val="FF0000"/>
                </a:solidFill>
                <a:effectLst/>
                <a:uLnTx/>
                <a:uFillTx/>
                <a:latin typeface="Calibri" panose="020F0502020204030204"/>
                <a:ea typeface="Times New Roman"/>
                <a:cs typeface="Times New Roman"/>
              </a:rPr>
              <a:t>a</a:t>
            </a:r>
            <a:r>
              <a:rPr kumimoji="0" lang="fr-FR" sz="2400" b="0" i="0" u="none" strike="noStrike" kern="1200" cap="none" spc="0" normalizeH="0" baseline="0" noProof="0" dirty="0" err="1">
                <a:ln>
                  <a:noFill/>
                </a:ln>
                <a:solidFill>
                  <a:srgbClr val="000000"/>
                </a:solidFill>
                <a:effectLst/>
                <a:uLnTx/>
                <a:uFillTx/>
                <a:latin typeface="Calibri" panose="020F0502020204030204"/>
                <a:ea typeface="Times New Roman"/>
                <a:cs typeface="Times New Roman"/>
              </a:rPr>
              <a:t>ǥ</a:t>
            </a:r>
            <a:r>
              <a:rPr kumimoji="0" lang="fr-FR" sz="2400" b="0" i="0" u="none" strike="noStrike" kern="1200" cap="none" spc="0" normalizeH="0" baseline="0" noProof="0" dirty="0" err="1">
                <a:ln>
                  <a:noFill/>
                </a:ln>
                <a:solidFill>
                  <a:srgbClr val="FF0000"/>
                </a:solidFill>
                <a:effectLst/>
                <a:uLnTx/>
                <a:uFillTx/>
                <a:latin typeface="Calibri" panose="020F0502020204030204"/>
                <a:ea typeface="Times New Roman"/>
                <a:cs typeface="Times New Roman"/>
              </a:rPr>
              <a:t>ar</a:t>
            </a:r>
            <a:r>
              <a:rPr kumimoji="0" lang="fr-FR" sz="2400" b="0" i="0" u="none" strike="noStrike" kern="1200" cap="none" spc="0" normalizeH="0" baseline="0" noProof="0" dirty="0" err="1">
                <a:ln>
                  <a:noFill/>
                </a:ln>
                <a:solidFill>
                  <a:srgbClr val="000000"/>
                </a:solidFill>
                <a:effectLst/>
                <a:uLnTx/>
                <a:uFillTx/>
                <a:latin typeface="Calibri" panose="020F0502020204030204"/>
                <a:ea typeface="Times New Roman"/>
                <a:cs typeface="Times New Roman"/>
              </a:rPr>
              <a:t>ъ</a:t>
            </a:r>
            <a:r>
              <a:rPr kumimoji="0" lang="fr-FR" sz="2400" b="0" i="0" u="none" strike="noStrike" kern="1200" cap="none" spc="0" normalizeH="0" baseline="0" noProof="0" dirty="0">
                <a:ln>
                  <a:noFill/>
                </a:ln>
                <a:solidFill>
                  <a:srgbClr val="000000"/>
                </a:solidFill>
                <a:effectLst/>
                <a:uLnTx/>
                <a:uFillTx/>
                <a:latin typeface="Calibri" panose="020F0502020204030204"/>
                <a:ea typeface="Times New Roman"/>
                <a:cs typeface="Times New Roman"/>
              </a:rPr>
              <a:t>, </a:t>
            </a:r>
            <a:r>
              <a:rPr kumimoji="0" lang="fr-FR" sz="2400" b="0" i="0" u="none" strike="noStrike" kern="1200" cap="none" spc="0" normalizeH="0" baseline="0" noProof="0" dirty="0">
                <a:ln>
                  <a:noFill/>
                </a:ln>
                <a:solidFill>
                  <a:srgbClr val="FF0000"/>
                </a:solidFill>
                <a:effectLst/>
                <a:uLnTx/>
                <a:uFillTx/>
                <a:latin typeface="Calibri" panose="020F0502020204030204"/>
                <a:ea typeface="Times New Roman"/>
                <a:cs typeface="Times New Roman"/>
              </a:rPr>
              <a:t>le</a:t>
            </a:r>
            <a:r>
              <a:rPr kumimoji="0" lang="fr-FR" sz="2400" b="0" i="0" u="none" strike="noStrike" kern="1200" cap="none" spc="0" normalizeH="0" baseline="0" noProof="0" dirty="0">
                <a:ln>
                  <a:noFill/>
                </a:ln>
                <a:solidFill>
                  <a:srgbClr val="000000"/>
                </a:solidFill>
                <a:effectLst/>
                <a:uLnTx/>
                <a:uFillTx/>
                <a:latin typeface="Calibri" panose="020F0502020204030204"/>
                <a:ea typeface="Times New Roman"/>
                <a:cs typeface="Times New Roman"/>
              </a:rPr>
              <a:t> </a:t>
            </a:r>
            <a:r>
              <a:rPr kumimoji="0" lang="fr-FR" sz="2400" b="0" i="0" u="none" strike="noStrike" kern="1200" cap="none" spc="0" normalizeH="0" baseline="0" noProof="0" dirty="0" err="1">
                <a:ln>
                  <a:noFill/>
                </a:ln>
                <a:solidFill>
                  <a:srgbClr val="000000"/>
                </a:solidFill>
                <a:effectLst/>
                <a:uLnTx/>
                <a:uFillTx/>
                <a:latin typeface="Calibri" panose="020F0502020204030204"/>
                <a:ea typeface="Times New Roman"/>
                <a:cs typeface="Times New Roman"/>
              </a:rPr>
              <a:t>p</a:t>
            </a:r>
            <a:r>
              <a:rPr kumimoji="0" lang="fr-FR" sz="2400" b="0" i="0" u="none" strike="noStrike" kern="1200" cap="none" spc="0" normalizeH="0" baseline="0" noProof="0" dirty="0" err="1">
                <a:ln>
                  <a:noFill/>
                </a:ln>
                <a:solidFill>
                  <a:srgbClr val="FF0000"/>
                </a:solidFill>
                <a:effectLst/>
                <a:uLnTx/>
                <a:uFillTx/>
                <a:latin typeface="Calibri" panose="020F0502020204030204"/>
                <a:ea typeface="Times New Roman"/>
                <a:cs typeface="Times New Roman"/>
              </a:rPr>
              <a:t>eti</a:t>
            </a:r>
            <a:r>
              <a:rPr kumimoji="0" lang="fr-FR" sz="2400" b="0" i="0" u="none" strike="noStrike" kern="1200" cap="none" spc="0" normalizeH="0" baseline="0" noProof="0" dirty="0" err="1">
                <a:ln>
                  <a:noFill/>
                </a:ln>
                <a:solidFill>
                  <a:srgbClr val="000000"/>
                </a:solidFill>
                <a:effectLst/>
                <a:uLnTx/>
                <a:uFillTx/>
                <a:latin typeface="Calibri" panose="020F0502020204030204"/>
                <a:ea typeface="Times New Roman"/>
                <a:cs typeface="Times New Roman"/>
              </a:rPr>
              <a:t>ǫ</a:t>
            </a:r>
            <a:r>
              <a:rPr kumimoji="0" lang="fr-FR" sz="2400" b="0" i="0" u="none" strike="noStrike" kern="1200" cap="none" spc="0" normalizeH="0" baseline="0" noProof="0" dirty="0">
                <a:ln>
                  <a:noFill/>
                </a:ln>
                <a:solidFill>
                  <a:srgbClr val="000000"/>
                </a:solidFill>
                <a:effectLst/>
                <a:uLnTx/>
                <a:uFillTx/>
                <a:latin typeface="Calibri" panose="020F0502020204030204"/>
                <a:ea typeface="Times New Roman"/>
                <a:cs typeface="Times New Roman"/>
              </a:rPr>
              <a:t> </a:t>
            </a:r>
            <a:r>
              <a:rPr kumimoji="0" lang="fr-FR" sz="2400" b="0" i="0" u="none" strike="noStrike" kern="1200" cap="none" spc="0" normalizeH="0" baseline="0" noProof="0" dirty="0" err="1">
                <a:ln>
                  <a:noFill/>
                </a:ln>
                <a:solidFill>
                  <a:srgbClr val="000000"/>
                </a:solidFill>
                <a:effectLst/>
                <a:uLnTx/>
                <a:uFillTx/>
                <a:latin typeface="Calibri" panose="020F0502020204030204"/>
                <a:ea typeface="Times New Roman"/>
                <a:cs typeface="Times New Roman"/>
              </a:rPr>
              <a:t>ɫɝɞʁəƨ</a:t>
            </a:r>
            <a:r>
              <a:rPr kumimoji="0" lang="fr-FR" sz="2400" b="0" i="0" u="none" strike="noStrike" kern="1200" cap="none" spc="0" normalizeH="0" baseline="0" noProof="0" dirty="0">
                <a:ln>
                  <a:noFill/>
                </a:ln>
                <a:solidFill>
                  <a:srgbClr val="000000"/>
                </a:solidFill>
                <a:effectLst/>
                <a:uLnTx/>
                <a:uFillTx/>
                <a:latin typeface="Calibri" panose="020F0502020204030204"/>
                <a:ea typeface="Times New Roman"/>
                <a:cs typeface="Times New Roman"/>
              </a:rPr>
              <a:t> </a:t>
            </a:r>
            <a:r>
              <a:rPr kumimoji="0" lang="fr-FR" sz="2400" b="0" i="0" u="none" strike="noStrike" kern="1200" cap="none" spc="0" normalizeH="0" baseline="0" noProof="0" dirty="0" err="1">
                <a:ln>
                  <a:noFill/>
                </a:ln>
                <a:solidFill>
                  <a:srgbClr val="000000"/>
                </a:solidFill>
                <a:effectLst/>
                <a:uLnTx/>
                <a:uFillTx/>
                <a:latin typeface="Calibri" panose="020F0502020204030204"/>
                <a:ea typeface="Times New Roman"/>
                <a:cs typeface="Times New Roman"/>
              </a:rPr>
              <a:t>ʠɝǥǫ</a:t>
            </a:r>
            <a:r>
              <a:rPr kumimoji="0" lang="fr-FR" sz="2400" b="0" i="0" u="none" strike="noStrike" kern="1200" cap="none" spc="0" normalizeH="0" baseline="0" noProof="0" dirty="0">
                <a:ln>
                  <a:noFill/>
                </a:ln>
                <a:solidFill>
                  <a:srgbClr val="000000"/>
                </a:solidFill>
                <a:effectLst/>
                <a:uLnTx/>
                <a:uFillTx/>
                <a:latin typeface="Calibri" panose="020F0502020204030204"/>
                <a:ea typeface="Times New Roman"/>
                <a:cs typeface="Times New Roman"/>
              </a:rPr>
              <a:t> </a:t>
            </a:r>
            <a:r>
              <a:rPr kumimoji="0" lang="fr-FR" sz="2400" b="0" i="0" u="none" strike="noStrike" kern="1200" cap="none" spc="0" normalizeH="0" baseline="0" noProof="0" dirty="0" err="1">
                <a:ln>
                  <a:noFill/>
                </a:ln>
                <a:solidFill>
                  <a:srgbClr val="000000"/>
                </a:solidFill>
                <a:effectLst/>
                <a:uLnTx/>
                <a:uFillTx/>
                <a:latin typeface="Calibri" panose="020F0502020204030204"/>
                <a:ea typeface="Times New Roman"/>
                <a:cs typeface="Times New Roman"/>
              </a:rPr>
              <a:t>ɞ</a:t>
            </a:r>
            <a:r>
              <a:rPr kumimoji="0" lang="fr-FR" sz="2400" b="0" i="0" u="none" strike="noStrike" kern="1200" cap="none" spc="0" normalizeH="0" baseline="0" noProof="0" dirty="0" err="1">
                <a:ln>
                  <a:noFill/>
                </a:ln>
                <a:solidFill>
                  <a:srgbClr val="FF0000"/>
                </a:solidFill>
                <a:effectLst/>
                <a:uLnTx/>
                <a:uFillTx/>
                <a:latin typeface="Calibri" panose="020F0502020204030204"/>
                <a:ea typeface="Times New Roman"/>
                <a:cs typeface="Times New Roman"/>
              </a:rPr>
              <a:t>e</a:t>
            </a:r>
            <a:r>
              <a:rPr kumimoji="0" lang="fr-FR" sz="2400" b="0" i="0" u="none" strike="noStrike" kern="1200" cap="none" spc="0" normalizeH="0" baseline="0" noProof="0" dirty="0">
                <a:ln>
                  <a:noFill/>
                </a:ln>
                <a:solidFill>
                  <a:srgbClr val="000000"/>
                </a:solidFill>
                <a:effectLst/>
                <a:uLnTx/>
                <a:uFillTx/>
                <a:latin typeface="Calibri" panose="020F0502020204030204"/>
                <a:ea typeface="Times New Roman"/>
                <a:cs typeface="Times New Roman"/>
              </a:rPr>
              <a:t> </a:t>
            </a:r>
            <a:r>
              <a:rPr kumimoji="0" lang="fr-FR" sz="2400" b="0" i="0" u="none" strike="noStrike" kern="1200" cap="none" spc="0" normalizeH="0" baseline="0" noProof="0" dirty="0" err="1">
                <a:ln>
                  <a:noFill/>
                </a:ln>
                <a:solidFill>
                  <a:srgbClr val="FF0000"/>
                </a:solidFill>
                <a:effectLst/>
                <a:uLnTx/>
                <a:uFillTx/>
                <a:latin typeface="Calibri" panose="020F0502020204030204"/>
                <a:ea typeface="Times New Roman"/>
                <a:cs typeface="Times New Roman"/>
              </a:rPr>
              <a:t>po</a:t>
            </a:r>
            <a:r>
              <a:rPr kumimoji="0" lang="fr-FR" sz="2400" b="0" i="0" u="none" strike="noStrike" kern="1200" cap="none" spc="0" normalizeH="0" baseline="0" noProof="0" dirty="0" err="1">
                <a:ln>
                  <a:noFill/>
                </a:ln>
                <a:solidFill>
                  <a:srgbClr val="000000"/>
                </a:solidFill>
                <a:effectLst/>
                <a:uLnTx/>
                <a:uFillTx/>
                <a:latin typeface="Calibri" panose="020F0502020204030204"/>
                <a:ea typeface="Times New Roman"/>
                <a:cs typeface="Times New Roman"/>
              </a:rPr>
              <a:t>ɞʁɔ</a:t>
            </a:r>
            <a:r>
              <a:rPr kumimoji="0" lang="fr-FR" sz="2400" b="0" i="0" u="none" strike="noStrike" kern="1200" cap="none" spc="0" normalizeH="0" baseline="0" noProof="0" dirty="0">
                <a:ln>
                  <a:noFill/>
                </a:ln>
                <a:solidFill>
                  <a:srgbClr val="000000"/>
                </a:solidFill>
                <a:effectLst/>
                <a:uLnTx/>
                <a:uFillTx/>
                <a:latin typeface="Calibri" panose="020F0502020204030204"/>
                <a:ea typeface="Times New Roman"/>
                <a:cs typeface="Times New Roman"/>
              </a:rPr>
              <a:t> </a:t>
            </a:r>
            <a:r>
              <a:rPr kumimoji="0" lang="fr-FR" sz="2400" b="0" i="0" u="none" strike="noStrike" kern="1200" cap="none" spc="0" normalizeH="0" baseline="0" noProof="0" dirty="0" err="1">
                <a:ln>
                  <a:noFill/>
                </a:ln>
                <a:solidFill>
                  <a:srgbClr val="000000"/>
                </a:solidFill>
                <a:effectLst/>
                <a:uLnTx/>
                <a:uFillTx/>
                <a:latin typeface="Calibri" panose="020F0502020204030204"/>
                <a:ea typeface="Times New Roman"/>
                <a:cs typeface="Times New Roman"/>
              </a:rPr>
              <a:t>ɞ</a:t>
            </a:r>
            <a:r>
              <a:rPr kumimoji="0" lang="fr-FR" sz="2400" b="0" i="0" u="none" strike="noStrike" kern="1200" cap="none" spc="0" normalizeH="0" baseline="0" noProof="0" dirty="0" err="1">
                <a:ln>
                  <a:noFill/>
                </a:ln>
                <a:solidFill>
                  <a:srgbClr val="FF0000"/>
                </a:solidFill>
                <a:effectLst/>
                <a:uLnTx/>
                <a:uFillTx/>
                <a:latin typeface="Calibri" panose="020F0502020204030204"/>
                <a:ea typeface="Times New Roman"/>
                <a:cs typeface="Times New Roman"/>
              </a:rPr>
              <a:t>ur</a:t>
            </a:r>
            <a:r>
              <a:rPr kumimoji="0" lang="fr-FR" sz="2400" b="0" i="0" u="none" strike="noStrike" kern="1200" cap="none" spc="0" normalizeH="0" baseline="0" noProof="0" dirty="0">
                <a:ln>
                  <a:noFill/>
                </a:ln>
                <a:solidFill>
                  <a:srgbClr val="FF0000"/>
                </a:solidFill>
                <a:effectLst/>
                <a:uLnTx/>
                <a:uFillTx/>
                <a:latin typeface="Calibri" panose="020F0502020204030204"/>
                <a:ea typeface="Times New Roman"/>
                <a:cs typeface="Times New Roman"/>
              </a:rPr>
              <a:t> l</a:t>
            </a:r>
            <a:r>
              <a:rPr kumimoji="0" lang="fr-FR" sz="2400" b="0" i="0" u="none" strike="noStrike" kern="1200" cap="none" spc="0" normalizeH="0" baseline="0" noProof="0" dirty="0">
                <a:ln>
                  <a:noFill/>
                </a:ln>
                <a:solidFill>
                  <a:srgbClr val="000000"/>
                </a:solidFill>
                <a:effectLst/>
                <a:uLnTx/>
                <a:uFillTx/>
                <a:latin typeface="Calibri" panose="020F0502020204030204"/>
                <a:ea typeface="Times New Roman"/>
                <a:cs typeface="Times New Roman"/>
              </a:rPr>
              <a:t>’</a:t>
            </a:r>
            <a:r>
              <a:rPr kumimoji="0" lang="fr-FR" sz="2400" b="0" i="0" u="none" strike="noStrike" kern="1200" cap="none" spc="0" normalizeH="0" baseline="0" noProof="0" dirty="0" err="1">
                <a:ln>
                  <a:noFill/>
                </a:ln>
                <a:solidFill>
                  <a:srgbClr val="000000"/>
                </a:solidFill>
                <a:effectLst/>
                <a:uLnTx/>
                <a:uFillTx/>
                <a:latin typeface="Calibri" panose="020F0502020204030204"/>
                <a:ea typeface="Times New Roman"/>
                <a:cs typeface="Times New Roman"/>
              </a:rPr>
              <a:t>ƽʁ</a:t>
            </a:r>
            <a:r>
              <a:rPr kumimoji="0" lang="fr-FR" sz="2400" b="0" i="0" u="none" strike="noStrike" kern="1200" cap="none" spc="0" normalizeH="0" baseline="0" noProof="0" dirty="0" err="1">
                <a:ln>
                  <a:noFill/>
                </a:ln>
                <a:solidFill>
                  <a:srgbClr val="FF0000"/>
                </a:solidFill>
                <a:effectLst/>
                <a:uLnTx/>
                <a:uFillTx/>
                <a:latin typeface="Calibri" panose="020F0502020204030204"/>
                <a:ea typeface="Times New Roman"/>
                <a:cs typeface="Times New Roman"/>
              </a:rPr>
              <a:t>r</a:t>
            </a:r>
            <a:r>
              <a:rPr kumimoji="0" lang="fr-FR" sz="2400" b="0" i="0" u="none" strike="noStrike" kern="1200" cap="none" spc="0" normalizeH="0" baseline="0" noProof="0" dirty="0" err="1">
                <a:ln>
                  <a:noFill/>
                </a:ln>
                <a:solidFill>
                  <a:srgbClr val="000000"/>
                </a:solidFill>
                <a:effectLst/>
                <a:uLnTx/>
                <a:uFillTx/>
                <a:latin typeface="Calibri" panose="020F0502020204030204"/>
                <a:ea typeface="Times New Roman"/>
                <a:cs typeface="Times New Roman"/>
              </a:rPr>
              <a:t>ǿe</a:t>
            </a:r>
            <a:r>
              <a:rPr kumimoji="0" lang="fr-FR" sz="2400" b="0" i="0" u="none" strike="noStrike" kern="1200" cap="none" spc="0" normalizeH="0" baseline="0" noProof="0" dirty="0">
                <a:ln>
                  <a:noFill/>
                </a:ln>
                <a:solidFill>
                  <a:srgbClr val="000000"/>
                </a:solidFill>
                <a:effectLst/>
                <a:uLnTx/>
                <a:uFillTx/>
                <a:latin typeface="Calibri" panose="020F0502020204030204"/>
                <a:ea typeface="Times New Roman"/>
                <a:cs typeface="Times New Roman"/>
              </a:rPr>
              <a:t> </a:t>
            </a:r>
            <a:r>
              <a:rPr kumimoji="0" lang="fr-FR" sz="2400" b="0" i="0" u="none" strike="noStrike" kern="1200" cap="none" spc="0" normalizeH="0" baseline="0" noProof="0" dirty="0" err="1">
                <a:ln>
                  <a:noFill/>
                </a:ln>
                <a:solidFill>
                  <a:srgbClr val="FF0000"/>
                </a:solidFill>
                <a:effectLst/>
                <a:uLnTx/>
                <a:uFillTx/>
                <a:latin typeface="Calibri" panose="020F0502020204030204"/>
                <a:ea typeface="Times New Roman"/>
                <a:cs typeface="Times New Roman"/>
              </a:rPr>
              <a:t>tou</a:t>
            </a:r>
            <a:r>
              <a:rPr kumimoji="0" lang="fr-FR" sz="2400" b="0" i="0" u="none" strike="noStrike" kern="1200" cap="none" spc="0" normalizeH="0" baseline="0" noProof="0" dirty="0" err="1">
                <a:ln>
                  <a:noFill/>
                </a:ln>
                <a:solidFill>
                  <a:srgbClr val="000000"/>
                </a:solidFill>
                <a:effectLst/>
                <a:uLnTx/>
                <a:uFillTx/>
                <a:latin typeface="Calibri" panose="020F0502020204030204"/>
                <a:ea typeface="Times New Roman"/>
                <a:cs typeface="Times New Roman"/>
              </a:rPr>
              <a:t>ǫ</a:t>
            </a:r>
            <a:r>
              <a:rPr kumimoji="0" lang="fr-FR" sz="2400" b="0" i="0" u="none" strike="noStrike" kern="1200" cap="none" spc="0" normalizeH="0" baseline="0" noProof="0" dirty="0">
                <a:ln>
                  <a:noFill/>
                </a:ln>
                <a:solidFill>
                  <a:srgbClr val="000000"/>
                </a:solidFill>
                <a:effectLst/>
                <a:uLnTx/>
                <a:uFillTx/>
                <a:latin typeface="Calibri" panose="020F0502020204030204"/>
                <a:ea typeface="Times New Roman"/>
                <a:cs typeface="Times New Roman"/>
              </a:rPr>
              <a:t> </a:t>
            </a:r>
            <a:r>
              <a:rPr kumimoji="0" lang="fr-FR" sz="2400" b="0" i="0" u="none" strike="noStrike" kern="1200" cap="none" spc="0" normalizeH="0" baseline="0" noProof="0" dirty="0" err="1">
                <a:ln>
                  <a:noFill/>
                </a:ln>
                <a:solidFill>
                  <a:srgbClr val="FF0000"/>
                </a:solidFill>
                <a:effectLst/>
                <a:uLnTx/>
                <a:uFillTx/>
                <a:latin typeface="Calibri" panose="020F0502020204030204"/>
                <a:ea typeface="Times New Roman"/>
                <a:cs typeface="Times New Roman"/>
              </a:rPr>
              <a:t>pr</a:t>
            </a:r>
            <a:r>
              <a:rPr kumimoji="0" lang="fr-FR" sz="2400" b="0" i="0" u="none" strike="noStrike" kern="1200" cap="none" spc="0" normalizeH="0" baseline="0" noProof="0" dirty="0" err="1">
                <a:ln>
                  <a:noFill/>
                </a:ln>
                <a:solidFill>
                  <a:srgbClr val="000000"/>
                </a:solidFill>
                <a:effectLst/>
                <a:uLnTx/>
                <a:uFillTx/>
                <a:latin typeface="Calibri" panose="020F0502020204030204"/>
                <a:ea typeface="Times New Roman"/>
                <a:cs typeface="Times New Roman"/>
              </a:rPr>
              <a:t>gɞ</a:t>
            </a:r>
            <a:r>
              <a:rPr kumimoji="0" lang="fr-FR" sz="2400" b="0" i="0" u="none" strike="noStrike" kern="1200" cap="none" spc="0" normalizeH="0" baseline="0" noProof="0" dirty="0">
                <a:ln>
                  <a:noFill/>
                </a:ln>
                <a:solidFill>
                  <a:srgbClr val="000000"/>
                </a:solidFill>
                <a:effectLst/>
                <a:uLnTx/>
                <a:uFillTx/>
                <a:latin typeface="Calibri" panose="020F0502020204030204"/>
                <a:ea typeface="Times New Roman"/>
                <a:cs typeface="Times New Roman"/>
              </a:rPr>
              <a:t> </a:t>
            </a:r>
            <a:r>
              <a:rPr kumimoji="0" lang="fr-FR" sz="2400" b="0" i="0" u="none" strike="noStrike" kern="1200" cap="none" spc="0" normalizeH="0" baseline="0" noProof="0" dirty="0" err="1">
                <a:ln>
                  <a:noFill/>
                </a:ln>
                <a:solidFill>
                  <a:srgbClr val="000000"/>
                </a:solidFill>
                <a:effectLst/>
                <a:uLnTx/>
                <a:uFillTx/>
                <a:latin typeface="Calibri" panose="020F0502020204030204"/>
                <a:ea typeface="Times New Roman"/>
                <a:cs typeface="Times New Roman"/>
              </a:rPr>
              <a:t>ъ</a:t>
            </a:r>
            <a:r>
              <a:rPr kumimoji="0" lang="fr-FR" sz="2400" b="0" i="0" u="none" strike="noStrike" kern="1200" cap="none" spc="0" normalizeH="0" baseline="0" noProof="0" dirty="0" err="1">
                <a:ln>
                  <a:noFill/>
                </a:ln>
                <a:solidFill>
                  <a:srgbClr val="FF0000"/>
                </a:solidFill>
                <a:effectLst/>
                <a:uLnTx/>
                <a:uFillTx/>
                <a:latin typeface="Calibri" panose="020F0502020204030204"/>
                <a:ea typeface="Times New Roman"/>
                <a:cs typeface="Times New Roman"/>
              </a:rPr>
              <a:t>e</a:t>
            </a:r>
            <a:r>
              <a:rPr kumimoji="0" lang="fr-FR" sz="2400" b="0" i="0" u="none" strike="noStrike" kern="1200" cap="none" spc="0" normalizeH="0" baseline="0" noProof="0" dirty="0">
                <a:ln>
                  <a:noFill/>
                </a:ln>
                <a:solidFill>
                  <a:srgbClr val="000000"/>
                </a:solidFill>
                <a:effectLst/>
                <a:uLnTx/>
                <a:uFillTx/>
                <a:latin typeface="Calibri" panose="020F0502020204030204"/>
                <a:ea typeface="Times New Roman"/>
                <a:cs typeface="Times New Roman"/>
              </a:rPr>
              <a:t> </a:t>
            </a:r>
            <a:r>
              <a:rPr kumimoji="0" lang="fr-FR" sz="2400" b="0" i="0" u="none" strike="noStrike" kern="1200" cap="none" spc="0" normalizeH="0" baseline="0" noProof="0" dirty="0">
                <a:ln>
                  <a:noFill/>
                </a:ln>
                <a:solidFill>
                  <a:srgbClr val="FF0000"/>
                </a:solidFill>
                <a:effectLst/>
                <a:uLnTx/>
                <a:uFillTx/>
                <a:latin typeface="Calibri" panose="020F0502020204030204"/>
                <a:ea typeface="Times New Roman"/>
                <a:cs typeface="Times New Roman"/>
              </a:rPr>
              <a:t>lui</a:t>
            </a:r>
            <a:r>
              <a:rPr kumimoji="0" lang="fr-FR" sz="2400" b="0" i="0" u="none" strike="noStrike" kern="1200" cap="none" spc="0" normalizeH="0" baseline="0" noProof="0" dirty="0">
                <a:ln>
                  <a:noFill/>
                </a:ln>
                <a:solidFill>
                  <a:srgbClr val="000000"/>
                </a:solidFill>
                <a:effectLst/>
                <a:uLnTx/>
                <a:uFillTx/>
                <a:latin typeface="Calibri" panose="020F0502020204030204"/>
                <a:ea typeface="Times New Roman"/>
                <a:cs typeface="Times New Roman"/>
              </a:rPr>
              <a:t>. « </a:t>
            </a:r>
            <a:r>
              <a:rPr kumimoji="0" lang="fr-FR" sz="2400" b="0" i="0" u="none" strike="noStrike" kern="1200" cap="none" spc="0" normalizeH="0" baseline="0" noProof="0" dirty="0" err="1">
                <a:ln>
                  <a:noFill/>
                </a:ln>
                <a:solidFill>
                  <a:srgbClr val="000000"/>
                </a:solidFill>
                <a:effectLst/>
                <a:uLnTx/>
                <a:uFillTx/>
                <a:latin typeface="Calibri" panose="020F0502020204030204"/>
                <a:ea typeface="Times New Roman"/>
                <a:cs typeface="Times New Roman"/>
              </a:rPr>
              <a:t>ƕəɝɞ</a:t>
            </a:r>
            <a:r>
              <a:rPr kumimoji="0" lang="fr-FR" sz="2400" b="0" i="0" u="none" strike="noStrike" kern="1200" cap="none" spc="0" normalizeH="0" baseline="0" noProof="0" dirty="0">
                <a:ln>
                  <a:noFill/>
                </a:ln>
                <a:solidFill>
                  <a:srgbClr val="000000"/>
                </a:solidFill>
                <a:effectLst/>
                <a:uLnTx/>
                <a:uFillTx/>
                <a:latin typeface="Calibri" panose="020F0502020204030204"/>
                <a:ea typeface="Times New Roman"/>
                <a:cs typeface="Times New Roman"/>
              </a:rPr>
              <a:t> </a:t>
            </a:r>
            <a:r>
              <a:rPr kumimoji="0" lang="fr-FR" sz="2400" b="0" i="0" u="none" strike="noStrike" kern="1200" cap="none" spc="0" normalizeH="0" baseline="0" noProof="0" dirty="0" err="1">
                <a:ln>
                  <a:noFill/>
                </a:ln>
                <a:solidFill>
                  <a:srgbClr val="000000"/>
                </a:solidFill>
                <a:effectLst/>
                <a:uLnTx/>
                <a:uFillTx/>
                <a:latin typeface="Calibri" panose="020F0502020204030204"/>
                <a:ea typeface="Times New Roman"/>
                <a:cs typeface="Times New Roman"/>
              </a:rPr>
              <a:t>qƨʁ</a:t>
            </a:r>
            <a:r>
              <a:rPr kumimoji="0" lang="fr-FR" sz="2400" b="0" i="0" u="none" strike="noStrike" kern="1200" cap="none" spc="0" normalizeH="0" baseline="0" noProof="0" dirty="0" err="1">
                <a:ln>
                  <a:noFill/>
                </a:ln>
                <a:solidFill>
                  <a:srgbClr val="FF0000"/>
                </a:solidFill>
                <a:effectLst/>
                <a:uLnTx/>
                <a:uFillTx/>
                <a:latin typeface="Calibri" panose="020F0502020204030204"/>
                <a:ea typeface="Times New Roman"/>
                <a:cs typeface="Times New Roman"/>
              </a:rPr>
              <a:t>l</a:t>
            </a:r>
            <a:r>
              <a:rPr kumimoji="0" lang="fr-FR" sz="2400" b="0" i="0" u="none" strike="noStrike" kern="1200" cap="none" spc="0" normalizeH="0" baseline="0" noProof="0" dirty="0">
                <a:ln>
                  <a:noFill/>
                </a:ln>
                <a:solidFill>
                  <a:srgbClr val="000000"/>
                </a:solidFill>
                <a:effectLst/>
                <a:uLnTx/>
                <a:uFillTx/>
                <a:latin typeface="Calibri" panose="020F0502020204030204"/>
                <a:ea typeface="Times New Roman"/>
                <a:cs typeface="Times New Roman"/>
              </a:rPr>
              <a:t> </a:t>
            </a:r>
            <a:r>
              <a:rPr kumimoji="0" lang="fr-FR" sz="2400" b="0" i="0" u="none" strike="noStrike" kern="1200" cap="none" spc="0" normalizeH="0" baseline="0" noProof="0" dirty="0" err="1">
                <a:ln>
                  <a:noFill/>
                </a:ln>
                <a:solidFill>
                  <a:srgbClr val="000000"/>
                </a:solidFill>
                <a:effectLst/>
                <a:uLnTx/>
                <a:uFillTx/>
                <a:latin typeface="Calibri" panose="020F0502020204030204"/>
                <a:ea typeface="Times New Roman"/>
                <a:cs typeface="Times New Roman"/>
              </a:rPr>
              <a:t>gʁǥ</a:t>
            </a:r>
            <a:r>
              <a:rPr kumimoji="0" lang="fr-FR" sz="2400" b="0" i="0" u="none" strike="noStrike" kern="1200" cap="none" spc="0" normalizeH="0" baseline="0" noProof="0" dirty="0" err="1">
                <a:ln>
                  <a:noFill/>
                </a:ln>
                <a:solidFill>
                  <a:srgbClr val="FF0000"/>
                </a:solidFill>
                <a:effectLst/>
                <a:uLnTx/>
                <a:uFillTx/>
                <a:latin typeface="Calibri" panose="020F0502020204030204"/>
                <a:ea typeface="Times New Roman"/>
                <a:cs typeface="Times New Roman"/>
              </a:rPr>
              <a:t>r</a:t>
            </a:r>
            <a:r>
              <a:rPr kumimoji="0" lang="fr-FR" sz="2400" b="0" i="0" u="none" strike="noStrike" kern="1200" cap="none" spc="0" normalizeH="0" baseline="0" noProof="0" dirty="0" err="1">
                <a:ln>
                  <a:noFill/>
                </a:ln>
                <a:solidFill>
                  <a:srgbClr val="0070C0"/>
                </a:solidFill>
                <a:effectLst/>
                <a:uLnTx/>
                <a:uFillTx/>
                <a:latin typeface="Calibri" panose="020F0502020204030204"/>
                <a:ea typeface="Times New Roman"/>
                <a:cs typeface="Times New Roman"/>
              </a:rPr>
              <a:t>e</a:t>
            </a:r>
            <a:r>
              <a:rPr kumimoji="0" lang="fr-FR" sz="2400" b="0" i="0" u="none" strike="noStrike" kern="1200" cap="none" spc="0" normalizeH="0" baseline="0" noProof="0" dirty="0">
                <a:ln>
                  <a:noFill/>
                </a:ln>
                <a:solidFill>
                  <a:srgbClr val="000000"/>
                </a:solidFill>
                <a:effectLst/>
                <a:uLnTx/>
                <a:uFillTx/>
                <a:latin typeface="Calibri" panose="020F0502020204030204"/>
                <a:ea typeface="Times New Roman"/>
                <a:cs typeface="Times New Roman"/>
              </a:rPr>
              <a:t> </a:t>
            </a:r>
            <a:r>
              <a:rPr kumimoji="0" lang="fr-FR" sz="2400" b="0" i="0" u="none" strike="noStrike" kern="1200" cap="none" spc="0" normalizeH="0" baseline="0" noProof="0" dirty="0" err="1">
                <a:ln>
                  <a:noFill/>
                </a:ln>
                <a:solidFill>
                  <a:srgbClr val="000000"/>
                </a:solidFill>
                <a:effectLst/>
                <a:uLnTx/>
                <a:uFillTx/>
                <a:latin typeface="Calibri" panose="020F0502020204030204"/>
                <a:ea typeface="Times New Roman"/>
                <a:cs typeface="Times New Roman"/>
              </a:rPr>
              <a:t>ъ’ɫɝɞʁəƨ</a:t>
            </a:r>
            <a:r>
              <a:rPr kumimoji="0" lang="fr-FR" sz="2400" b="0" i="0" u="none" strike="noStrike" kern="1200" cap="none" spc="0" normalizeH="0" baseline="0" noProof="0" dirty="0">
                <a:ln>
                  <a:noFill/>
                </a:ln>
                <a:solidFill>
                  <a:srgbClr val="000000"/>
                </a:solidFill>
                <a:effectLst/>
                <a:uLnTx/>
                <a:uFillTx/>
                <a:latin typeface="Calibri" panose="020F0502020204030204"/>
                <a:ea typeface="Times New Roman"/>
                <a:cs typeface="Times New Roman"/>
              </a:rPr>
              <a:t> </a:t>
            </a:r>
            <a:r>
              <a:rPr kumimoji="0" lang="fr-FR" sz="2400" b="0" i="0" u="none" strike="noStrike" kern="1200" cap="none" spc="0" normalizeH="0" baseline="0" noProof="0" dirty="0" err="1">
                <a:ln>
                  <a:noFill/>
                </a:ln>
                <a:solidFill>
                  <a:srgbClr val="000000"/>
                </a:solidFill>
                <a:effectLst/>
                <a:uLnTx/>
                <a:uFillTx/>
                <a:latin typeface="Calibri" panose="020F0502020204030204"/>
                <a:ea typeface="Times New Roman"/>
                <a:cs typeface="Times New Roman"/>
              </a:rPr>
              <a:t>ʁɞ</a:t>
            </a:r>
            <a:r>
              <a:rPr kumimoji="0" lang="fr-FR" sz="2400" b="0" i="0" u="none" strike="noStrike" kern="1200" cap="none" spc="0" normalizeH="0" baseline="0" noProof="0" dirty="0">
                <a:ln>
                  <a:noFill/>
                </a:ln>
                <a:solidFill>
                  <a:srgbClr val="000000"/>
                </a:solidFill>
                <a:effectLst/>
                <a:uLnTx/>
                <a:uFillTx/>
                <a:latin typeface="Calibri" panose="020F0502020204030204"/>
                <a:ea typeface="Times New Roman"/>
                <a:cs typeface="Times New Roman"/>
              </a:rPr>
              <a:t>-</a:t>
            </a:r>
            <a:r>
              <a:rPr kumimoji="0" lang="fr-FR" sz="2400" b="0" i="0" u="none" strike="noStrike" kern="1200" cap="none" spc="0" normalizeH="0" baseline="0" noProof="0" dirty="0">
                <a:ln>
                  <a:noFill/>
                </a:ln>
                <a:solidFill>
                  <a:srgbClr val="FF0000"/>
                </a:solidFill>
                <a:effectLst/>
                <a:uLnTx/>
                <a:uFillTx/>
                <a:latin typeface="Calibri" panose="020F0502020204030204"/>
                <a:ea typeface="Times New Roman"/>
                <a:cs typeface="Times New Roman"/>
              </a:rPr>
              <a:t>tu</a:t>
            </a:r>
            <a:r>
              <a:rPr kumimoji="0" lang="fr-FR" sz="2400" b="0" i="0" u="none" strike="noStrike" kern="1200" cap="none" spc="0" normalizeH="0" baseline="0" noProof="0" dirty="0">
                <a:ln>
                  <a:noFill/>
                </a:ln>
                <a:solidFill>
                  <a:srgbClr val="000000"/>
                </a:solidFill>
                <a:effectLst/>
                <a:uLnTx/>
                <a:uFillTx/>
                <a:latin typeface="Calibri" panose="020F0502020204030204"/>
                <a:ea typeface="Times New Roman"/>
                <a:cs typeface="Times New Roman"/>
              </a:rPr>
              <a:t> </a:t>
            </a:r>
            <a:r>
              <a:rPr kumimoji="0" lang="fr-FR" sz="2400" b="0" i="0" u="none" strike="noStrike" kern="1200" cap="none" spc="0" normalizeH="0" baseline="0" noProof="0" dirty="0" err="1">
                <a:ln>
                  <a:noFill/>
                </a:ln>
                <a:solidFill>
                  <a:srgbClr val="000000"/>
                </a:solidFill>
                <a:effectLst/>
                <a:uLnTx/>
                <a:uFillTx/>
                <a:latin typeface="Calibri" panose="020F0502020204030204"/>
                <a:ea typeface="Times New Roman"/>
                <a:cs typeface="Times New Roman"/>
              </a:rPr>
              <a:t>ъɫǥ</a:t>
            </a:r>
            <a:r>
              <a:rPr kumimoji="0" lang="fr-FR" sz="2400" b="0" i="0" u="none" strike="noStrike" kern="1200" cap="none" spc="0" normalizeH="0" baseline="0" noProof="0" dirty="0">
                <a:ln>
                  <a:noFill/>
                </a:ln>
                <a:solidFill>
                  <a:srgbClr val="000000"/>
                </a:solidFill>
                <a:effectLst/>
                <a:uLnTx/>
                <a:uFillTx/>
                <a:latin typeface="Calibri" panose="020F0502020204030204"/>
                <a:ea typeface="Times New Roman"/>
                <a:cs typeface="Times New Roman"/>
              </a:rPr>
              <a:t>ɉ, </a:t>
            </a:r>
            <a:r>
              <a:rPr kumimoji="0" lang="fr-FR" sz="2400" b="0" i="0" u="none" strike="noStrike" kern="1200" cap="none" spc="0" normalizeH="0" baseline="0" noProof="0" dirty="0" err="1">
                <a:ln>
                  <a:noFill/>
                </a:ln>
                <a:solidFill>
                  <a:srgbClr val="000000"/>
                </a:solidFill>
                <a:effectLst/>
                <a:uLnTx/>
                <a:uFillTx/>
                <a:latin typeface="Calibri" panose="020F0502020204030204"/>
                <a:ea typeface="Times New Roman"/>
                <a:cs typeface="Times New Roman"/>
              </a:rPr>
              <a:t>qƨ</a:t>
            </a:r>
            <a:r>
              <a:rPr kumimoji="0" lang="fr-FR" sz="2400" b="0" i="0" u="none" strike="noStrike" kern="1200" cap="none" spc="0" normalizeH="0" baseline="0" noProof="0" dirty="0" err="1">
                <a:ln>
                  <a:noFill/>
                </a:ln>
                <a:solidFill>
                  <a:srgbClr val="FF0000"/>
                </a:solidFill>
                <a:effectLst/>
                <a:uLnTx/>
                <a:uFillTx/>
                <a:latin typeface="Calibri" panose="020F0502020204030204"/>
                <a:ea typeface="Times New Roman"/>
                <a:cs typeface="Times New Roman"/>
              </a:rPr>
              <a:t>i</a:t>
            </a:r>
            <a:r>
              <a:rPr kumimoji="0" lang="fr-FR" sz="2400" b="0" i="0" u="none" strike="noStrike" kern="1200" cap="none" spc="0" normalizeH="0" baseline="0" noProof="0" dirty="0">
                <a:ln>
                  <a:noFill/>
                </a:ln>
                <a:solidFill>
                  <a:srgbClr val="000000"/>
                </a:solidFill>
                <a:effectLst/>
                <a:uLnTx/>
                <a:uFillTx/>
                <a:latin typeface="Calibri" panose="020F0502020204030204"/>
                <a:ea typeface="Times New Roman"/>
                <a:cs typeface="Times New Roman"/>
              </a:rPr>
              <a:t> </a:t>
            </a:r>
            <a:r>
              <a:rPr kumimoji="0" lang="fr-FR" sz="2400" b="0" i="0" u="none" strike="noStrike" kern="1200" cap="none" spc="0" normalizeH="0" baseline="0" noProof="0" dirty="0" err="1">
                <a:ln>
                  <a:noFill/>
                </a:ln>
                <a:solidFill>
                  <a:srgbClr val="000000"/>
                </a:solidFill>
                <a:effectLst/>
                <a:uLnTx/>
                <a:uFillTx/>
                <a:latin typeface="Calibri" panose="020F0502020204030204"/>
                <a:ea typeface="Times New Roman"/>
                <a:cs typeface="Times New Roman"/>
              </a:rPr>
              <a:t>ǥ</a:t>
            </a:r>
            <a:r>
              <a:rPr kumimoji="0" lang="fr-FR" sz="2400" b="0" i="0" u="none" strike="noStrike" kern="1200" cap="none" spc="0" normalizeH="0" baseline="0" noProof="0" dirty="0" err="1">
                <a:ln>
                  <a:noFill/>
                </a:ln>
                <a:solidFill>
                  <a:srgbClr val="FF0000"/>
                </a:solidFill>
                <a:effectLst/>
                <a:uLnTx/>
                <a:uFillTx/>
                <a:latin typeface="Calibri" panose="020F0502020204030204"/>
                <a:ea typeface="Times New Roman"/>
                <a:cs typeface="Times New Roman"/>
              </a:rPr>
              <a:t>e</a:t>
            </a:r>
            <a:r>
              <a:rPr kumimoji="0" lang="fr-FR" sz="2400" b="0" i="0" u="none" strike="noStrike" kern="1200" cap="none" spc="0" normalizeH="0" baseline="0" noProof="0" dirty="0">
                <a:ln>
                  <a:noFill/>
                </a:ln>
                <a:solidFill>
                  <a:srgbClr val="000000"/>
                </a:solidFill>
                <a:effectLst/>
                <a:uLnTx/>
                <a:uFillTx/>
                <a:latin typeface="Calibri" panose="020F0502020204030204"/>
                <a:ea typeface="Times New Roman"/>
                <a:cs typeface="Times New Roman"/>
              </a:rPr>
              <a:t> </a:t>
            </a:r>
            <a:r>
              <a:rPr kumimoji="0" lang="fr-FR" sz="2400" b="0" i="0" u="none" strike="noStrike" kern="1200" cap="none" spc="0" normalizeH="0" baseline="0" noProof="0" dirty="0" err="1">
                <a:ln>
                  <a:noFill/>
                </a:ln>
                <a:solidFill>
                  <a:srgbClr val="000000"/>
                </a:solidFill>
                <a:effectLst/>
                <a:uLnTx/>
                <a:uFillTx/>
                <a:latin typeface="Calibri" panose="020F0502020204030204"/>
                <a:ea typeface="Times New Roman"/>
                <a:cs typeface="Times New Roman"/>
              </a:rPr>
              <a:t>ɞəɝǫ</a:t>
            </a:r>
            <a:r>
              <a:rPr kumimoji="0" lang="fr-FR" sz="2400" b="0" i="0" u="none" strike="noStrike" kern="1200" cap="none" spc="0" normalizeH="0" baseline="0" noProof="0" dirty="0">
                <a:ln>
                  <a:noFill/>
                </a:ln>
                <a:solidFill>
                  <a:srgbClr val="000000"/>
                </a:solidFill>
                <a:effectLst/>
                <a:uLnTx/>
                <a:uFillTx/>
                <a:latin typeface="Calibri" panose="020F0502020204030204"/>
                <a:ea typeface="Times New Roman"/>
                <a:cs typeface="Times New Roman"/>
              </a:rPr>
              <a:t> </a:t>
            </a:r>
            <a:r>
              <a:rPr kumimoji="0" lang="fr-FR" sz="2400" b="0" i="0" u="none" strike="noStrike" kern="1200" cap="none" spc="0" normalizeH="0" baseline="0" noProof="0" dirty="0" err="1">
                <a:ln>
                  <a:noFill/>
                </a:ln>
                <a:solidFill>
                  <a:srgbClr val="000000"/>
                </a:solidFill>
                <a:effectLst/>
                <a:uLnTx/>
                <a:uFillTx/>
                <a:latin typeface="Calibri" panose="020F0502020204030204"/>
                <a:ea typeface="Times New Roman"/>
                <a:cs typeface="Times New Roman"/>
              </a:rPr>
              <a:t>ʠ</a:t>
            </a:r>
            <a:r>
              <a:rPr kumimoji="0" lang="fr-FR" sz="2400" b="0" i="0" u="none" strike="noStrike" kern="1200" cap="none" spc="0" normalizeH="0" baseline="0" noProof="0" dirty="0" err="1">
                <a:ln>
                  <a:noFill/>
                </a:ln>
                <a:solidFill>
                  <a:srgbClr val="FF0000"/>
                </a:solidFill>
                <a:effectLst/>
                <a:uLnTx/>
                <a:uFillTx/>
                <a:latin typeface="Calibri" panose="020F0502020204030204"/>
                <a:ea typeface="Times New Roman"/>
                <a:cs typeface="Times New Roman"/>
              </a:rPr>
              <a:t>ol</a:t>
            </a:r>
            <a:r>
              <a:rPr kumimoji="0" lang="fr-FR" sz="2400" b="0" i="0" u="none" strike="noStrike" kern="1200" cap="none" spc="0" normalizeH="0" baseline="0" noProof="0" dirty="0" err="1">
                <a:ln>
                  <a:noFill/>
                </a:ln>
                <a:solidFill>
                  <a:srgbClr val="000000"/>
                </a:solidFill>
                <a:effectLst/>
                <a:uLnTx/>
                <a:uFillTx/>
                <a:latin typeface="Calibri" panose="020F0502020204030204"/>
                <a:ea typeface="Times New Roman"/>
                <a:cs typeface="Times New Roman"/>
              </a:rPr>
              <a:t>ʁɔ</a:t>
            </a:r>
            <a:r>
              <a:rPr kumimoji="0" lang="fr-FR" sz="2400" b="0" i="0" u="none" strike="noStrike" kern="1200" cap="none" spc="0" normalizeH="0" baseline="0" noProof="0" dirty="0">
                <a:ln>
                  <a:noFill/>
                </a:ln>
                <a:solidFill>
                  <a:srgbClr val="000000"/>
                </a:solidFill>
                <a:effectLst/>
                <a:uLnTx/>
                <a:uFillTx/>
                <a:latin typeface="Calibri" panose="020F0502020204030204"/>
                <a:ea typeface="Times New Roman"/>
                <a:cs typeface="Times New Roman"/>
              </a:rPr>
              <a:t> ? » </a:t>
            </a:r>
            <a:r>
              <a:rPr kumimoji="0" lang="fr-FR" sz="2400" b="0" i="0" u="none" strike="noStrike" kern="1200" cap="none" spc="0" normalizeH="0" baseline="0" noProof="0" dirty="0" err="1">
                <a:ln>
                  <a:noFill/>
                </a:ln>
                <a:solidFill>
                  <a:srgbClr val="000000"/>
                </a:solidFill>
                <a:effectLst/>
                <a:uLnTx/>
                <a:uFillTx/>
                <a:latin typeface="Calibri" panose="020F0502020204030204"/>
                <a:ea typeface="Times New Roman"/>
                <a:cs typeface="Times New Roman"/>
              </a:rPr>
              <a:t>ъ</a:t>
            </a:r>
            <a:r>
              <a:rPr kumimoji="0" lang="fr-FR" sz="2400" b="0" i="0" u="none" strike="noStrike" kern="1200" cap="none" spc="0" normalizeH="0" baseline="0" noProof="0" dirty="0" err="1">
                <a:ln>
                  <a:noFill/>
                </a:ln>
                <a:solidFill>
                  <a:srgbClr val="FF0000"/>
                </a:solidFill>
                <a:effectLst/>
                <a:uLnTx/>
                <a:uFillTx/>
                <a:latin typeface="Calibri" panose="020F0502020204030204"/>
                <a:ea typeface="Times New Roman"/>
                <a:cs typeface="Times New Roman"/>
              </a:rPr>
              <a:t>i</a:t>
            </a:r>
            <a:r>
              <a:rPr kumimoji="0" lang="fr-FR" sz="2400" b="0" i="0" u="none" strike="noStrike" kern="1200" cap="none" spc="0" normalizeH="0" baseline="0" noProof="0" dirty="0" err="1">
                <a:ln>
                  <a:noFill/>
                </a:ln>
                <a:solidFill>
                  <a:srgbClr val="000000"/>
                </a:solidFill>
                <a:effectLst/>
                <a:uLnTx/>
                <a:uFillTx/>
                <a:latin typeface="Calibri" panose="020F0502020204030204"/>
                <a:ea typeface="Times New Roman"/>
                <a:cs typeface="Times New Roman"/>
              </a:rPr>
              <a:t>ǫ</a:t>
            </a:r>
            <a:r>
              <a:rPr kumimoji="0" lang="fr-FR" sz="2400" b="0" i="0" u="none" strike="noStrike" kern="1200" cap="none" spc="0" normalizeH="0" baseline="0" noProof="0" dirty="0">
                <a:ln>
                  <a:noFill/>
                </a:ln>
                <a:solidFill>
                  <a:srgbClr val="000000"/>
                </a:solidFill>
                <a:effectLst/>
                <a:uLnTx/>
                <a:uFillTx/>
                <a:latin typeface="Calibri" panose="020F0502020204030204"/>
                <a:ea typeface="Times New Roman"/>
                <a:cs typeface="Times New Roman"/>
              </a:rPr>
              <a:t>-</a:t>
            </a:r>
            <a:r>
              <a:rPr kumimoji="0" lang="fr-FR" sz="2400" b="0" i="0" u="none" strike="noStrike" kern="1200" cap="none" spc="0" normalizeH="0" baseline="0" noProof="0" dirty="0">
                <a:ln>
                  <a:noFill/>
                </a:ln>
                <a:solidFill>
                  <a:srgbClr val="FF0000"/>
                </a:solidFill>
                <a:effectLst/>
                <a:uLnTx/>
                <a:uFillTx/>
                <a:latin typeface="Calibri" panose="020F0502020204030204"/>
                <a:ea typeface="Times New Roman"/>
                <a:cs typeface="Times New Roman"/>
              </a:rPr>
              <a:t>il</a:t>
            </a:r>
            <a:r>
              <a:rPr kumimoji="0" lang="fr-FR" sz="2400" b="0" i="0" u="none" strike="noStrike" kern="1200" cap="none" spc="0" normalizeH="0" baseline="0" noProof="0" dirty="0">
                <a:ln>
                  <a:noFill/>
                </a:ln>
                <a:solidFill>
                  <a:srgbClr val="000000"/>
                </a:solidFill>
                <a:effectLst/>
                <a:uLnTx/>
                <a:uFillTx/>
                <a:latin typeface="Calibri" panose="020F0502020204030204"/>
                <a:ea typeface="Times New Roman"/>
                <a:cs typeface="Times New Roman"/>
              </a:rPr>
              <a:t> </a:t>
            </a:r>
            <a:r>
              <a:rPr kumimoji="0" lang="fr-FR" sz="2400" b="0" i="0" u="none" strike="noStrike" kern="1200" cap="none" spc="0" normalizeH="0" baseline="0" noProof="0" dirty="0">
                <a:ln>
                  <a:noFill/>
                </a:ln>
                <a:solidFill>
                  <a:srgbClr val="00B050"/>
                </a:solidFill>
                <a:effectLst/>
                <a:uLnTx/>
                <a:uFillTx/>
                <a:latin typeface="Calibri" panose="020F0502020204030204"/>
                <a:ea typeface="Times New Roman"/>
                <a:cs typeface="Times New Roman"/>
              </a:rPr>
              <a:t>en</a:t>
            </a:r>
            <a:r>
              <a:rPr kumimoji="0" lang="fr-FR" sz="2400" b="0" i="0" u="none" strike="noStrike" kern="1200" cap="none" spc="0" normalizeH="0" baseline="0" noProof="0" dirty="0">
                <a:ln>
                  <a:noFill/>
                </a:ln>
                <a:solidFill>
                  <a:srgbClr val="000000"/>
                </a:solidFill>
                <a:effectLst/>
                <a:uLnTx/>
                <a:uFillTx/>
                <a:latin typeface="Calibri" panose="020F0502020204030204"/>
                <a:ea typeface="Times New Roman"/>
                <a:cs typeface="Times New Roman"/>
              </a:rPr>
              <a:t> </a:t>
            </a:r>
            <a:r>
              <a:rPr kumimoji="0" lang="fr-FR" sz="2400" b="0" i="0" u="none" strike="noStrike" kern="1200" cap="none" spc="0" normalizeH="0" baseline="0" noProof="0" dirty="0" err="1">
                <a:ln>
                  <a:noFill/>
                </a:ln>
                <a:solidFill>
                  <a:srgbClr val="000000"/>
                </a:solidFill>
                <a:effectLst/>
                <a:uLnTx/>
                <a:uFillTx/>
                <a:latin typeface="Calibri" panose="020F0502020204030204"/>
                <a:ea typeface="Times New Roman"/>
                <a:cs typeface="Times New Roman"/>
              </a:rPr>
              <a:t>ƽəƨɞɞəǥǫ</a:t>
            </a:r>
            <a:r>
              <a:rPr kumimoji="0" lang="fr-FR" sz="2400" b="0" i="0" u="none" strike="noStrike" kern="1200" cap="none" spc="0" normalizeH="0" baseline="0" noProof="0" dirty="0">
                <a:ln>
                  <a:noFill/>
                </a:ln>
                <a:solidFill>
                  <a:srgbClr val="000000"/>
                </a:solidFill>
                <a:effectLst/>
                <a:uLnTx/>
                <a:uFillTx/>
                <a:latin typeface="Calibri" panose="020F0502020204030204"/>
                <a:ea typeface="Times New Roman"/>
                <a:cs typeface="Times New Roman"/>
              </a:rPr>
              <a:t> </a:t>
            </a:r>
            <a:r>
              <a:rPr kumimoji="0" lang="fr-FR" sz="2400" b="0" i="0" u="none" strike="noStrike" kern="1200" cap="none" spc="0" normalizeH="0" baseline="0" noProof="0" dirty="0" err="1">
                <a:ln>
                  <a:noFill/>
                </a:ln>
                <a:solidFill>
                  <a:srgbClr val="FF0000"/>
                </a:solidFill>
                <a:effectLst/>
                <a:uLnTx/>
                <a:uFillTx/>
                <a:latin typeface="Calibri" panose="020F0502020204030204"/>
                <a:ea typeface="Times New Roman"/>
                <a:cs typeface="Times New Roman"/>
              </a:rPr>
              <a:t>l</a:t>
            </a:r>
            <a:r>
              <a:rPr kumimoji="0" lang="fr-FR" sz="2400" b="0" i="0" u="none" strike="noStrike" kern="1200" cap="none" spc="0" normalizeH="0" baseline="0" noProof="0" dirty="0" err="1">
                <a:ln>
                  <a:noFill/>
                </a:ln>
                <a:solidFill>
                  <a:srgbClr val="000000"/>
                </a:solidFill>
                <a:effectLst/>
                <a:uLnTx/>
                <a:uFillTx/>
                <a:latin typeface="Calibri" panose="020F0502020204030204"/>
                <a:ea typeface="Times New Roman"/>
                <a:cs typeface="Times New Roman"/>
              </a:rPr>
              <a:t>ʁɞ</a:t>
            </a:r>
            <a:r>
              <a:rPr kumimoji="0" lang="fr-FR" sz="2400" b="0" i="0" u="none" strike="noStrike" kern="1200" cap="none" spc="0" normalizeH="0" baseline="0" noProof="0" dirty="0">
                <a:ln>
                  <a:noFill/>
                </a:ln>
                <a:solidFill>
                  <a:srgbClr val="000000"/>
                </a:solidFill>
                <a:effectLst/>
                <a:uLnTx/>
                <a:uFillTx/>
                <a:latin typeface="Calibri" panose="020F0502020204030204"/>
                <a:ea typeface="Times New Roman"/>
                <a:cs typeface="Times New Roman"/>
              </a:rPr>
              <a:t> </a:t>
            </a:r>
            <a:r>
              <a:rPr kumimoji="0" lang="fr-FR" sz="2400" b="0" i="0" u="none" strike="noStrike" kern="1200" cap="none" spc="0" normalizeH="0" baseline="0" noProof="0" dirty="0" err="1">
                <a:ln>
                  <a:noFill/>
                </a:ln>
                <a:solidFill>
                  <a:srgbClr val="FF0000"/>
                </a:solidFill>
                <a:effectLst/>
                <a:uLnTx/>
                <a:uFillTx/>
                <a:latin typeface="Calibri" panose="020F0502020204030204"/>
                <a:ea typeface="Times New Roman"/>
                <a:cs typeface="Times New Roman"/>
              </a:rPr>
              <a:t>ép</a:t>
            </a:r>
            <a:r>
              <a:rPr kumimoji="0" lang="fr-FR" sz="2400" b="0" i="0" u="none" strike="noStrike" kern="1200" cap="none" spc="0" normalizeH="0" baseline="0" noProof="0" dirty="0" err="1">
                <a:ln>
                  <a:noFill/>
                </a:ln>
                <a:solidFill>
                  <a:srgbClr val="000000"/>
                </a:solidFill>
                <a:effectLst/>
                <a:uLnTx/>
                <a:uFillTx/>
                <a:latin typeface="Calibri" panose="020F0502020204030204"/>
                <a:ea typeface="Times New Roman"/>
                <a:cs typeface="Times New Roman"/>
              </a:rPr>
              <a:t>əƨ</a:t>
            </a:r>
            <a:r>
              <a:rPr kumimoji="0" lang="fr-FR" sz="2400" b="0" i="0" u="none" strike="noStrike" kern="1200" cap="none" spc="0" normalizeH="0" baseline="0" noProof="0" dirty="0" err="1">
                <a:ln>
                  <a:noFill/>
                </a:ln>
                <a:solidFill>
                  <a:srgbClr val="FF0000"/>
                </a:solidFill>
                <a:effectLst/>
                <a:uLnTx/>
                <a:uFillTx/>
                <a:latin typeface="Calibri" panose="020F0502020204030204"/>
                <a:ea typeface="Times New Roman"/>
                <a:cs typeface="Times New Roman"/>
              </a:rPr>
              <a:t>l</a:t>
            </a:r>
            <a:r>
              <a:rPr kumimoji="0" lang="fr-FR" sz="2400" b="0" i="0" u="none" strike="noStrike" kern="1200" cap="none" spc="0" normalizeH="0" baseline="0" noProof="0" dirty="0" err="1">
                <a:ln>
                  <a:noFill/>
                </a:ln>
                <a:solidFill>
                  <a:srgbClr val="0070C0"/>
                </a:solidFill>
                <a:effectLst/>
                <a:uLnTx/>
                <a:uFillTx/>
                <a:latin typeface="Calibri" panose="020F0502020204030204"/>
                <a:ea typeface="Times New Roman"/>
                <a:cs typeface="Times New Roman"/>
              </a:rPr>
              <a:t>e</a:t>
            </a:r>
            <a:r>
              <a:rPr kumimoji="0" lang="fr-FR" sz="2400" b="0" i="0" u="none" strike="noStrike" kern="1200" cap="none" spc="0" normalizeH="0" baseline="0" noProof="0" dirty="0" err="1">
                <a:ln>
                  <a:noFill/>
                </a:ln>
                <a:solidFill>
                  <a:srgbClr val="000000"/>
                </a:solidFill>
                <a:effectLst/>
                <a:uLnTx/>
                <a:uFillTx/>
                <a:latin typeface="Calibri" panose="020F0502020204030204"/>
                <a:ea typeface="Times New Roman"/>
                <a:cs typeface="Times New Roman"/>
              </a:rPr>
              <a:t>ɞ</a:t>
            </a:r>
            <a:r>
              <a:rPr kumimoji="0" lang="fr-FR" sz="2400" b="0" i="0" u="none" strike="noStrike" kern="1200" cap="none" spc="0" normalizeH="0" baseline="0" noProof="0" dirty="0">
                <a:ln>
                  <a:noFill/>
                </a:ln>
                <a:solidFill>
                  <a:srgbClr val="000000"/>
                </a:solidFill>
                <a:effectLst/>
                <a:uLnTx/>
                <a:uFillTx/>
                <a:latin typeface="Calibri" panose="020F0502020204030204"/>
                <a:ea typeface="Times New Roman"/>
                <a:cs typeface="Times New Roman"/>
              </a:rPr>
              <a:t>.</a:t>
            </a:r>
            <a:br>
              <a:rPr kumimoji="0" lang="fr-FR" sz="2400" b="0" i="0" u="none" strike="noStrike" kern="1200" cap="none" spc="0" normalizeH="0" baseline="0" noProof="0" dirty="0">
                <a:ln>
                  <a:noFill/>
                </a:ln>
                <a:solidFill>
                  <a:srgbClr val="000000"/>
                </a:solidFill>
                <a:effectLst/>
                <a:uLnTx/>
                <a:uFillTx/>
                <a:latin typeface="Calibri" panose="020F0502020204030204"/>
                <a:ea typeface="Times New Roman"/>
                <a:cs typeface="Times New Roman"/>
              </a:rPr>
            </a:br>
            <a:r>
              <a:rPr kumimoji="0" lang="fr-FR" sz="2400" b="0" i="0" u="none" strike="noStrike" kern="1200" cap="none" spc="0" normalizeH="0" baseline="0" noProof="0" dirty="0">
                <a:ln>
                  <a:noFill/>
                </a:ln>
                <a:solidFill>
                  <a:srgbClr val="FF0000"/>
                </a:solidFill>
                <a:effectLst/>
                <a:uLnTx/>
                <a:uFillTx/>
                <a:latin typeface="Calibri" panose="020F0502020204030204"/>
                <a:ea typeface="Times New Roman"/>
                <a:cs typeface="Times New Roman"/>
              </a:rPr>
              <a:t>A</a:t>
            </a:r>
            <a:r>
              <a:rPr kumimoji="0" lang="fr-FR" sz="2400" b="0" i="0" u="none" strike="noStrike" kern="1200" cap="none" spc="0" normalizeH="0" baseline="0" noProof="0" dirty="0">
                <a:ln>
                  <a:noFill/>
                </a:ln>
                <a:solidFill>
                  <a:srgbClr val="000000"/>
                </a:solidFill>
                <a:effectLst/>
                <a:uLnTx/>
                <a:uFillTx/>
                <a:latin typeface="Calibri" panose="020F0502020204030204"/>
                <a:ea typeface="Times New Roman"/>
                <a:cs typeface="Times New Roman"/>
              </a:rPr>
              <a:t> </a:t>
            </a:r>
            <a:r>
              <a:rPr kumimoji="0" lang="fr-FR" sz="2400" b="0" i="0" u="none" strike="noStrike" kern="1200" cap="none" spc="0" normalizeH="0" baseline="0" noProof="0" dirty="0" err="1">
                <a:ln>
                  <a:noFill/>
                </a:ln>
                <a:solidFill>
                  <a:srgbClr val="000000"/>
                </a:solidFill>
                <a:effectLst/>
                <a:uLnTx/>
                <a:uFillTx/>
                <a:latin typeface="Calibri" panose="020F0502020204030204"/>
                <a:ea typeface="Times New Roman"/>
                <a:cs typeface="Times New Roman"/>
              </a:rPr>
              <a:t>qƨɫɝ</a:t>
            </a:r>
            <a:r>
              <a:rPr kumimoji="0" lang="fr-FR" sz="2400" b="0" i="0" u="none" strike="noStrike" kern="1200" cap="none" spc="0" normalizeH="0" baseline="0" noProof="0" dirty="0">
                <a:ln>
                  <a:noFill/>
                </a:ln>
                <a:solidFill>
                  <a:srgbClr val="000000"/>
                </a:solidFill>
                <a:effectLst/>
                <a:uLnTx/>
                <a:uFillTx/>
                <a:latin typeface="Calibri" panose="020F0502020204030204"/>
                <a:ea typeface="Times New Roman"/>
                <a:cs typeface="Times New Roman"/>
              </a:rPr>
              <a:t> </a:t>
            </a:r>
            <a:r>
              <a:rPr kumimoji="0" lang="fr-FR" sz="2400" b="0" i="0" u="none" strike="noStrike" kern="1200" cap="none" spc="0" normalizeH="0" baseline="0" noProof="0" dirty="0">
                <a:ln>
                  <a:noFill/>
                </a:ln>
                <a:solidFill>
                  <a:srgbClr val="FF0000"/>
                </a:solidFill>
                <a:effectLst/>
                <a:uLnTx/>
                <a:uFillTx/>
                <a:latin typeface="Calibri" panose="020F0502020204030204"/>
                <a:ea typeface="Times New Roman"/>
                <a:cs typeface="Times New Roman"/>
              </a:rPr>
              <a:t>le</a:t>
            </a:r>
            <a:r>
              <a:rPr kumimoji="0" lang="fr-FR" sz="2400" b="0" i="0" u="none" strike="noStrike" kern="1200" cap="none" spc="0" normalizeH="0" baseline="0" noProof="0" dirty="0">
                <a:ln>
                  <a:noFill/>
                </a:ln>
                <a:solidFill>
                  <a:srgbClr val="000000"/>
                </a:solidFill>
                <a:effectLst/>
                <a:uLnTx/>
                <a:uFillTx/>
                <a:latin typeface="Calibri" panose="020F0502020204030204"/>
                <a:ea typeface="Times New Roman"/>
                <a:cs typeface="Times New Roman"/>
              </a:rPr>
              <a:t> ɉ</a:t>
            </a:r>
            <a:r>
              <a:rPr kumimoji="0" lang="fr-FR" sz="2400" b="0" i="0" u="none" strike="noStrike" kern="1200" cap="none" spc="0" normalizeH="0" baseline="0" noProof="0" dirty="0" err="1">
                <a:ln>
                  <a:noFill/>
                </a:ln>
                <a:solidFill>
                  <a:srgbClr val="FF0000"/>
                </a:solidFill>
                <a:effectLst/>
                <a:uLnTx/>
                <a:uFillTx/>
                <a:latin typeface="Calibri" panose="020F0502020204030204"/>
                <a:ea typeface="Times New Roman"/>
                <a:cs typeface="Times New Roman"/>
              </a:rPr>
              <a:t>a</a:t>
            </a:r>
            <a:r>
              <a:rPr kumimoji="0" lang="fr-FR" sz="2400" b="0" i="0" u="none" strike="noStrike" kern="1200" cap="none" spc="0" normalizeH="0" baseline="0" noProof="0" dirty="0" err="1">
                <a:ln>
                  <a:noFill/>
                </a:ln>
                <a:solidFill>
                  <a:srgbClr val="000000"/>
                </a:solidFill>
                <a:effectLst/>
                <a:uLnTx/>
                <a:uFillTx/>
                <a:latin typeface="Calibri" panose="020F0502020204030204"/>
                <a:ea typeface="Times New Roman"/>
                <a:cs typeface="Times New Roman"/>
              </a:rPr>
              <a:t>ǥ</a:t>
            </a:r>
            <a:r>
              <a:rPr kumimoji="0" lang="fr-FR" sz="2400" b="0" i="0" u="none" strike="noStrike" kern="1200" cap="none" spc="0" normalizeH="0" baseline="0" noProof="0" dirty="0" err="1">
                <a:ln>
                  <a:noFill/>
                </a:ln>
                <a:solidFill>
                  <a:srgbClr val="FF0000"/>
                </a:solidFill>
                <a:effectLst/>
                <a:uLnTx/>
                <a:uFillTx/>
                <a:latin typeface="Calibri" panose="020F0502020204030204"/>
                <a:ea typeface="Times New Roman"/>
                <a:cs typeface="Times New Roman"/>
              </a:rPr>
              <a:t>ar</a:t>
            </a:r>
            <a:r>
              <a:rPr kumimoji="0" lang="fr-FR" sz="2400" b="0" i="0" u="none" strike="noStrike" kern="1200" cap="none" spc="0" normalizeH="0" baseline="0" noProof="0" dirty="0" err="1">
                <a:ln>
                  <a:noFill/>
                </a:ln>
                <a:solidFill>
                  <a:srgbClr val="000000"/>
                </a:solidFill>
                <a:effectLst/>
                <a:uLnTx/>
                <a:uFillTx/>
                <a:latin typeface="Calibri" panose="020F0502020204030204"/>
                <a:ea typeface="Times New Roman"/>
                <a:cs typeface="Times New Roman"/>
              </a:rPr>
              <a:t>ъ</a:t>
            </a:r>
            <a:r>
              <a:rPr kumimoji="0" lang="fr-FR" sz="2400" b="0" i="0" u="none" strike="noStrike" kern="1200" cap="none" spc="0" normalizeH="0" baseline="0" noProof="0" dirty="0">
                <a:ln>
                  <a:noFill/>
                </a:ln>
                <a:solidFill>
                  <a:srgbClr val="000000"/>
                </a:solidFill>
                <a:effectLst/>
                <a:uLnTx/>
                <a:uFillTx/>
                <a:latin typeface="Calibri" panose="020F0502020204030204"/>
                <a:ea typeface="Times New Roman"/>
                <a:cs typeface="Times New Roman"/>
              </a:rPr>
              <a:t> </a:t>
            </a:r>
            <a:r>
              <a:rPr kumimoji="0" lang="fr-FR" sz="2400" b="0" i="0" u="none" strike="noStrike" kern="1200" cap="none" spc="0" normalizeH="0" baseline="0" noProof="0" dirty="0" err="1">
                <a:ln>
                  <a:noFill/>
                </a:ln>
                <a:solidFill>
                  <a:srgbClr val="FF0000"/>
                </a:solidFill>
                <a:effectLst/>
                <a:uLnTx/>
                <a:uFillTx/>
                <a:latin typeface="Calibri" panose="020F0502020204030204"/>
                <a:ea typeface="Times New Roman"/>
                <a:cs typeface="Times New Roman"/>
              </a:rPr>
              <a:t>rép</a:t>
            </a:r>
            <a:r>
              <a:rPr kumimoji="0" lang="fr-FR" sz="2400" b="0" i="0" u="none" strike="noStrike" kern="1200" cap="none" spc="0" normalizeH="0" baseline="0" noProof="0" dirty="0" err="1">
                <a:ln>
                  <a:noFill/>
                </a:ln>
                <a:solidFill>
                  <a:srgbClr val="000000"/>
                </a:solidFill>
                <a:effectLst/>
                <a:uLnTx/>
                <a:uFillTx/>
                <a:latin typeface="Calibri" panose="020F0502020204030204"/>
                <a:ea typeface="Times New Roman"/>
                <a:cs typeface="Times New Roman"/>
              </a:rPr>
              <a:t>ɫǥъ</a:t>
            </a:r>
            <a:r>
              <a:rPr kumimoji="0" lang="fr-FR" sz="2400" b="0" i="0" u="none" strike="noStrike" kern="1200" cap="none" spc="0" normalizeH="0" baseline="0" noProof="0" dirty="0" err="1">
                <a:ln>
                  <a:noFill/>
                </a:ln>
                <a:solidFill>
                  <a:srgbClr val="FF0000"/>
                </a:solidFill>
                <a:effectLst/>
                <a:uLnTx/>
                <a:uFillTx/>
                <a:latin typeface="Calibri" panose="020F0502020204030204"/>
                <a:ea typeface="Times New Roman"/>
                <a:cs typeface="Times New Roman"/>
              </a:rPr>
              <a:t>i</a:t>
            </a:r>
            <a:r>
              <a:rPr kumimoji="0" lang="fr-FR" sz="2400" b="0" i="0" u="none" strike="noStrike" kern="1200" cap="none" spc="0" normalizeH="0" baseline="0" noProof="0" dirty="0" err="1">
                <a:ln>
                  <a:noFill/>
                </a:ln>
                <a:solidFill>
                  <a:srgbClr val="000000"/>
                </a:solidFill>
                <a:effectLst/>
                <a:uLnTx/>
                <a:uFillTx/>
                <a:latin typeface="Calibri" panose="020F0502020204030204"/>
                <a:ea typeface="Times New Roman"/>
                <a:cs typeface="Times New Roman"/>
              </a:rPr>
              <a:t>ǫ</a:t>
            </a:r>
            <a:r>
              <a:rPr kumimoji="0" lang="fr-FR" sz="2400" b="0" i="0" u="none" strike="noStrike" kern="1200" cap="none" spc="0" normalizeH="0" baseline="0" noProof="0" dirty="0">
                <a:ln>
                  <a:noFill/>
                </a:ln>
                <a:solidFill>
                  <a:srgbClr val="000000"/>
                </a:solidFill>
                <a:effectLst/>
                <a:uLnTx/>
                <a:uFillTx/>
                <a:latin typeface="Calibri" panose="020F0502020204030204"/>
                <a:ea typeface="Times New Roman"/>
                <a:cs typeface="Times New Roman"/>
              </a:rPr>
              <a:t> : « </a:t>
            </a:r>
            <a:r>
              <a:rPr kumimoji="0" lang="fr-FR" sz="2400" b="0" i="0" u="none" strike="noStrike" kern="1200" cap="none" spc="0" normalizeH="0" baseline="0" noProof="0" dirty="0" err="1">
                <a:ln>
                  <a:noFill/>
                </a:ln>
                <a:solidFill>
                  <a:srgbClr val="000000"/>
                </a:solidFill>
                <a:effectLst/>
                <a:uLnTx/>
                <a:uFillTx/>
                <a:latin typeface="Calibri" panose="020F0502020204030204"/>
                <a:ea typeface="Times New Roman"/>
                <a:cs typeface="Times New Roman"/>
              </a:rPr>
              <a:t>Ğƨʁ</a:t>
            </a:r>
            <a:r>
              <a:rPr kumimoji="0" lang="fr-FR" sz="2400" b="0" i="0" u="none" strike="noStrike" kern="1200" cap="none" spc="0" normalizeH="0" baseline="0" noProof="0" dirty="0" err="1">
                <a:ln>
                  <a:noFill/>
                </a:ln>
                <a:solidFill>
                  <a:srgbClr val="FF0000"/>
                </a:solidFill>
                <a:effectLst/>
                <a:uLnTx/>
                <a:uFillTx/>
                <a:latin typeface="Calibri" panose="020F0502020204030204"/>
                <a:ea typeface="Times New Roman"/>
                <a:cs typeface="Times New Roman"/>
              </a:rPr>
              <a:t>l</a:t>
            </a:r>
            <a:r>
              <a:rPr kumimoji="0" lang="fr-FR" sz="2400" b="0" i="0" u="none" strike="noStrike" kern="1200" cap="none" spc="0" normalizeH="0" baseline="0" noProof="0" dirty="0">
                <a:ln>
                  <a:noFill/>
                </a:ln>
                <a:solidFill>
                  <a:srgbClr val="000000"/>
                </a:solidFill>
                <a:effectLst/>
                <a:uLnTx/>
                <a:uFillTx/>
                <a:latin typeface="Calibri" panose="020F0502020204030204"/>
                <a:ea typeface="Times New Roman"/>
                <a:cs typeface="Times New Roman"/>
              </a:rPr>
              <a:t> </a:t>
            </a:r>
            <a:r>
              <a:rPr kumimoji="0" lang="fr-FR" sz="2400" b="0" i="0" u="none" strike="noStrike" kern="1200" cap="none" spc="0" normalizeH="0" baseline="0" noProof="0" dirty="0" err="1">
                <a:ln>
                  <a:noFill/>
                </a:ln>
                <a:solidFill>
                  <a:srgbClr val="000000"/>
                </a:solidFill>
                <a:effectLst/>
                <a:uLnTx/>
                <a:uFillTx/>
                <a:latin typeface="Calibri" panose="020F0502020204030204"/>
                <a:ea typeface="Times New Roman"/>
                <a:cs typeface="Times New Roman"/>
              </a:rPr>
              <a:t>gʁǥ</a:t>
            </a:r>
            <a:r>
              <a:rPr kumimoji="0" lang="fr-FR" sz="2400" b="0" i="0" u="none" strike="noStrike" kern="1200" cap="none" spc="0" normalizeH="0" baseline="0" noProof="0" dirty="0" err="1">
                <a:ln>
                  <a:noFill/>
                </a:ln>
                <a:solidFill>
                  <a:srgbClr val="FF0000"/>
                </a:solidFill>
                <a:effectLst/>
                <a:uLnTx/>
                <a:uFillTx/>
                <a:latin typeface="Calibri" panose="020F0502020204030204"/>
                <a:ea typeface="Times New Roman"/>
                <a:cs typeface="Times New Roman"/>
              </a:rPr>
              <a:t>r</a:t>
            </a:r>
            <a:r>
              <a:rPr kumimoji="0" lang="fr-FR" sz="2400" b="0" i="0" u="none" strike="noStrike" kern="1200" cap="none" spc="0" normalizeH="0" baseline="0" noProof="0" dirty="0" err="1">
                <a:ln>
                  <a:noFill/>
                </a:ln>
                <a:solidFill>
                  <a:srgbClr val="0070C0"/>
                </a:solidFill>
                <a:effectLst/>
                <a:uLnTx/>
                <a:uFillTx/>
                <a:latin typeface="Calibri" panose="020F0502020204030204"/>
                <a:ea typeface="Times New Roman"/>
                <a:cs typeface="Times New Roman"/>
              </a:rPr>
              <a:t>e</a:t>
            </a:r>
            <a:r>
              <a:rPr kumimoji="0" lang="fr-FR" sz="2400" b="0" i="0" u="none" strike="noStrike" kern="1200" cap="none" spc="0" normalizeH="0" baseline="0" noProof="0" dirty="0">
                <a:ln>
                  <a:noFill/>
                </a:ln>
                <a:solidFill>
                  <a:srgbClr val="000000"/>
                </a:solidFill>
                <a:effectLst/>
                <a:uLnTx/>
                <a:uFillTx/>
                <a:latin typeface="Calibri" panose="020F0502020204030204"/>
                <a:ea typeface="Times New Roman"/>
                <a:cs typeface="Times New Roman"/>
              </a:rPr>
              <a:t> </a:t>
            </a:r>
            <a:r>
              <a:rPr kumimoji="0" lang="fr-FR" sz="2400" b="0" i="0" u="none" strike="noStrike" kern="1200" cap="none" spc="0" normalizeH="0" baseline="0" noProof="0" dirty="0" err="1">
                <a:ln>
                  <a:noFill/>
                </a:ln>
                <a:solidFill>
                  <a:srgbClr val="000000"/>
                </a:solidFill>
                <a:effectLst/>
                <a:uLnTx/>
                <a:uFillTx/>
                <a:latin typeface="Calibri" panose="020F0502020204030204"/>
                <a:ea typeface="Times New Roman"/>
                <a:cs typeface="Times New Roman"/>
              </a:rPr>
              <a:t>ъ’ɫɝɞʁəƨ</a:t>
            </a:r>
            <a:r>
              <a:rPr kumimoji="0" lang="fr-FR" sz="2400" b="0" i="0" u="none" strike="noStrike" kern="1200" cap="none" spc="0" normalizeH="0" baseline="0" noProof="0" dirty="0">
                <a:ln>
                  <a:noFill/>
                </a:ln>
                <a:solidFill>
                  <a:srgbClr val="000000"/>
                </a:solidFill>
                <a:effectLst/>
                <a:uLnTx/>
                <a:uFillTx/>
                <a:latin typeface="Calibri" panose="020F0502020204030204"/>
                <a:ea typeface="Times New Roman"/>
                <a:cs typeface="Times New Roman"/>
              </a:rPr>
              <a:t> </a:t>
            </a:r>
            <a:r>
              <a:rPr kumimoji="0" lang="fr-FR" sz="2400" b="0" i="0" u="none" strike="noStrike" kern="1200" cap="none" spc="0" normalizeH="0" baseline="0" noProof="0" dirty="0" err="1">
                <a:ln>
                  <a:noFill/>
                </a:ln>
                <a:solidFill>
                  <a:srgbClr val="000000"/>
                </a:solidFill>
                <a:effectLst/>
                <a:uLnTx/>
                <a:uFillTx/>
                <a:latin typeface="Calibri" panose="020F0502020204030204"/>
                <a:ea typeface="Times New Roman"/>
                <a:cs typeface="Times New Roman"/>
              </a:rPr>
              <a:t>ʁɞ</a:t>
            </a:r>
            <a:r>
              <a:rPr kumimoji="0" lang="fr-FR" sz="2400" b="0" i="0" u="none" strike="noStrike" kern="1200" cap="none" spc="0" normalizeH="0" baseline="0" noProof="0" dirty="0">
                <a:ln>
                  <a:noFill/>
                </a:ln>
                <a:solidFill>
                  <a:srgbClr val="000000"/>
                </a:solidFill>
                <a:effectLst/>
                <a:uLnTx/>
                <a:uFillTx/>
                <a:latin typeface="Calibri" panose="020F0502020204030204"/>
                <a:ea typeface="Times New Roman"/>
                <a:cs typeface="Times New Roman"/>
              </a:rPr>
              <a:t>-</a:t>
            </a:r>
            <a:r>
              <a:rPr kumimoji="0" lang="fr-FR" sz="2400" b="0" i="0" u="none" strike="noStrike" kern="1200" cap="none" spc="0" normalizeH="0" baseline="0" noProof="0" dirty="0">
                <a:ln>
                  <a:noFill/>
                </a:ln>
                <a:solidFill>
                  <a:srgbClr val="FF0000"/>
                </a:solidFill>
                <a:effectLst/>
                <a:uLnTx/>
                <a:uFillTx/>
                <a:latin typeface="Calibri" panose="020F0502020204030204"/>
                <a:ea typeface="Times New Roman"/>
                <a:cs typeface="Times New Roman"/>
              </a:rPr>
              <a:t>tu</a:t>
            </a:r>
            <a:r>
              <a:rPr kumimoji="0" lang="fr-FR" sz="2400" b="0" i="0" u="none" strike="noStrike" kern="1200" cap="none" spc="0" normalizeH="0" baseline="0" noProof="0" dirty="0">
                <a:ln>
                  <a:noFill/>
                </a:ln>
                <a:solidFill>
                  <a:srgbClr val="000000"/>
                </a:solidFill>
                <a:effectLst/>
                <a:uLnTx/>
                <a:uFillTx/>
                <a:latin typeface="Calibri" panose="020F0502020204030204"/>
                <a:ea typeface="Times New Roman"/>
                <a:cs typeface="Times New Roman"/>
              </a:rPr>
              <a:t> </a:t>
            </a:r>
            <a:r>
              <a:rPr kumimoji="0" lang="fr-FR" sz="2400" b="0" i="0" u="none" strike="noStrike" kern="1200" cap="none" spc="0" normalizeH="0" baseline="0" noProof="0" dirty="0" err="1">
                <a:ln>
                  <a:noFill/>
                </a:ln>
                <a:solidFill>
                  <a:srgbClr val="000000"/>
                </a:solidFill>
                <a:effectLst/>
                <a:uLnTx/>
                <a:uFillTx/>
                <a:latin typeface="Calibri" panose="020F0502020204030204"/>
                <a:ea typeface="Times New Roman"/>
                <a:cs typeface="Times New Roman"/>
              </a:rPr>
              <a:t>qƨ</a:t>
            </a:r>
            <a:r>
              <a:rPr kumimoji="0" lang="fr-FR" sz="2400" b="0" i="0" u="none" strike="noStrike" kern="1200" cap="none" spc="0" normalizeH="0" baseline="0" noProof="0" dirty="0" err="1">
                <a:ln>
                  <a:noFill/>
                </a:ln>
                <a:solidFill>
                  <a:srgbClr val="FF0000"/>
                </a:solidFill>
                <a:effectLst/>
                <a:uLnTx/>
                <a:uFillTx/>
                <a:latin typeface="Calibri" panose="020F0502020204030204"/>
                <a:ea typeface="Times New Roman"/>
                <a:cs typeface="Times New Roman"/>
              </a:rPr>
              <a:t>i</a:t>
            </a:r>
            <a:r>
              <a:rPr kumimoji="0" lang="fr-FR" sz="2400" b="0" i="0" u="none" strike="noStrike" kern="1200" cap="none" spc="0" normalizeH="0" baseline="0" noProof="0" dirty="0">
                <a:ln>
                  <a:noFill/>
                </a:ln>
                <a:solidFill>
                  <a:srgbClr val="000000"/>
                </a:solidFill>
                <a:effectLst/>
                <a:uLnTx/>
                <a:uFillTx/>
                <a:latin typeface="Calibri" panose="020F0502020204030204"/>
                <a:ea typeface="Times New Roman"/>
                <a:cs typeface="Times New Roman"/>
              </a:rPr>
              <a:t> </a:t>
            </a:r>
            <a:r>
              <a:rPr kumimoji="0" lang="fr-FR" sz="2400" b="0" i="0" u="none" strike="noStrike" kern="1200" cap="none" spc="0" normalizeH="0" baseline="0" noProof="0" dirty="0" err="1">
                <a:ln>
                  <a:noFill/>
                </a:ln>
                <a:solidFill>
                  <a:srgbClr val="000000"/>
                </a:solidFill>
                <a:effectLst/>
                <a:uLnTx/>
                <a:uFillTx/>
                <a:latin typeface="Calibri" panose="020F0502020204030204"/>
                <a:ea typeface="Times New Roman"/>
                <a:cs typeface="Times New Roman"/>
              </a:rPr>
              <a:t>ǥ</a:t>
            </a:r>
            <a:r>
              <a:rPr kumimoji="0" lang="fr-FR" sz="2400" b="0" i="0" u="none" strike="noStrike" kern="1200" cap="none" spc="0" normalizeH="0" baseline="0" noProof="0" dirty="0" err="1">
                <a:ln>
                  <a:noFill/>
                </a:ln>
                <a:solidFill>
                  <a:srgbClr val="FF0000"/>
                </a:solidFill>
                <a:effectLst/>
                <a:uLnTx/>
                <a:uFillTx/>
                <a:latin typeface="Calibri" panose="020F0502020204030204"/>
                <a:ea typeface="Times New Roman"/>
                <a:cs typeface="Times New Roman"/>
              </a:rPr>
              <a:t>e</a:t>
            </a:r>
            <a:r>
              <a:rPr kumimoji="0" lang="fr-FR" sz="2400" b="0" i="0" u="none" strike="noStrike" kern="1200" cap="none" spc="0" normalizeH="0" baseline="0" noProof="0" dirty="0">
                <a:ln>
                  <a:noFill/>
                </a:ln>
                <a:solidFill>
                  <a:srgbClr val="000000"/>
                </a:solidFill>
                <a:effectLst/>
                <a:uLnTx/>
                <a:uFillTx/>
                <a:latin typeface="Calibri" panose="020F0502020204030204"/>
                <a:ea typeface="Times New Roman"/>
                <a:cs typeface="Times New Roman"/>
              </a:rPr>
              <a:t> </a:t>
            </a:r>
            <a:r>
              <a:rPr kumimoji="0" lang="fr-FR" sz="2400" b="0" i="0" u="none" strike="noStrike" kern="1200" cap="none" spc="0" normalizeH="0" baseline="0" noProof="0" dirty="0" err="1">
                <a:ln>
                  <a:noFill/>
                </a:ln>
                <a:solidFill>
                  <a:srgbClr val="000000"/>
                </a:solidFill>
                <a:effectLst/>
                <a:uLnTx/>
                <a:uFillTx/>
                <a:latin typeface="Calibri" panose="020F0502020204030204"/>
                <a:ea typeface="Times New Roman"/>
                <a:cs typeface="Times New Roman"/>
              </a:rPr>
              <a:t>ɞəɝǫ</a:t>
            </a:r>
            <a:r>
              <a:rPr kumimoji="0" lang="fr-FR" sz="2400" b="0" i="0" u="none" strike="noStrike" kern="1200" cap="none" spc="0" normalizeH="0" baseline="0" noProof="0" dirty="0">
                <a:ln>
                  <a:noFill/>
                </a:ln>
                <a:solidFill>
                  <a:srgbClr val="000000"/>
                </a:solidFill>
                <a:effectLst/>
                <a:uLnTx/>
                <a:uFillTx/>
                <a:latin typeface="Calibri" panose="020F0502020204030204"/>
                <a:ea typeface="Times New Roman"/>
                <a:cs typeface="Times New Roman"/>
              </a:rPr>
              <a:t> </a:t>
            </a:r>
            <a:r>
              <a:rPr kumimoji="0" lang="fr-FR" sz="2400" b="0" i="0" u="none" strike="noStrike" kern="1200" cap="none" spc="0" normalizeH="0" baseline="0" noProof="0" dirty="0" err="1">
                <a:ln>
                  <a:noFill/>
                </a:ln>
                <a:solidFill>
                  <a:srgbClr val="FF0000"/>
                </a:solidFill>
                <a:effectLst/>
                <a:uLnTx/>
                <a:uFillTx/>
                <a:latin typeface="Calibri" panose="020F0502020204030204"/>
                <a:ea typeface="Times New Roman"/>
                <a:cs typeface="Times New Roman"/>
              </a:rPr>
              <a:t>pa</a:t>
            </a:r>
            <a:r>
              <a:rPr kumimoji="0" lang="fr-FR" sz="2400" b="0" i="0" u="none" strike="noStrike" kern="1200" cap="none" spc="0" normalizeH="0" baseline="0" noProof="0" dirty="0" err="1">
                <a:ln>
                  <a:noFill/>
                </a:ln>
                <a:solidFill>
                  <a:srgbClr val="000000"/>
                </a:solidFill>
                <a:effectLst/>
                <a:uLnTx/>
                <a:uFillTx/>
                <a:latin typeface="Calibri" panose="020F0502020204030204"/>
                <a:ea typeface="Times New Roman"/>
                <a:cs typeface="Times New Roman"/>
              </a:rPr>
              <a:t>ɞ</a:t>
            </a:r>
            <a:r>
              <a:rPr kumimoji="0" lang="fr-FR" sz="2400" b="0" i="0" u="none" strike="noStrike" kern="1200" cap="none" spc="0" normalizeH="0" baseline="0" noProof="0" dirty="0">
                <a:ln>
                  <a:noFill/>
                </a:ln>
                <a:solidFill>
                  <a:srgbClr val="000000"/>
                </a:solidFill>
                <a:effectLst/>
                <a:uLnTx/>
                <a:uFillTx/>
                <a:latin typeface="Calibri" panose="020F0502020204030204"/>
                <a:ea typeface="Times New Roman"/>
                <a:cs typeface="Times New Roman"/>
              </a:rPr>
              <a:t> </a:t>
            </a:r>
            <a:r>
              <a:rPr kumimoji="0" lang="fr-FR" sz="2400" b="0" i="0" u="none" strike="noStrike" kern="1200" cap="none" spc="0" normalizeH="0" baseline="0" noProof="0" dirty="0" err="1">
                <a:ln>
                  <a:noFill/>
                </a:ln>
                <a:solidFill>
                  <a:srgbClr val="000000"/>
                </a:solidFill>
                <a:effectLst/>
                <a:uLnTx/>
                <a:uFillTx/>
                <a:latin typeface="Calibri" panose="020F0502020204030204"/>
                <a:ea typeface="Times New Roman"/>
                <a:cs typeface="Times New Roman"/>
              </a:rPr>
              <a:t>ǥ</a:t>
            </a:r>
            <a:r>
              <a:rPr kumimoji="0" lang="fr-FR" sz="2400" b="0" i="0" u="none" strike="noStrike" kern="1200" cap="none" spc="0" normalizeH="0" baseline="0" noProof="0" dirty="0" err="1">
                <a:ln>
                  <a:noFill/>
                </a:ln>
                <a:solidFill>
                  <a:srgbClr val="FF0000"/>
                </a:solidFill>
                <a:effectLst/>
                <a:uLnTx/>
                <a:uFillTx/>
                <a:latin typeface="Calibri" panose="020F0502020204030204"/>
                <a:ea typeface="Times New Roman"/>
                <a:cs typeface="Times New Roman"/>
              </a:rPr>
              <a:t>a</a:t>
            </a:r>
            <a:r>
              <a:rPr kumimoji="0" lang="fr-FR" sz="2400" b="0" i="0" u="none" strike="noStrike" kern="1200" cap="none" spc="0" normalizeH="0" baseline="0" noProof="0" dirty="0" err="1">
                <a:ln>
                  <a:noFill/>
                </a:ln>
                <a:solidFill>
                  <a:srgbClr val="000000"/>
                </a:solidFill>
                <a:effectLst/>
                <a:uLnTx/>
                <a:uFillTx/>
                <a:latin typeface="Calibri" panose="020F0502020204030204"/>
                <a:ea typeface="Times New Roman"/>
                <a:cs typeface="Times New Roman"/>
              </a:rPr>
              <a:t>gʁɔ</a:t>
            </a:r>
            <a:r>
              <a:rPr kumimoji="0" lang="fr-FR" sz="2400" b="0" i="0" u="none" strike="noStrike" kern="1200" cap="none" spc="0" normalizeH="0" baseline="0" noProof="0" dirty="0">
                <a:ln>
                  <a:noFill/>
                </a:ln>
                <a:solidFill>
                  <a:srgbClr val="000000"/>
                </a:solidFill>
                <a:effectLst/>
                <a:uLnTx/>
                <a:uFillTx/>
                <a:latin typeface="Calibri" panose="020F0502020204030204"/>
                <a:ea typeface="Times New Roman"/>
                <a:cs typeface="Times New Roman"/>
              </a:rPr>
              <a:t> ? » </a:t>
            </a:r>
            <a:r>
              <a:rPr kumimoji="0" lang="fr-FR" sz="2400" b="0" i="0" u="none" strike="noStrike" kern="1200" cap="none" spc="0" normalizeH="0" baseline="0" noProof="0" dirty="0">
                <a:ln>
                  <a:noFill/>
                </a:ln>
                <a:solidFill>
                  <a:srgbClr val="00B050"/>
                </a:solidFill>
                <a:effectLst/>
                <a:uLnTx/>
                <a:uFillTx/>
                <a:latin typeface="Calibri" panose="020F0502020204030204"/>
                <a:ea typeface="Times New Roman"/>
                <a:cs typeface="Times New Roman"/>
              </a:rPr>
              <a:t>Et </a:t>
            </a:r>
            <a:r>
              <a:rPr kumimoji="0" lang="fr-FR" sz="2400" b="0" i="0" u="none" strike="noStrike" kern="1200" cap="none" spc="0" normalizeH="0" baseline="0" noProof="0" dirty="0">
                <a:ln>
                  <a:noFill/>
                </a:ln>
                <a:solidFill>
                  <a:srgbClr val="FF0000"/>
                </a:solidFill>
                <a:effectLst/>
                <a:uLnTx/>
                <a:uFillTx/>
                <a:latin typeface="Calibri" panose="020F0502020204030204"/>
                <a:ea typeface="Times New Roman"/>
                <a:cs typeface="Times New Roman"/>
              </a:rPr>
              <a:t>il </a:t>
            </a:r>
            <a:r>
              <a:rPr kumimoji="0" lang="fr-FR" sz="2400" b="0" i="0" u="none" strike="noStrike" kern="1200" cap="none" spc="0" normalizeH="0" baseline="0" noProof="0" dirty="0" err="1">
                <a:ln>
                  <a:noFill/>
                </a:ln>
                <a:solidFill>
                  <a:srgbClr val="FF0000"/>
                </a:solidFill>
                <a:effectLst/>
                <a:uLnTx/>
                <a:uFillTx/>
                <a:latin typeface="Calibri" panose="020F0502020204030204"/>
                <a:ea typeface="Times New Roman"/>
                <a:cs typeface="Times New Roman"/>
              </a:rPr>
              <a:t>pl</a:t>
            </a:r>
            <a:r>
              <a:rPr kumimoji="0" lang="fr-FR" sz="2400" b="0" i="0" u="none" strike="noStrike" kern="1200" cap="none" spc="0" normalizeH="0" baseline="0" noProof="0" dirty="0" err="1">
                <a:ln>
                  <a:noFill/>
                </a:ln>
                <a:solidFill>
                  <a:srgbClr val="000000"/>
                </a:solidFill>
                <a:effectLst/>
                <a:uLnTx/>
                <a:uFillTx/>
                <a:latin typeface="Calibri" panose="020F0502020204030204"/>
                <a:ea typeface="Times New Roman"/>
                <a:cs typeface="Times New Roman"/>
              </a:rPr>
              <a:t>ɫǥgʁ</a:t>
            </a:r>
            <a:r>
              <a:rPr kumimoji="0" lang="fr-FR" sz="2400" b="0" i="0" u="none" strike="noStrike" kern="1200" cap="none" spc="0" normalizeH="0" baseline="0" noProof="0" dirty="0" err="1">
                <a:ln>
                  <a:noFill/>
                </a:ln>
                <a:solidFill>
                  <a:srgbClr val="FF0000"/>
                </a:solidFill>
                <a:effectLst/>
                <a:uLnTx/>
                <a:uFillTx/>
                <a:latin typeface="Calibri" panose="020F0502020204030204"/>
                <a:ea typeface="Times New Roman"/>
                <a:cs typeface="Times New Roman"/>
              </a:rPr>
              <a:t>a</a:t>
            </a:r>
            <a:r>
              <a:rPr kumimoji="0" lang="fr-FR" sz="2400" b="0" i="0" u="none" strike="noStrike" kern="1200" cap="none" spc="0" normalizeH="0" baseline="0" noProof="0" dirty="0">
                <a:ln>
                  <a:noFill/>
                </a:ln>
                <a:solidFill>
                  <a:srgbClr val="000000"/>
                </a:solidFill>
                <a:effectLst/>
                <a:uLnTx/>
                <a:uFillTx/>
                <a:latin typeface="Calibri" panose="020F0502020204030204"/>
                <a:ea typeface="Times New Roman"/>
                <a:cs typeface="Times New Roman"/>
              </a:rPr>
              <a:t> </a:t>
            </a:r>
            <a:r>
              <a:rPr kumimoji="0" lang="fr-FR" sz="2400" b="0" i="0" u="none" strike="noStrike" kern="1200" cap="none" spc="0" normalizeH="0" baseline="0" noProof="0" dirty="0">
                <a:ln>
                  <a:noFill/>
                </a:ln>
                <a:solidFill>
                  <a:srgbClr val="00B050"/>
                </a:solidFill>
                <a:effectLst/>
                <a:uLnTx/>
                <a:uFillTx/>
                <a:latin typeface="Calibri" panose="020F0502020204030204"/>
                <a:ea typeface="Times New Roman"/>
                <a:cs typeface="Times New Roman"/>
              </a:rPr>
              <a:t>dans</a:t>
            </a:r>
            <a:r>
              <a:rPr kumimoji="0" lang="fr-FR" sz="2400" b="0" i="0" u="none" strike="noStrike" kern="1200" cap="none" spc="0" normalizeH="0" baseline="0" noProof="0" dirty="0">
                <a:ln>
                  <a:noFill/>
                </a:ln>
                <a:solidFill>
                  <a:srgbClr val="000000"/>
                </a:solidFill>
                <a:effectLst/>
                <a:uLnTx/>
                <a:uFillTx/>
                <a:latin typeface="Calibri" panose="020F0502020204030204"/>
                <a:ea typeface="Times New Roman"/>
                <a:cs typeface="Times New Roman"/>
              </a:rPr>
              <a:t> </a:t>
            </a:r>
            <a:r>
              <a:rPr kumimoji="0" lang="fr-FR" sz="2400" b="0" i="0" u="none" strike="noStrike" kern="1200" cap="none" spc="0" normalizeH="0" baseline="0" noProof="0" dirty="0">
                <a:ln>
                  <a:noFill/>
                </a:ln>
                <a:solidFill>
                  <a:srgbClr val="FF0000"/>
                </a:solidFill>
                <a:effectLst/>
                <a:uLnTx/>
                <a:uFillTx/>
                <a:latin typeface="Calibri" panose="020F0502020204030204"/>
                <a:ea typeface="Times New Roman"/>
                <a:cs typeface="Times New Roman"/>
              </a:rPr>
              <a:t>la</a:t>
            </a:r>
            <a:r>
              <a:rPr kumimoji="0" lang="fr-FR" sz="2400" b="0" i="0" u="none" strike="noStrike" kern="1200" cap="none" spc="0" normalizeH="0" baseline="0" noProof="0" dirty="0">
                <a:ln>
                  <a:noFill/>
                </a:ln>
                <a:solidFill>
                  <a:srgbClr val="000000"/>
                </a:solidFill>
                <a:effectLst/>
                <a:uLnTx/>
                <a:uFillTx/>
                <a:latin typeface="Calibri" panose="020F0502020204030204"/>
                <a:ea typeface="Times New Roman"/>
                <a:cs typeface="Times New Roman"/>
              </a:rPr>
              <a:t> </a:t>
            </a:r>
            <a:r>
              <a:rPr kumimoji="0" lang="fr-FR" sz="2400" b="0" i="0" u="none" strike="noStrike" kern="1200" cap="none" spc="0" normalizeH="0" baseline="0" noProof="0" dirty="0" err="1">
                <a:ln>
                  <a:noFill/>
                </a:ln>
                <a:solidFill>
                  <a:srgbClr val="000000"/>
                </a:solidFill>
                <a:effectLst/>
                <a:uLnTx/>
                <a:uFillTx/>
                <a:latin typeface="Calibri" panose="020F0502020204030204"/>
                <a:ea typeface="Times New Roman"/>
                <a:cs typeface="Times New Roman"/>
              </a:rPr>
              <a:t>ɖ</a:t>
            </a:r>
            <a:r>
              <a:rPr kumimoji="0" lang="fr-FR" sz="2400" b="0" i="0" u="none" strike="noStrike" kern="1200" cap="none" spc="0" normalizeH="0" baseline="0" noProof="0" dirty="0" err="1">
                <a:ln>
                  <a:noFill/>
                </a:ln>
                <a:solidFill>
                  <a:srgbClr val="FF0000"/>
                </a:solidFill>
                <a:effectLst/>
                <a:uLnTx/>
                <a:uFillTx/>
                <a:latin typeface="Calibri" panose="020F0502020204030204"/>
                <a:ea typeface="Times New Roman"/>
                <a:cs typeface="Times New Roman"/>
              </a:rPr>
              <a:t>ar</a:t>
            </a:r>
            <a:r>
              <a:rPr kumimoji="0" lang="fr-FR" sz="2400" b="0" i="0" u="none" strike="noStrike" kern="1200" cap="none" spc="0" normalizeH="0" baseline="0" noProof="0" dirty="0" err="1">
                <a:ln>
                  <a:noFill/>
                </a:ln>
                <a:solidFill>
                  <a:srgbClr val="000000"/>
                </a:solidFill>
                <a:effectLst/>
                <a:uLnTx/>
                <a:uFillTx/>
                <a:latin typeface="Calibri" panose="020F0502020204030204"/>
                <a:ea typeface="Times New Roman"/>
                <a:cs typeface="Times New Roman"/>
              </a:rPr>
              <a:t>ʁ</a:t>
            </a:r>
            <a:r>
              <a:rPr kumimoji="0" lang="fr-FR" sz="2400" b="0" i="0" u="none" strike="noStrike" kern="1200" cap="none" spc="0" normalizeH="0" baseline="0" noProof="0" dirty="0">
                <a:ln>
                  <a:noFill/>
                </a:ln>
                <a:solidFill>
                  <a:srgbClr val="000000"/>
                </a:solidFill>
                <a:effectLst/>
                <a:uLnTx/>
                <a:uFillTx/>
                <a:latin typeface="Calibri" panose="020F0502020204030204"/>
                <a:ea typeface="Times New Roman"/>
                <a:cs typeface="Times New Roman"/>
              </a:rPr>
              <a:t>. </a:t>
            </a:r>
            <a:r>
              <a:rPr kumimoji="0" lang="fr-FR" sz="2400" b="0" i="0" u="none" strike="noStrike" kern="1200" cap="none" spc="0" normalizeH="0" baseline="0" noProof="0" dirty="0" err="1">
                <a:ln>
                  <a:noFill/>
                </a:ln>
                <a:solidFill>
                  <a:srgbClr val="FF0000"/>
                </a:solidFill>
                <a:effectLst/>
                <a:uLnTx/>
                <a:uFillTx/>
                <a:latin typeface="Calibri" panose="020F0502020204030204"/>
                <a:ea typeface="Times New Roman"/>
                <a:cs typeface="Times New Roman"/>
              </a:rPr>
              <a:t>Il</a:t>
            </a:r>
            <a:r>
              <a:rPr kumimoji="0" lang="fr-FR" sz="2400" b="0" i="0" u="none" strike="noStrike" kern="1200" cap="none" spc="0" normalizeH="0" baseline="0" noProof="0" dirty="0" err="1">
                <a:ln>
                  <a:noFill/>
                </a:ln>
                <a:solidFill>
                  <a:srgbClr val="000000"/>
                </a:solidFill>
                <a:effectLst/>
                <a:uLnTx/>
                <a:uFillTx/>
                <a:latin typeface="Calibri" panose="020F0502020204030204"/>
                <a:ea typeface="Times New Roman"/>
                <a:cs typeface="Times New Roman"/>
              </a:rPr>
              <a:t>ɞ</a:t>
            </a:r>
            <a:r>
              <a:rPr kumimoji="0" lang="fr-FR" sz="2400" b="0" i="0" u="none" strike="noStrike" kern="1200" cap="none" spc="0" normalizeH="0" baseline="0" noProof="0" dirty="0">
                <a:ln>
                  <a:noFill/>
                </a:ln>
                <a:solidFill>
                  <a:srgbClr val="000000"/>
                </a:solidFill>
                <a:effectLst/>
                <a:uLnTx/>
                <a:uFillTx/>
                <a:latin typeface="Calibri" panose="020F0502020204030204"/>
                <a:ea typeface="Times New Roman"/>
                <a:cs typeface="Times New Roman"/>
              </a:rPr>
              <a:t> </a:t>
            </a:r>
            <a:r>
              <a:rPr kumimoji="0" lang="fr-FR" sz="2400" b="0" i="0" u="none" strike="noStrike" kern="1200" cap="none" spc="0" normalizeH="0" baseline="0" noProof="0" dirty="0" err="1">
                <a:ln>
                  <a:noFill/>
                </a:ln>
                <a:solidFill>
                  <a:srgbClr val="000000"/>
                </a:solidFill>
                <a:effectLst/>
                <a:uLnTx/>
                <a:uFillTx/>
                <a:latin typeface="Calibri" panose="020F0502020204030204"/>
                <a:ea typeface="Times New Roman"/>
                <a:cs typeface="Times New Roman"/>
              </a:rPr>
              <a:t>ъ</a:t>
            </a:r>
            <a:r>
              <a:rPr kumimoji="0" lang="fr-FR" sz="2400" b="0" i="0" u="none" strike="noStrike" kern="1200" cap="none" spc="0" normalizeH="0" baseline="0" noProof="0" dirty="0" err="1">
                <a:ln>
                  <a:noFill/>
                </a:ln>
                <a:solidFill>
                  <a:srgbClr val="FF0000"/>
                </a:solidFill>
                <a:effectLst/>
                <a:uLnTx/>
                <a:uFillTx/>
                <a:latin typeface="Calibri" panose="020F0502020204030204"/>
                <a:ea typeface="Times New Roman"/>
                <a:cs typeface="Times New Roman"/>
              </a:rPr>
              <a:t>i</a:t>
            </a:r>
            <a:r>
              <a:rPr kumimoji="0" lang="fr-FR" sz="2400" b="0" i="0" u="none" strike="noStrike" kern="1200" cap="none" spc="0" normalizeH="0" baseline="0" noProof="0" dirty="0" err="1">
                <a:ln>
                  <a:noFill/>
                </a:ln>
                <a:solidFill>
                  <a:srgbClr val="000000"/>
                </a:solidFill>
                <a:effectLst/>
                <a:uLnTx/>
                <a:uFillTx/>
                <a:latin typeface="Calibri" panose="020F0502020204030204"/>
                <a:ea typeface="Times New Roman"/>
                <a:cs typeface="Times New Roman"/>
              </a:rPr>
              <a:t>ɞɉ</a:t>
            </a:r>
            <a:r>
              <a:rPr kumimoji="0" lang="fr-FR" sz="2400" b="0" i="0" u="none" strike="noStrike" kern="1200" cap="none" spc="0" normalizeH="0" baseline="0" noProof="0" dirty="0" err="1">
                <a:ln>
                  <a:noFill/>
                </a:ln>
                <a:solidFill>
                  <a:srgbClr val="FF0000"/>
                </a:solidFill>
                <a:effectLst/>
                <a:uLnTx/>
                <a:uFillTx/>
                <a:latin typeface="Calibri" panose="020F0502020204030204"/>
                <a:ea typeface="Times New Roman"/>
                <a:cs typeface="Times New Roman"/>
              </a:rPr>
              <a:t>ut</a:t>
            </a:r>
            <a:r>
              <a:rPr kumimoji="0" lang="fr-FR" sz="2400" b="0" i="0" u="none" strike="noStrike" kern="1200" cap="none" spc="0" normalizeH="0" baseline="0" noProof="0" dirty="0" err="1">
                <a:ln>
                  <a:noFill/>
                </a:ln>
                <a:solidFill>
                  <a:srgbClr val="000000"/>
                </a:solidFill>
                <a:effectLst/>
                <a:uLnTx/>
                <a:uFillTx/>
                <a:latin typeface="Calibri" panose="020F0502020204030204"/>
                <a:ea typeface="Times New Roman"/>
                <a:cs typeface="Times New Roman"/>
              </a:rPr>
              <a:t>è</a:t>
            </a:r>
            <a:r>
              <a:rPr kumimoji="0" lang="fr-FR" sz="2400" b="0" i="0" u="none" strike="noStrike" kern="1200" cap="none" spc="0" normalizeH="0" baseline="0" noProof="0" dirty="0" err="1">
                <a:ln>
                  <a:noFill/>
                </a:ln>
                <a:solidFill>
                  <a:srgbClr val="FF0000"/>
                </a:solidFill>
                <a:effectLst/>
                <a:uLnTx/>
                <a:uFillTx/>
                <a:latin typeface="Calibri" panose="020F0502020204030204"/>
                <a:ea typeface="Times New Roman"/>
                <a:cs typeface="Times New Roman"/>
              </a:rPr>
              <a:t>r</a:t>
            </a:r>
            <a:r>
              <a:rPr kumimoji="0" lang="fr-FR" sz="2400" b="0" i="0" u="none" strike="noStrike" kern="1200" cap="none" spc="0" normalizeH="0" baseline="0" noProof="0" dirty="0" err="1">
                <a:ln>
                  <a:noFill/>
                </a:ln>
                <a:solidFill>
                  <a:srgbClr val="000000"/>
                </a:solidFill>
                <a:effectLst/>
                <a:uLnTx/>
                <a:uFillTx/>
                <a:latin typeface="Calibri" panose="020F0502020204030204"/>
                <a:ea typeface="Times New Roman"/>
                <a:cs typeface="Times New Roman"/>
              </a:rPr>
              <a:t>ʁǥǫ</a:t>
            </a:r>
            <a:r>
              <a:rPr kumimoji="0" lang="fr-FR" sz="2400" b="0" i="0" u="none" strike="noStrike" kern="1200" cap="none" spc="0" normalizeH="0" baseline="0" noProof="0" dirty="0">
                <a:ln>
                  <a:noFill/>
                </a:ln>
                <a:solidFill>
                  <a:srgbClr val="000000"/>
                </a:solidFill>
                <a:effectLst/>
                <a:uLnTx/>
                <a:uFillTx/>
                <a:latin typeface="Calibri" panose="020F0502020204030204"/>
                <a:ea typeface="Times New Roman"/>
                <a:cs typeface="Times New Roman"/>
              </a:rPr>
              <a:t> </a:t>
            </a:r>
            <a:r>
              <a:rPr kumimoji="0" lang="fr-FR" sz="2400" b="0" i="0" u="none" strike="noStrike" kern="1200" cap="none" spc="0" normalizeH="0" baseline="0" noProof="0" dirty="0" err="1">
                <a:ln>
                  <a:noFill/>
                </a:ln>
                <a:solidFill>
                  <a:srgbClr val="FF0000"/>
                </a:solidFill>
                <a:effectLst/>
                <a:uLnTx/>
                <a:uFillTx/>
                <a:latin typeface="Calibri" panose="020F0502020204030204"/>
                <a:ea typeface="Times New Roman"/>
                <a:cs typeface="Times New Roman"/>
              </a:rPr>
              <a:t>l</a:t>
            </a:r>
            <a:r>
              <a:rPr kumimoji="0" lang="fr-FR" sz="2400" b="0" i="0" u="none" strike="noStrike" kern="1200" cap="none" spc="0" normalizeH="0" baseline="0" noProof="0" dirty="0" err="1">
                <a:ln>
                  <a:noFill/>
                </a:ln>
                <a:solidFill>
                  <a:srgbClr val="000000"/>
                </a:solidFill>
                <a:effectLst/>
                <a:uLnTx/>
                <a:uFillTx/>
                <a:latin typeface="Calibri" panose="020F0502020204030204"/>
                <a:ea typeface="Times New Roman"/>
                <a:cs typeface="Times New Roman"/>
              </a:rPr>
              <a:t>ɫǥg</a:t>
            </a:r>
            <a:r>
              <a:rPr kumimoji="0" lang="fr-FR" sz="2400" b="0" i="0" u="none" strike="noStrike" kern="1200" cap="none" spc="0" normalizeH="0" baseline="0" noProof="0" dirty="0" err="1">
                <a:ln>
                  <a:noFill/>
                </a:ln>
                <a:solidFill>
                  <a:srgbClr val="FF0000"/>
                </a:solidFill>
                <a:effectLst/>
                <a:uLnTx/>
                <a:uFillTx/>
                <a:latin typeface="Calibri" panose="020F0502020204030204"/>
                <a:ea typeface="Times New Roman"/>
                <a:cs typeface="Times New Roman"/>
              </a:rPr>
              <a:t>t</a:t>
            </a:r>
            <a:r>
              <a:rPr kumimoji="0" lang="fr-FR" sz="2400" b="0" i="0" u="none" strike="noStrike" kern="1200" cap="none" spc="0" normalizeH="0" baseline="0" noProof="0" dirty="0" err="1">
                <a:ln>
                  <a:noFill/>
                </a:ln>
                <a:solidFill>
                  <a:srgbClr val="000000"/>
                </a:solidFill>
                <a:effectLst/>
                <a:uLnTx/>
                <a:uFillTx/>
                <a:latin typeface="Calibri" panose="020F0502020204030204"/>
                <a:ea typeface="Times New Roman"/>
                <a:cs typeface="Times New Roman"/>
              </a:rPr>
              <a:t>ʁɖʑɞ</a:t>
            </a:r>
            <a:r>
              <a:rPr kumimoji="0" lang="fr-FR" sz="2400" b="0" i="0" u="none" strike="noStrike" kern="1200" cap="none" spc="0" normalizeH="0" baseline="0" noProof="0" dirty="0">
                <a:ln>
                  <a:noFill/>
                </a:ln>
                <a:solidFill>
                  <a:srgbClr val="000000"/>
                </a:solidFill>
                <a:effectLst/>
                <a:uLnTx/>
                <a:uFillTx/>
                <a:latin typeface="Calibri" panose="020F0502020204030204"/>
                <a:ea typeface="Times New Roman"/>
                <a:cs typeface="Times New Roman"/>
              </a:rPr>
              <a:t>, </a:t>
            </a:r>
            <a:r>
              <a:rPr kumimoji="0" lang="fr-FR" sz="2400" b="0" i="0" u="none" strike="noStrike" kern="1200" cap="none" spc="0" normalizeH="0" baseline="0" noProof="0" dirty="0">
                <a:ln>
                  <a:noFill/>
                </a:ln>
                <a:solidFill>
                  <a:srgbClr val="FF0000"/>
                </a:solidFill>
                <a:effectLst/>
                <a:uLnTx/>
                <a:uFillTx/>
                <a:latin typeface="Calibri" panose="020F0502020204030204"/>
                <a:ea typeface="Times New Roman"/>
                <a:cs typeface="Times New Roman"/>
              </a:rPr>
              <a:t>le</a:t>
            </a:r>
            <a:r>
              <a:rPr kumimoji="0" lang="fr-FR" sz="2400" b="0" i="0" u="none" strike="noStrike" kern="1200" cap="none" spc="0" normalizeH="0" baseline="0" noProof="0" dirty="0">
                <a:ln>
                  <a:noFill/>
                </a:ln>
                <a:solidFill>
                  <a:srgbClr val="000000"/>
                </a:solidFill>
                <a:effectLst/>
                <a:uLnTx/>
                <a:uFillTx/>
                <a:latin typeface="Calibri" panose="020F0502020204030204"/>
                <a:ea typeface="Times New Roman"/>
                <a:cs typeface="Times New Roman"/>
              </a:rPr>
              <a:t> ɉ</a:t>
            </a:r>
            <a:r>
              <a:rPr kumimoji="0" lang="fr-FR" sz="2400" b="0" i="0" u="none" strike="noStrike" kern="1200" cap="none" spc="0" normalizeH="0" baseline="0" noProof="0" dirty="0" err="1">
                <a:ln>
                  <a:noFill/>
                </a:ln>
                <a:solidFill>
                  <a:srgbClr val="FF0000"/>
                </a:solidFill>
                <a:effectLst/>
                <a:uLnTx/>
                <a:uFillTx/>
                <a:latin typeface="Calibri" panose="020F0502020204030204"/>
                <a:ea typeface="Times New Roman"/>
                <a:cs typeface="Times New Roman"/>
              </a:rPr>
              <a:t>a</a:t>
            </a:r>
            <a:r>
              <a:rPr kumimoji="0" lang="fr-FR" sz="2400" b="0" i="0" u="none" strike="noStrike" kern="1200" cap="none" spc="0" normalizeH="0" baseline="0" noProof="0" dirty="0" err="1">
                <a:ln>
                  <a:noFill/>
                </a:ln>
                <a:solidFill>
                  <a:srgbClr val="000000"/>
                </a:solidFill>
                <a:effectLst/>
                <a:uLnTx/>
                <a:uFillTx/>
                <a:latin typeface="Calibri" panose="020F0502020204030204"/>
                <a:ea typeface="Times New Roman"/>
                <a:cs typeface="Times New Roman"/>
              </a:rPr>
              <a:t>ǥ</a:t>
            </a:r>
            <a:r>
              <a:rPr kumimoji="0" lang="fr-FR" sz="2400" b="0" i="0" u="none" strike="noStrike" kern="1200" cap="none" spc="0" normalizeH="0" baseline="0" noProof="0" dirty="0" err="1">
                <a:ln>
                  <a:noFill/>
                </a:ln>
                <a:solidFill>
                  <a:srgbClr val="FF0000"/>
                </a:solidFill>
                <a:effectLst/>
                <a:uLnTx/>
                <a:uFillTx/>
                <a:latin typeface="Calibri" panose="020F0502020204030204"/>
                <a:ea typeface="Times New Roman"/>
                <a:cs typeface="Times New Roman"/>
              </a:rPr>
              <a:t>ar</a:t>
            </a:r>
            <a:r>
              <a:rPr kumimoji="0" lang="fr-FR" sz="2400" b="0" i="0" u="none" strike="noStrike" kern="1200" cap="none" spc="0" normalizeH="0" baseline="0" noProof="0" dirty="0" err="1">
                <a:ln>
                  <a:noFill/>
                </a:ln>
                <a:solidFill>
                  <a:srgbClr val="000000"/>
                </a:solidFill>
                <a:effectLst/>
                <a:uLnTx/>
                <a:uFillTx/>
                <a:latin typeface="Calibri" panose="020F0502020204030204"/>
                <a:ea typeface="Times New Roman"/>
                <a:cs typeface="Times New Roman"/>
              </a:rPr>
              <a:t>ъ</a:t>
            </a:r>
            <a:r>
              <a:rPr kumimoji="0" lang="fr-FR" sz="2400" b="0" i="0" u="none" strike="noStrike" kern="1200" cap="none" spc="0" normalizeH="0" baseline="0" noProof="0" dirty="0">
                <a:ln>
                  <a:noFill/>
                </a:ln>
                <a:solidFill>
                  <a:srgbClr val="000000"/>
                </a:solidFill>
                <a:effectLst/>
                <a:uLnTx/>
                <a:uFillTx/>
                <a:latin typeface="Calibri" panose="020F0502020204030204"/>
                <a:ea typeface="Times New Roman"/>
                <a:cs typeface="Times New Roman"/>
              </a:rPr>
              <a:t> </a:t>
            </a:r>
            <a:r>
              <a:rPr kumimoji="0" lang="fr-FR" sz="2400" b="0" i="0" u="none" strike="noStrike" kern="1200" cap="none" spc="0" normalizeH="0" baseline="0" noProof="0" dirty="0" err="1">
                <a:ln>
                  <a:noFill/>
                </a:ln>
                <a:solidFill>
                  <a:srgbClr val="000000"/>
                </a:solidFill>
                <a:effectLst/>
                <a:uLnTx/>
                <a:uFillTx/>
                <a:latin typeface="Calibri" panose="020F0502020204030204"/>
                <a:ea typeface="Times New Roman"/>
                <a:cs typeface="Times New Roman"/>
              </a:rPr>
              <a:t>ǥ</a:t>
            </a:r>
            <a:r>
              <a:rPr kumimoji="0" lang="fr-FR" sz="2400" b="0" i="0" u="none" strike="noStrike" kern="1200" cap="none" spc="0" normalizeH="0" baseline="0" noProof="0" dirty="0" err="1">
                <a:ln>
                  <a:noFill/>
                </a:ln>
                <a:solidFill>
                  <a:srgbClr val="FF0000"/>
                </a:solidFill>
                <a:effectLst/>
                <a:uLnTx/>
                <a:uFillTx/>
                <a:latin typeface="Calibri" panose="020F0502020204030204"/>
                <a:ea typeface="Times New Roman"/>
                <a:cs typeface="Times New Roman"/>
              </a:rPr>
              <a:t>a</a:t>
            </a:r>
            <a:r>
              <a:rPr kumimoji="0" lang="fr-FR" sz="2400" b="0" i="0" u="none" strike="noStrike" kern="1200" cap="none" spc="0" normalizeH="0" baseline="0" noProof="0" dirty="0" err="1">
                <a:ln>
                  <a:noFill/>
                </a:ln>
                <a:solidFill>
                  <a:srgbClr val="000000"/>
                </a:solidFill>
                <a:effectLst/>
                <a:uLnTx/>
                <a:uFillTx/>
                <a:latin typeface="Calibri" panose="020F0502020204030204"/>
                <a:ea typeface="Times New Roman"/>
                <a:cs typeface="Times New Roman"/>
              </a:rPr>
              <a:t>gʁəǥǫ</a:t>
            </a:r>
            <a:r>
              <a:rPr kumimoji="0" lang="fr-FR" sz="2400" b="0" i="0" u="none" strike="noStrike" kern="1200" cap="none" spc="0" normalizeH="0" baseline="0" noProof="0" dirty="0">
                <a:ln>
                  <a:noFill/>
                </a:ln>
                <a:solidFill>
                  <a:srgbClr val="000000"/>
                </a:solidFill>
                <a:effectLst/>
                <a:uLnTx/>
                <a:uFillTx/>
                <a:latin typeface="Calibri" panose="020F0502020204030204"/>
                <a:ea typeface="Times New Roman"/>
                <a:cs typeface="Times New Roman"/>
              </a:rPr>
              <a:t> </a:t>
            </a:r>
            <a:r>
              <a:rPr kumimoji="0" lang="fr-FR" sz="2400" b="0" i="0" u="none" strike="noStrike" kern="1200" cap="none" spc="0" normalizeH="0" baseline="0" noProof="0" dirty="0">
                <a:ln>
                  <a:noFill/>
                </a:ln>
                <a:solidFill>
                  <a:srgbClr val="00B050"/>
                </a:solidFill>
                <a:effectLst/>
                <a:uLnTx/>
                <a:uFillTx/>
                <a:latin typeface="Calibri" panose="020F0502020204030204"/>
                <a:ea typeface="Times New Roman"/>
                <a:cs typeface="Times New Roman"/>
              </a:rPr>
              <a:t>dans</a:t>
            </a:r>
            <a:r>
              <a:rPr kumimoji="0" lang="fr-FR" sz="2400" b="0" i="0" u="none" strike="noStrike" kern="1200" cap="none" spc="0" normalizeH="0" baseline="0" noProof="0" dirty="0">
                <a:ln>
                  <a:noFill/>
                </a:ln>
                <a:solidFill>
                  <a:srgbClr val="000000"/>
                </a:solidFill>
                <a:effectLst/>
                <a:uLnTx/>
                <a:uFillTx/>
                <a:latin typeface="Calibri" panose="020F0502020204030204"/>
                <a:ea typeface="Times New Roman"/>
                <a:cs typeface="Times New Roman"/>
              </a:rPr>
              <a:t> </a:t>
            </a:r>
            <a:r>
              <a:rPr kumimoji="0" lang="fr-FR" sz="2400" b="0" i="0" u="none" strike="noStrike" kern="1200" cap="none" spc="0" normalizeH="0" baseline="0" noProof="0" dirty="0">
                <a:ln>
                  <a:noFill/>
                </a:ln>
                <a:solidFill>
                  <a:srgbClr val="FF0000"/>
                </a:solidFill>
                <a:effectLst/>
                <a:uLnTx/>
                <a:uFillTx/>
                <a:latin typeface="Calibri" panose="020F0502020204030204"/>
                <a:ea typeface="Times New Roman"/>
                <a:cs typeface="Times New Roman"/>
              </a:rPr>
              <a:t>la</a:t>
            </a:r>
            <a:r>
              <a:rPr kumimoji="0" lang="fr-FR" sz="2400" b="0" i="0" u="none" strike="noStrike" kern="1200" cap="none" spc="0" normalizeH="0" baseline="0" noProof="0" dirty="0">
                <a:ln>
                  <a:noFill/>
                </a:ln>
                <a:solidFill>
                  <a:srgbClr val="000000"/>
                </a:solidFill>
                <a:effectLst/>
                <a:uLnTx/>
                <a:uFillTx/>
                <a:latin typeface="Calibri" panose="020F0502020204030204"/>
                <a:ea typeface="Times New Roman"/>
                <a:cs typeface="Times New Roman"/>
              </a:rPr>
              <a:t> </a:t>
            </a:r>
            <a:r>
              <a:rPr kumimoji="0" lang="fr-FR" sz="2400" b="0" i="0" u="none" strike="noStrike" kern="1200" cap="none" spc="0" normalizeH="0" baseline="0" noProof="0" dirty="0" err="1">
                <a:ln>
                  <a:noFill/>
                </a:ln>
                <a:solidFill>
                  <a:srgbClr val="000000"/>
                </a:solidFill>
                <a:effectLst/>
                <a:uLnTx/>
                <a:uFillTx/>
                <a:latin typeface="Calibri" panose="020F0502020204030204"/>
                <a:ea typeface="Times New Roman"/>
                <a:cs typeface="Times New Roman"/>
              </a:rPr>
              <a:t>ɖ</a:t>
            </a:r>
            <a:r>
              <a:rPr kumimoji="0" lang="fr-FR" sz="2400" b="0" i="0" u="none" strike="noStrike" kern="1200" cap="none" spc="0" normalizeH="0" baseline="0" noProof="0" dirty="0" err="1">
                <a:ln>
                  <a:noFill/>
                </a:ln>
                <a:solidFill>
                  <a:srgbClr val="FF0000"/>
                </a:solidFill>
                <a:effectLst/>
                <a:uLnTx/>
                <a:uFillTx/>
                <a:latin typeface="Calibri" panose="020F0502020204030204"/>
                <a:ea typeface="Times New Roman"/>
                <a:cs typeface="Times New Roman"/>
              </a:rPr>
              <a:t>ar</a:t>
            </a:r>
            <a:r>
              <a:rPr kumimoji="0" lang="fr-FR" sz="2400" b="0" i="0" u="none" strike="noStrike" kern="1200" cap="none" spc="0" normalizeH="0" baseline="0" noProof="0" dirty="0" err="1">
                <a:ln>
                  <a:noFill/>
                </a:ln>
                <a:solidFill>
                  <a:srgbClr val="000000"/>
                </a:solidFill>
                <a:effectLst/>
                <a:uLnTx/>
                <a:uFillTx/>
                <a:latin typeface="Calibri" panose="020F0502020204030204"/>
                <a:ea typeface="Times New Roman"/>
                <a:cs typeface="Times New Roman"/>
              </a:rPr>
              <a:t>ʁ</a:t>
            </a:r>
            <a:r>
              <a:rPr kumimoji="0" lang="fr-FR" sz="2400" b="0" i="0" u="none" strike="noStrike" kern="1200" cap="none" spc="0" normalizeH="0" baseline="0" noProof="0" dirty="0">
                <a:ln>
                  <a:noFill/>
                </a:ln>
                <a:solidFill>
                  <a:srgbClr val="000000"/>
                </a:solidFill>
                <a:effectLst/>
                <a:uLnTx/>
                <a:uFillTx/>
                <a:latin typeface="Calibri" panose="020F0502020204030204"/>
                <a:ea typeface="Times New Roman"/>
                <a:cs typeface="Times New Roman"/>
              </a:rPr>
              <a:t>, </a:t>
            </a:r>
            <a:r>
              <a:rPr kumimoji="0" lang="fr-FR" sz="2400" b="0" i="0" u="none" strike="noStrike" kern="1200" cap="none" spc="0" normalizeH="0" baseline="0" noProof="0" dirty="0">
                <a:ln>
                  <a:noFill/>
                </a:ln>
                <a:solidFill>
                  <a:srgbClr val="FF0000"/>
                </a:solidFill>
                <a:effectLst/>
                <a:uLnTx/>
                <a:uFillTx/>
                <a:latin typeface="Calibri" panose="020F0502020204030204"/>
                <a:ea typeface="Times New Roman"/>
                <a:cs typeface="Times New Roman"/>
              </a:rPr>
              <a:t>le </a:t>
            </a:r>
            <a:r>
              <a:rPr kumimoji="0" lang="fr-FR" sz="2400" b="0" i="0" u="none" strike="noStrike" kern="1200" cap="none" spc="0" normalizeH="0" baseline="0" noProof="0" dirty="0" err="1">
                <a:ln>
                  <a:noFill/>
                </a:ln>
                <a:solidFill>
                  <a:srgbClr val="FF0000"/>
                </a:solidFill>
                <a:effectLst/>
                <a:uLnTx/>
                <a:uFillTx/>
                <a:latin typeface="Calibri" panose="020F0502020204030204"/>
                <a:ea typeface="Times New Roman"/>
                <a:cs typeface="Times New Roman"/>
              </a:rPr>
              <a:t>peti</a:t>
            </a:r>
            <a:r>
              <a:rPr kumimoji="0" lang="fr-FR" sz="2400" b="0" i="0" u="none" strike="noStrike" kern="1200" cap="none" spc="0" normalizeH="0" baseline="0" noProof="0" dirty="0" err="1">
                <a:ln>
                  <a:noFill/>
                </a:ln>
                <a:solidFill>
                  <a:srgbClr val="000000"/>
                </a:solidFill>
                <a:effectLst/>
                <a:uLnTx/>
                <a:uFillTx/>
                <a:latin typeface="Calibri" panose="020F0502020204030204"/>
                <a:ea typeface="Times New Roman"/>
                <a:cs typeface="Times New Roman"/>
              </a:rPr>
              <a:t>ǫ</a:t>
            </a:r>
            <a:r>
              <a:rPr kumimoji="0" lang="fr-FR" sz="2400" b="0" i="0" u="none" strike="noStrike" kern="1200" cap="none" spc="0" normalizeH="0" baseline="0" noProof="0" dirty="0">
                <a:ln>
                  <a:noFill/>
                </a:ln>
                <a:solidFill>
                  <a:srgbClr val="000000"/>
                </a:solidFill>
                <a:effectLst/>
                <a:uLnTx/>
                <a:uFillTx/>
                <a:latin typeface="Calibri" panose="020F0502020204030204"/>
                <a:ea typeface="Times New Roman"/>
                <a:cs typeface="Times New Roman"/>
              </a:rPr>
              <a:t> </a:t>
            </a:r>
            <a:r>
              <a:rPr kumimoji="0" lang="fr-FR" sz="2400" b="0" i="0" u="none" strike="noStrike" kern="1200" cap="none" spc="0" normalizeH="0" baseline="0" noProof="0" dirty="0" err="1">
                <a:ln>
                  <a:noFill/>
                </a:ln>
                <a:solidFill>
                  <a:srgbClr val="000000"/>
                </a:solidFill>
                <a:effectLst/>
                <a:uLnTx/>
                <a:uFillTx/>
                <a:latin typeface="Calibri" panose="020F0502020204030204"/>
                <a:ea typeface="Times New Roman"/>
                <a:cs typeface="Times New Roman"/>
              </a:rPr>
              <a:t>ɫɝɞʁəƨ</a:t>
            </a:r>
            <a:r>
              <a:rPr kumimoji="0" lang="fr-FR" sz="2400" b="0" i="0" u="none" strike="noStrike" kern="1200" cap="none" spc="0" normalizeH="0" baseline="0" noProof="0" dirty="0">
                <a:ln>
                  <a:noFill/>
                </a:ln>
                <a:solidFill>
                  <a:srgbClr val="000000"/>
                </a:solidFill>
                <a:effectLst/>
                <a:uLnTx/>
                <a:uFillTx/>
                <a:latin typeface="Calibri" panose="020F0502020204030204"/>
                <a:ea typeface="Times New Roman"/>
                <a:cs typeface="Times New Roman"/>
              </a:rPr>
              <a:t> </a:t>
            </a:r>
            <a:r>
              <a:rPr kumimoji="0" lang="fr-FR" sz="2400" b="0" i="0" u="none" strike="noStrike" kern="1200" cap="none" spc="0" normalizeH="0" baseline="0" noProof="0" dirty="0" err="1">
                <a:ln>
                  <a:noFill/>
                </a:ln>
                <a:solidFill>
                  <a:srgbClr val="000000"/>
                </a:solidFill>
                <a:effectLst/>
                <a:uLnTx/>
                <a:uFillTx/>
                <a:latin typeface="Calibri" panose="020F0502020204030204"/>
                <a:ea typeface="Times New Roman"/>
                <a:cs typeface="Times New Roman"/>
              </a:rPr>
              <a:t>ʠ</a:t>
            </a:r>
            <a:r>
              <a:rPr kumimoji="0" lang="fr-FR" sz="2400" b="0" i="0" u="none" strike="noStrike" kern="1200" cap="none" spc="0" normalizeH="0" baseline="0" noProof="0" dirty="0" err="1">
                <a:ln>
                  <a:noFill/>
                </a:ln>
                <a:solidFill>
                  <a:srgbClr val="FF0000"/>
                </a:solidFill>
                <a:effectLst/>
                <a:uLnTx/>
                <a:uFillTx/>
                <a:latin typeface="Calibri" panose="020F0502020204030204"/>
                <a:ea typeface="Times New Roman"/>
                <a:cs typeface="Times New Roman"/>
              </a:rPr>
              <a:t>olti</a:t>
            </a:r>
            <a:r>
              <a:rPr kumimoji="0" lang="fr-FR" sz="2400" b="0" i="0" u="none" strike="noStrike" kern="1200" cap="none" spc="0" normalizeH="0" baseline="0" noProof="0" dirty="0" err="1">
                <a:ln>
                  <a:noFill/>
                </a:ln>
                <a:solidFill>
                  <a:srgbClr val="000000"/>
                </a:solidFill>
                <a:effectLst/>
                <a:uLnTx/>
                <a:uFillTx/>
                <a:latin typeface="Calibri" panose="020F0502020204030204"/>
                <a:ea typeface="Times New Roman"/>
                <a:cs typeface="Times New Roman"/>
              </a:rPr>
              <a:t>gʁəǥǫ</a:t>
            </a:r>
            <a:r>
              <a:rPr kumimoji="0" lang="fr-FR" sz="2400" b="0" i="0" u="none" strike="noStrike" kern="1200" cap="none" spc="0" normalizeH="0" baseline="0" noProof="0" dirty="0">
                <a:ln>
                  <a:noFill/>
                </a:ln>
                <a:solidFill>
                  <a:srgbClr val="000000"/>
                </a:solidFill>
                <a:effectLst/>
                <a:uLnTx/>
                <a:uFillTx/>
                <a:latin typeface="Calibri" panose="020F0502020204030204"/>
                <a:ea typeface="Times New Roman"/>
                <a:cs typeface="Times New Roman"/>
              </a:rPr>
              <a:t> </a:t>
            </a:r>
            <a:r>
              <a:rPr kumimoji="0" lang="fr-FR" sz="2400" b="0" i="0" u="none" strike="noStrike" kern="1200" cap="none" spc="0" normalizeH="0" baseline="0" noProof="0" dirty="0" err="1">
                <a:ln>
                  <a:noFill/>
                </a:ln>
                <a:solidFill>
                  <a:srgbClr val="000000"/>
                </a:solidFill>
                <a:effectLst/>
                <a:uLnTx/>
                <a:uFillTx/>
                <a:latin typeface="Calibri" panose="020F0502020204030204"/>
                <a:ea typeface="Times New Roman"/>
                <a:cs typeface="Times New Roman"/>
              </a:rPr>
              <a:t>əƨ</a:t>
            </a:r>
            <a:r>
              <a:rPr kumimoji="0" lang="fr-FR" sz="2400" b="0" i="0" u="none" strike="noStrike" kern="1200" cap="none" spc="0" normalizeH="0" baseline="0" noProof="0" dirty="0">
                <a:ln>
                  <a:noFill/>
                </a:ln>
                <a:solidFill>
                  <a:srgbClr val="000000"/>
                </a:solidFill>
                <a:effectLst/>
                <a:uLnTx/>
                <a:uFillTx/>
                <a:latin typeface="Calibri" panose="020F0502020204030204"/>
                <a:ea typeface="Times New Roman"/>
                <a:cs typeface="Times New Roman"/>
              </a:rPr>
              <a:t> </a:t>
            </a:r>
            <a:r>
              <a:rPr kumimoji="0" lang="fr-FR" sz="2400" b="0" i="0" u="none" strike="noStrike" kern="1200" cap="none" spc="0" normalizeH="0" baseline="0" noProof="0" dirty="0" err="1">
                <a:ln>
                  <a:noFill/>
                </a:ln>
                <a:solidFill>
                  <a:srgbClr val="000000"/>
                </a:solidFill>
                <a:effectLst/>
                <a:uLnTx/>
                <a:uFillTx/>
                <a:latin typeface="Calibri" panose="020F0502020204030204"/>
                <a:ea typeface="Times New Roman"/>
                <a:cs typeface="Times New Roman"/>
              </a:rPr>
              <a:t>ǿ</a:t>
            </a:r>
            <a:r>
              <a:rPr kumimoji="0" lang="fr-FR" sz="2400" b="0" i="0" u="none" strike="noStrike" kern="1200" cap="none" spc="0" normalizeH="0" baseline="0" noProof="0" dirty="0" err="1">
                <a:ln>
                  <a:noFill/>
                </a:ln>
                <a:solidFill>
                  <a:srgbClr val="FF0000"/>
                </a:solidFill>
                <a:effectLst/>
                <a:uLnTx/>
                <a:uFillTx/>
                <a:latin typeface="Calibri" panose="020F0502020204030204"/>
                <a:ea typeface="Times New Roman"/>
                <a:cs typeface="Times New Roman"/>
              </a:rPr>
              <a:t>or</a:t>
            </a:r>
            <a:r>
              <a:rPr kumimoji="0" lang="fr-FR" sz="2400" b="0" i="0" u="none" strike="noStrike" kern="1200" cap="none" spc="0" normalizeH="0" baseline="0" noProof="0" dirty="0" err="1">
                <a:ln>
                  <a:noFill/>
                </a:ln>
                <a:solidFill>
                  <a:srgbClr val="000000"/>
                </a:solidFill>
                <a:effectLst/>
                <a:uLnTx/>
                <a:uFillTx/>
                <a:latin typeface="Calibri" panose="020F0502020204030204"/>
                <a:ea typeface="Times New Roman"/>
                <a:cs typeface="Times New Roman"/>
              </a:rPr>
              <a:t>ъ</a:t>
            </a:r>
            <a:r>
              <a:rPr kumimoji="0" lang="fr-FR" sz="2400" b="0" i="0" u="none" strike="noStrike" kern="1200" cap="none" spc="0" normalizeH="0" baseline="0" noProof="0" dirty="0">
                <a:ln>
                  <a:noFill/>
                </a:ln>
                <a:solidFill>
                  <a:srgbClr val="000000"/>
                </a:solidFill>
                <a:effectLst/>
                <a:uLnTx/>
                <a:uFillTx/>
                <a:latin typeface="Calibri" panose="020F0502020204030204"/>
                <a:ea typeface="Times New Roman"/>
                <a:cs typeface="Times New Roman"/>
              </a:rPr>
              <a:t>.</a:t>
            </a:r>
          </a:p>
        </p:txBody>
      </p:sp>
      <p:sp>
        <p:nvSpPr>
          <p:cNvPr id="3" name="Espace réservé du numéro de diapositive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40BDE8-A347-4875-A475-7FD61187C9EA}" type="slidenum">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fr-F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232475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9448800" y="620688"/>
            <a:ext cx="2335832" cy="4493538"/>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b="1" i="1" u="none" strike="noStrike" kern="1200" cap="none" spc="0" normalizeH="0" baseline="0" noProof="0" dirty="0">
                <a:ln>
                  <a:noFill/>
                </a:ln>
                <a:solidFill>
                  <a:srgbClr val="F19D19">
                    <a:lumMod val="50000"/>
                  </a:srgbClr>
                </a:solidFill>
                <a:effectLst/>
                <a:uLnTx/>
                <a:uFillTx/>
                <a:latin typeface="Calibri" panose="020F0502020204030204"/>
                <a:ea typeface="+mn-ea"/>
                <a:cs typeface="+mn-cs"/>
              </a:rPr>
              <a:t>Nous sommes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b="1" i="1" u="none" strike="noStrike" kern="1200" cap="none" spc="0" normalizeH="0" baseline="0" noProof="0" dirty="0">
                <a:ln>
                  <a:noFill/>
                </a:ln>
                <a:solidFill>
                  <a:srgbClr val="F19D19">
                    <a:lumMod val="50000"/>
                  </a:srgbClr>
                </a:solidFill>
                <a:effectLst/>
                <a:uLnTx/>
                <a:uFillTx/>
                <a:latin typeface="Calibri" panose="020F0502020204030204"/>
                <a:ea typeface="+mn-ea"/>
                <a:cs typeface="+mn-cs"/>
              </a:rPr>
              <a:t>en novembre,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b="1" i="1" u="none" strike="noStrike" kern="1200" cap="none" spc="0" normalizeH="0" baseline="0" noProof="0" dirty="0">
                <a:ln>
                  <a:noFill/>
                </a:ln>
                <a:solidFill>
                  <a:srgbClr val="F19D19">
                    <a:lumMod val="50000"/>
                  </a:srgbClr>
                </a:solidFill>
                <a:effectLst/>
                <a:uLnTx/>
                <a:uFillTx/>
                <a:latin typeface="Calibri" panose="020F0502020204030204"/>
                <a:ea typeface="+mn-ea"/>
                <a:cs typeface="+mn-cs"/>
              </a:rPr>
              <a:t>le tempo reste soutenu.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b="1" i="1" u="none" strike="noStrike" kern="1200" cap="none" spc="0" normalizeH="0" baseline="0" noProof="0" dirty="0">
                <a:ln>
                  <a:noFill/>
                </a:ln>
                <a:solidFill>
                  <a:srgbClr val="F19D19">
                    <a:lumMod val="50000"/>
                  </a:srgbClr>
                </a:solidFill>
                <a:effectLst/>
                <a:uLnTx/>
                <a:uFillTx/>
                <a:latin typeface="Calibri" panose="020F0502020204030204"/>
                <a:ea typeface="+mn-ea"/>
                <a:cs typeface="+mn-cs"/>
              </a:rPr>
              <a:t>Ont été travaillées :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b="1" i="1" u="none" strike="noStrike" kern="1200" cap="none" spc="0" normalizeH="0" baseline="0" noProof="0" dirty="0" smtClean="0">
                <a:ln>
                  <a:noFill/>
                </a:ln>
                <a:solidFill>
                  <a:srgbClr val="F19D19">
                    <a:lumMod val="50000"/>
                  </a:srgbClr>
                </a:solidFill>
                <a:effectLst/>
                <a:uLnTx/>
                <a:uFillTx/>
                <a:latin typeface="Calibri" panose="020F0502020204030204"/>
                <a:ea typeface="+mn-ea"/>
                <a:cs typeface="+mn-cs"/>
              </a:rPr>
              <a:t>- les </a:t>
            </a:r>
            <a:r>
              <a:rPr kumimoji="0" lang="fr-FR" b="1" i="1" u="none" strike="noStrike" kern="1200" cap="none" spc="0" normalizeH="0" baseline="0" noProof="0" dirty="0">
                <a:ln>
                  <a:noFill/>
                </a:ln>
                <a:solidFill>
                  <a:srgbClr val="F19D19">
                    <a:lumMod val="50000"/>
                  </a:srgbClr>
                </a:solidFill>
                <a:effectLst/>
                <a:uLnTx/>
                <a:uFillTx/>
                <a:latin typeface="Calibri" panose="020F0502020204030204"/>
                <a:ea typeface="+mn-ea"/>
                <a:cs typeface="+mn-cs"/>
              </a:rPr>
              <a:t>combinaisons de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b="1" i="1" u="none" strike="noStrike" kern="1200" cap="none" spc="0" normalizeH="0" baseline="0" noProof="0" dirty="0">
                <a:ln>
                  <a:noFill/>
                </a:ln>
                <a:solidFill>
                  <a:srgbClr val="F19D19">
                    <a:lumMod val="50000"/>
                  </a:srgbClr>
                </a:solidFill>
                <a:effectLst/>
                <a:uLnTx/>
                <a:uFillTx/>
                <a:latin typeface="Calibri" panose="020F0502020204030204"/>
                <a:ea typeface="+mn-ea"/>
                <a:cs typeface="+mn-cs"/>
              </a:rPr>
              <a:t>lettres (</a:t>
            </a:r>
            <a:r>
              <a:rPr kumimoji="0" lang="fr-FR" b="1" i="1" u="none" strike="noStrike" kern="1200" cap="none" spc="0" normalizeH="0" baseline="0" noProof="0" dirty="0" err="1">
                <a:ln>
                  <a:noFill/>
                </a:ln>
                <a:solidFill>
                  <a:srgbClr val="F19D19">
                    <a:lumMod val="50000"/>
                  </a:srgbClr>
                </a:solidFill>
                <a:effectLst/>
                <a:uLnTx/>
                <a:uFillTx/>
                <a:latin typeface="Calibri" panose="020F0502020204030204"/>
                <a:ea typeface="+mn-ea"/>
                <a:cs typeface="+mn-cs"/>
              </a:rPr>
              <a:t>fl</a:t>
            </a:r>
            <a:r>
              <a:rPr kumimoji="0" lang="fr-FR" b="1" i="1" u="none" strike="noStrike" kern="1200" cap="none" spc="0" normalizeH="0" baseline="0" noProof="0" dirty="0">
                <a:ln>
                  <a:noFill/>
                </a:ln>
                <a:solidFill>
                  <a:srgbClr val="F19D19">
                    <a:lumMod val="50000"/>
                  </a:srgbClr>
                </a:solidFill>
                <a:effectLst/>
                <a:uLnTx/>
                <a:uFillTx/>
                <a:latin typeface="Calibri" panose="020F0502020204030204"/>
                <a:ea typeface="+mn-ea"/>
                <a:cs typeface="+mn-cs"/>
              </a:rPr>
              <a:t>, </a:t>
            </a:r>
            <a:r>
              <a:rPr kumimoji="0" lang="fr-FR" b="1" i="1" u="none" strike="noStrike" kern="1200" cap="none" spc="0" normalizeH="0" baseline="0" noProof="0" dirty="0" err="1">
                <a:ln>
                  <a:noFill/>
                </a:ln>
                <a:solidFill>
                  <a:srgbClr val="F19D19">
                    <a:lumMod val="50000"/>
                  </a:srgbClr>
                </a:solidFill>
                <a:effectLst/>
                <a:uLnTx/>
                <a:uFillTx/>
                <a:latin typeface="Calibri" panose="020F0502020204030204"/>
                <a:ea typeface="+mn-ea"/>
                <a:cs typeface="+mn-cs"/>
              </a:rPr>
              <a:t>fr</a:t>
            </a:r>
            <a:r>
              <a:rPr kumimoji="0" lang="fr-FR" b="1" i="1" u="none" strike="noStrike" kern="1200" cap="none" spc="0" normalizeH="0" baseline="0" noProof="0" dirty="0">
                <a:ln>
                  <a:noFill/>
                </a:ln>
                <a:solidFill>
                  <a:srgbClr val="F19D19">
                    <a:lumMod val="50000"/>
                  </a:srgbClr>
                </a:solidFill>
                <a:effectLst/>
                <a:uLnTx/>
                <a:uFillTx/>
                <a:latin typeface="Calibri" panose="020F0502020204030204"/>
                <a:ea typeface="+mn-ea"/>
                <a:cs typeface="+mn-cs"/>
              </a:rPr>
              <a:t>, </a:t>
            </a:r>
            <a:r>
              <a:rPr kumimoji="0" lang="fr-FR" b="1" i="1" u="none" strike="noStrike" kern="1200" cap="none" spc="0" normalizeH="0" baseline="0" noProof="0" dirty="0" err="1">
                <a:ln>
                  <a:noFill/>
                </a:ln>
                <a:solidFill>
                  <a:srgbClr val="F19D19">
                    <a:lumMod val="50000"/>
                  </a:srgbClr>
                </a:solidFill>
                <a:effectLst/>
                <a:uLnTx/>
                <a:uFillTx/>
                <a:latin typeface="Calibri" panose="020F0502020204030204"/>
                <a:ea typeface="+mn-ea"/>
                <a:cs typeface="+mn-cs"/>
              </a:rPr>
              <a:t>pl</a:t>
            </a:r>
            <a:r>
              <a:rPr kumimoji="0" lang="fr-FR" b="1" i="1" u="none" strike="noStrike" kern="1200" cap="none" spc="0" normalizeH="0" baseline="0" noProof="0" dirty="0">
                <a:ln>
                  <a:noFill/>
                </a:ln>
                <a:solidFill>
                  <a:srgbClr val="F19D19">
                    <a:lumMod val="50000"/>
                  </a:srgbClr>
                </a:solidFill>
                <a:effectLst/>
                <a:uLnTx/>
                <a:uFillTx/>
                <a:latin typeface="Calibri" panose="020F0502020204030204"/>
                <a:ea typeface="+mn-ea"/>
                <a:cs typeface="+mn-cs"/>
              </a:rPr>
              <a:t>, </a:t>
            </a:r>
            <a:r>
              <a:rPr kumimoji="0" lang="fr-FR" b="1" i="1" u="none" strike="noStrike" kern="1200" cap="none" spc="0" normalizeH="0" baseline="0" noProof="0" dirty="0" err="1">
                <a:ln>
                  <a:noFill/>
                </a:ln>
                <a:solidFill>
                  <a:srgbClr val="F19D19">
                    <a:lumMod val="50000"/>
                  </a:srgbClr>
                </a:solidFill>
                <a:effectLst/>
                <a:uLnTx/>
                <a:uFillTx/>
                <a:latin typeface="Calibri" panose="020F0502020204030204"/>
                <a:ea typeface="+mn-ea"/>
                <a:cs typeface="+mn-cs"/>
              </a:rPr>
              <a:t>pr</a:t>
            </a:r>
            <a:r>
              <a:rPr kumimoji="0" lang="fr-FR" b="1" i="1" u="none" strike="noStrike" kern="1200" cap="none" spc="0" normalizeH="0" baseline="0" noProof="0" dirty="0">
                <a:ln>
                  <a:noFill/>
                </a:ln>
                <a:solidFill>
                  <a:srgbClr val="F19D19">
                    <a:lumMod val="50000"/>
                  </a:srgbClr>
                </a:solidFill>
                <a:effectLst/>
                <a:uLnTx/>
                <a:uFillTx/>
                <a:latin typeface="Calibri" panose="020F0502020204030204"/>
                <a:ea typeface="+mn-ea"/>
                <a:cs typeface="+mn-cs"/>
              </a:rPr>
              <a:t>, tr),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b="1" i="1" u="none" strike="noStrike" kern="1200" cap="none" spc="0" normalizeH="0" baseline="0" noProof="0" dirty="0" smtClean="0">
                <a:ln>
                  <a:noFill/>
                </a:ln>
                <a:solidFill>
                  <a:srgbClr val="F19D19">
                    <a:lumMod val="50000"/>
                  </a:srgbClr>
                </a:solidFill>
                <a:effectLst/>
                <a:uLnTx/>
                <a:uFillTx/>
                <a:latin typeface="Calibri" panose="020F0502020204030204"/>
                <a:ea typeface="+mn-ea"/>
                <a:cs typeface="+mn-cs"/>
              </a:rPr>
              <a:t>- une </a:t>
            </a:r>
            <a:r>
              <a:rPr kumimoji="0" lang="fr-FR" b="1" i="1" u="none" strike="noStrike" kern="1200" cap="none" spc="0" normalizeH="0" baseline="0" noProof="0" dirty="0">
                <a:ln>
                  <a:noFill/>
                </a:ln>
                <a:solidFill>
                  <a:srgbClr val="F19D19">
                    <a:lumMod val="50000"/>
                  </a:srgbClr>
                </a:solidFill>
                <a:effectLst/>
                <a:uLnTx/>
                <a:uFillTx/>
                <a:latin typeface="Calibri" panose="020F0502020204030204"/>
                <a:ea typeface="+mn-ea"/>
                <a:cs typeface="+mn-cs"/>
              </a:rPr>
              <a:t>nouvelle fricative :              la lettre « s »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b="1" i="1" u="none" strike="noStrike" kern="1200" cap="none" spc="0" normalizeH="0" baseline="0" noProof="0" dirty="0">
                <a:ln>
                  <a:noFill/>
                </a:ln>
                <a:solidFill>
                  <a:srgbClr val="F19D19">
                    <a:lumMod val="50000"/>
                  </a:srgbClr>
                </a:solidFill>
                <a:effectLst/>
                <a:uLnTx/>
                <a:uFillTx/>
                <a:latin typeface="Calibri" panose="020F0502020204030204"/>
                <a:ea typeface="+mn-ea"/>
                <a:cs typeface="+mn-cs"/>
              </a:rPr>
              <a:t>( prononcé z et </a:t>
            </a:r>
            <a:r>
              <a:rPr kumimoji="0" lang="fr-FR" b="1" i="1" u="none" strike="noStrike" kern="1200" cap="none" spc="0" normalizeH="0" baseline="0" noProof="0" dirty="0" err="1">
                <a:ln>
                  <a:noFill/>
                </a:ln>
                <a:solidFill>
                  <a:srgbClr val="F19D19">
                    <a:lumMod val="50000"/>
                  </a:srgbClr>
                </a:solidFill>
                <a:effectLst/>
                <a:uLnTx/>
                <a:uFillTx/>
                <a:latin typeface="Calibri" panose="020F0502020204030204"/>
                <a:ea typeface="+mn-ea"/>
                <a:cs typeface="+mn-cs"/>
              </a:rPr>
              <a:t>ss</a:t>
            </a:r>
            <a:r>
              <a:rPr kumimoji="0" lang="fr-FR" b="1" i="1" u="none" strike="noStrike" kern="1200" cap="none" spc="0" normalizeH="0" baseline="0" noProof="0" dirty="0">
                <a:ln>
                  <a:noFill/>
                </a:ln>
                <a:solidFill>
                  <a:srgbClr val="F19D19">
                    <a:lumMod val="50000"/>
                  </a:srgbClr>
                </a:solidFill>
                <a:effectLst/>
                <a:uLnTx/>
                <a:uFillTx/>
                <a:latin typeface="Calibri" panose="020F0502020204030204"/>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b="1" i="1" u="none" strike="noStrike" kern="1200" cap="none" spc="0" normalizeH="0" baseline="0" noProof="0" dirty="0" smtClean="0">
                <a:ln>
                  <a:noFill/>
                </a:ln>
                <a:solidFill>
                  <a:srgbClr val="F19D19">
                    <a:lumMod val="50000"/>
                  </a:srgbClr>
                </a:solidFill>
                <a:effectLst/>
                <a:uLnTx/>
                <a:uFillTx/>
                <a:latin typeface="Calibri" panose="020F0502020204030204"/>
                <a:ea typeface="+mn-ea"/>
                <a:cs typeface="+mn-cs"/>
              </a:rPr>
              <a:t>- les </a:t>
            </a:r>
            <a:r>
              <a:rPr kumimoji="0" lang="fr-FR" b="1" i="1" u="none" strike="noStrike" kern="1200" cap="none" spc="0" normalizeH="0" baseline="0" noProof="0" dirty="0">
                <a:ln>
                  <a:noFill/>
                </a:ln>
                <a:solidFill>
                  <a:srgbClr val="F19D19">
                    <a:lumMod val="50000"/>
                  </a:srgbClr>
                </a:solidFill>
                <a:effectLst/>
                <a:uLnTx/>
                <a:uFillTx/>
                <a:latin typeface="Calibri" panose="020F0502020204030204"/>
                <a:ea typeface="+mn-ea"/>
                <a:cs typeface="+mn-cs"/>
              </a:rPr>
              <a:t>graphèmes « es »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b="1" i="1" u="none" strike="noStrike" kern="1200" cap="none" spc="0" normalizeH="0" baseline="0" noProof="0" dirty="0">
                <a:ln>
                  <a:noFill/>
                </a:ln>
                <a:solidFill>
                  <a:srgbClr val="F19D19">
                    <a:lumMod val="50000"/>
                  </a:srgbClr>
                </a:solidFill>
                <a:effectLst/>
                <a:uLnTx/>
                <a:uFillTx/>
                <a:latin typeface="Calibri" panose="020F0502020204030204"/>
                <a:ea typeface="+mn-ea"/>
                <a:cs typeface="+mn-cs"/>
              </a:rPr>
              <a:t>dans les, des, etc.,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b="1" i="1" u="none" strike="noStrike" kern="1200" cap="none" spc="0" normalizeH="0" baseline="0" noProof="0" dirty="0" smtClean="0">
                <a:ln>
                  <a:noFill/>
                </a:ln>
                <a:solidFill>
                  <a:srgbClr val="F19D19">
                    <a:lumMod val="50000"/>
                  </a:srgbClr>
                </a:solidFill>
                <a:effectLst/>
                <a:uLnTx/>
                <a:uFillTx/>
                <a:latin typeface="Calibri" panose="020F0502020204030204"/>
                <a:ea typeface="+mn-ea"/>
                <a:cs typeface="+mn-cs"/>
              </a:rPr>
              <a:t>- 2 </a:t>
            </a:r>
            <a:r>
              <a:rPr kumimoji="0" lang="fr-FR" b="1" i="1" u="none" strike="noStrike" kern="1200" cap="none" spc="0" normalizeH="0" baseline="0" noProof="0" dirty="0">
                <a:ln>
                  <a:noFill/>
                </a:ln>
                <a:solidFill>
                  <a:srgbClr val="F19D19">
                    <a:lumMod val="50000"/>
                  </a:srgbClr>
                </a:solidFill>
                <a:effectLst/>
                <a:uLnTx/>
                <a:uFillTx/>
                <a:latin typeface="Calibri" panose="020F0502020204030204"/>
                <a:ea typeface="+mn-ea"/>
                <a:cs typeface="+mn-cs"/>
              </a:rPr>
              <a:t>fricatives (v, </a:t>
            </a:r>
            <a:r>
              <a:rPr kumimoji="0" lang="fr-FR" b="1" i="1" u="none" strike="noStrike" kern="1200" cap="none" spc="0" normalizeH="0" baseline="0" noProof="0" dirty="0" err="1">
                <a:ln>
                  <a:noFill/>
                </a:ln>
                <a:solidFill>
                  <a:srgbClr val="F19D19">
                    <a:lumMod val="50000"/>
                  </a:srgbClr>
                </a:solidFill>
                <a:effectLst/>
                <a:uLnTx/>
                <a:uFillTx/>
                <a:latin typeface="Calibri" panose="020F0502020204030204"/>
                <a:ea typeface="+mn-ea"/>
                <a:cs typeface="+mn-cs"/>
              </a:rPr>
              <a:t>ch</a:t>
            </a:r>
            <a:r>
              <a:rPr kumimoji="0" lang="fr-FR" b="1" i="1" u="none" strike="noStrike" kern="1200" cap="none" spc="0" normalizeH="0" baseline="0" noProof="0" dirty="0">
                <a:ln>
                  <a:noFill/>
                </a:ln>
                <a:solidFill>
                  <a:srgbClr val="F19D19">
                    <a:lumMod val="50000"/>
                  </a:srgbClr>
                </a:solidFill>
                <a:effectLst/>
                <a:uLnTx/>
                <a:uFillTx/>
                <a:latin typeface="Calibri" panose="020F0502020204030204"/>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b="1" i="1" u="none" strike="noStrike" kern="1200" cap="none" spc="0" normalizeH="0" baseline="0" noProof="0" dirty="0">
                <a:ln>
                  <a:noFill/>
                </a:ln>
                <a:solidFill>
                  <a:srgbClr val="F19D19">
                    <a:lumMod val="50000"/>
                  </a:srgbClr>
                </a:solidFill>
                <a:effectLst/>
                <a:uLnTx/>
                <a:uFillTx/>
                <a:latin typeface="Calibri" panose="020F0502020204030204"/>
                <a:ea typeface="+mn-ea"/>
                <a:cs typeface="+mn-cs"/>
              </a:rPr>
              <a:t>et les lettres mue</a:t>
            </a:r>
            <a:r>
              <a:rPr kumimoji="0" lang="fr-FR" sz="1600" b="1" i="1" u="none" strike="noStrike" kern="1200" cap="none" spc="0" normalizeH="0" baseline="0" noProof="0" dirty="0">
                <a:ln>
                  <a:noFill/>
                </a:ln>
                <a:solidFill>
                  <a:srgbClr val="F19D19">
                    <a:lumMod val="50000"/>
                  </a:srgbClr>
                </a:solidFill>
                <a:effectLst/>
                <a:uLnTx/>
                <a:uFillTx/>
                <a:latin typeface="Calibri" panose="020F0502020204030204"/>
                <a:ea typeface="+mn-ea"/>
                <a:cs typeface="+mn-cs"/>
              </a:rPr>
              <a:t>ttes                  (s, x, t et d). </a:t>
            </a:r>
          </a:p>
        </p:txBody>
      </p:sp>
      <p:sp>
        <p:nvSpPr>
          <p:cNvPr id="5" name="Rectangle 4"/>
          <p:cNvSpPr/>
          <p:nvPr/>
        </p:nvSpPr>
        <p:spPr>
          <a:xfrm>
            <a:off x="3081029" y="6320135"/>
            <a:ext cx="4363439" cy="46166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0" cap="none" spc="0" normalizeH="0" baseline="0" noProof="0" dirty="0" smtClean="0">
                <a:ln>
                  <a:noFill/>
                </a:ln>
                <a:solidFill>
                  <a:srgbClr val="FF0000"/>
                </a:solidFill>
                <a:effectLst/>
                <a:uLnTx/>
                <a:uFillTx/>
                <a:latin typeface="Calibri" panose="020F0502020204030204"/>
                <a:ea typeface="+mn-ea"/>
                <a:cs typeface="+mn-cs"/>
              </a:rPr>
              <a:t>TAUX DE DÉCHIFFRABILITÉ : 71 %</a:t>
            </a:r>
            <a:endParaRPr kumimoji="0" lang="fr-FR" sz="2400" b="1" i="0" u="none" strike="noStrike" kern="0" cap="none" spc="0" normalizeH="0" baseline="0" noProof="0" dirty="0">
              <a:ln>
                <a:noFill/>
              </a:ln>
              <a:solidFill>
                <a:srgbClr val="FF0000"/>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A0693831-50AE-452C-B631-67C2E87698FE}"/>
              </a:ext>
            </a:extLst>
          </p:cNvPr>
          <p:cNvSpPr/>
          <p:nvPr/>
        </p:nvSpPr>
        <p:spPr>
          <a:xfrm>
            <a:off x="223324" y="156266"/>
            <a:ext cx="8920676" cy="6038576"/>
          </a:xfrm>
          <a:prstGeom prst="rect">
            <a:avLst/>
          </a:prstGeom>
        </p:spPr>
        <p:txBody>
          <a:bodyPr wrap="square">
            <a:spAutoFit/>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00B050"/>
                </a:solidFill>
                <a:effectLst/>
                <a:uLnTx/>
                <a:uFillTx/>
                <a:latin typeface="Calibri" panose="020F0502020204030204"/>
                <a:ea typeface="Times New Roman"/>
                <a:cs typeface="Times New Roman"/>
              </a:rPr>
              <a:t>Un</a:t>
            </a:r>
            <a:r>
              <a:rPr kumimoji="0" lang="fr-FR" sz="2400" b="0" i="0" u="none" strike="noStrike" kern="1200" cap="none" spc="0" normalizeH="0" baseline="0" noProof="0" dirty="0">
                <a:ln>
                  <a:noFill/>
                </a:ln>
                <a:solidFill>
                  <a:srgbClr val="000000"/>
                </a:solidFill>
                <a:effectLst/>
                <a:uLnTx/>
                <a:uFillTx/>
                <a:latin typeface="Calibri" panose="020F0502020204030204"/>
                <a:ea typeface="Times New Roman"/>
                <a:cs typeface="Times New Roman"/>
              </a:rPr>
              <a:t> </a:t>
            </a:r>
            <a:r>
              <a:rPr kumimoji="0" lang="fr-FR" sz="2400" b="0" i="0" u="none" strike="noStrike" kern="1200" cap="none" spc="0" normalizeH="0" baseline="0" noProof="0" dirty="0" err="1">
                <a:ln>
                  <a:noFill/>
                </a:ln>
                <a:solidFill>
                  <a:srgbClr val="000000"/>
                </a:solidFill>
                <a:effectLst/>
                <a:uLnTx/>
                <a:uFillTx/>
                <a:latin typeface="Calibri" panose="020F0502020204030204"/>
                <a:ea typeface="Times New Roman"/>
                <a:cs typeface="Times New Roman"/>
              </a:rPr>
              <a:t>ǿʁəƨ</a:t>
            </a:r>
            <a:r>
              <a:rPr kumimoji="0" lang="fr-FR" sz="2400" b="0" i="0" u="none" strike="noStrike" kern="1200" cap="none" spc="0" normalizeH="0" baseline="0" noProof="0" dirty="0">
                <a:ln>
                  <a:noFill/>
                </a:ln>
                <a:solidFill>
                  <a:srgbClr val="000000"/>
                </a:solidFill>
                <a:effectLst/>
                <a:uLnTx/>
                <a:uFillTx/>
                <a:latin typeface="Calibri" panose="020F0502020204030204"/>
                <a:ea typeface="Times New Roman"/>
                <a:cs typeface="Times New Roman"/>
              </a:rPr>
              <a:t> </a:t>
            </a:r>
            <a:r>
              <a:rPr kumimoji="0" lang="fr-FR" sz="2400" b="0" i="0" u="none" strike="noStrike" kern="1200" cap="none" spc="0" normalizeH="0" baseline="0" noProof="0" dirty="0" err="1">
                <a:ln>
                  <a:noFill/>
                </a:ln>
                <a:solidFill>
                  <a:srgbClr val="000000"/>
                </a:solidFill>
                <a:effectLst/>
                <a:uLnTx/>
                <a:uFillTx/>
                <a:latin typeface="Calibri" panose="020F0502020204030204"/>
                <a:ea typeface="Times New Roman"/>
                <a:cs typeface="Times New Roman"/>
              </a:rPr>
              <a:t>ɖ</a:t>
            </a:r>
            <a:r>
              <a:rPr kumimoji="0" lang="fr-FR" sz="2400" b="0" i="0" u="none" strike="noStrike" kern="1200" cap="none" spc="0" normalizeH="0" baseline="0" noProof="0" dirty="0" err="1">
                <a:ln>
                  <a:noFill/>
                </a:ln>
                <a:solidFill>
                  <a:srgbClr val="FF0000"/>
                </a:solidFill>
                <a:effectLst/>
                <a:uLnTx/>
                <a:uFillTx/>
                <a:latin typeface="Calibri" panose="020F0502020204030204"/>
                <a:ea typeface="Times New Roman"/>
                <a:cs typeface="Times New Roman"/>
              </a:rPr>
              <a:t>at</a:t>
            </a:r>
            <a:r>
              <a:rPr kumimoji="0" lang="fr-FR" sz="2400" b="0" i="0" u="none" strike="noStrike" kern="1200" cap="none" spc="0" normalizeH="0" baseline="0" noProof="0" dirty="0" err="1">
                <a:ln>
                  <a:noFill/>
                </a:ln>
                <a:solidFill>
                  <a:srgbClr val="000000"/>
                </a:solidFill>
                <a:effectLst/>
                <a:uLnTx/>
                <a:uFillTx/>
                <a:latin typeface="Calibri" panose="020F0502020204030204"/>
                <a:ea typeface="Times New Roman"/>
                <a:cs typeface="Times New Roman"/>
              </a:rPr>
              <a:t>ɝǥ</a:t>
            </a:r>
            <a:r>
              <a:rPr kumimoji="0" lang="fr-FR" sz="2400" b="0" i="0" u="none" strike="noStrike" kern="1200" cap="none" spc="0" normalizeH="0" baseline="0" noProof="0" dirty="0">
                <a:ln>
                  <a:noFill/>
                </a:ln>
                <a:solidFill>
                  <a:srgbClr val="000000"/>
                </a:solidFill>
                <a:effectLst/>
                <a:uLnTx/>
                <a:uFillTx/>
                <a:latin typeface="Calibri" panose="020F0502020204030204"/>
                <a:ea typeface="Times New Roman"/>
                <a:cs typeface="Times New Roman"/>
              </a:rPr>
              <a:t> </a:t>
            </a:r>
            <a:r>
              <a:rPr kumimoji="0" lang="fr-FR" sz="2400" b="0" i="0" u="none" strike="noStrike" kern="1200" cap="none" spc="0" normalizeH="0" baseline="0" noProof="0" dirty="0" err="1">
                <a:ln>
                  <a:noFill/>
                </a:ln>
                <a:solidFill>
                  <a:srgbClr val="FF0000"/>
                </a:solidFill>
                <a:effectLst/>
                <a:uLnTx/>
                <a:uFillTx/>
                <a:latin typeface="Calibri" panose="020F0502020204030204"/>
                <a:ea typeface="Times New Roman"/>
                <a:cs typeface="Times New Roman"/>
              </a:rPr>
              <a:t>Pi</a:t>
            </a:r>
            <a:r>
              <a:rPr kumimoji="0" lang="fr-FR" sz="2400" b="0" i="0" u="none" strike="noStrike" kern="1200" cap="none" spc="0" normalizeH="0" baseline="0" noProof="0" dirty="0" err="1">
                <a:ln>
                  <a:noFill/>
                </a:ln>
                <a:solidFill>
                  <a:srgbClr val="000000"/>
                </a:solidFill>
                <a:effectLst/>
                <a:uLnTx/>
                <a:uFillTx/>
                <a:latin typeface="Calibri" panose="020F0502020204030204"/>
                <a:ea typeface="Times New Roman"/>
                <a:cs typeface="Times New Roman"/>
              </a:rPr>
              <a:t>ʁ</a:t>
            </a:r>
            <a:r>
              <a:rPr kumimoji="0" lang="fr-FR" sz="2400" b="0" i="0" u="none" strike="noStrike" kern="1200" cap="none" spc="0" normalizeH="0" baseline="0" noProof="0" dirty="0" err="1">
                <a:ln>
                  <a:noFill/>
                </a:ln>
                <a:solidFill>
                  <a:srgbClr val="FF0000"/>
                </a:solidFill>
                <a:effectLst/>
                <a:uLnTx/>
                <a:uFillTx/>
                <a:latin typeface="Calibri" panose="020F0502020204030204"/>
                <a:ea typeface="Times New Roman"/>
                <a:cs typeface="Times New Roman"/>
              </a:rPr>
              <a:t>rr</a:t>
            </a:r>
            <a:r>
              <a:rPr kumimoji="0" lang="fr-FR" sz="2400" b="0" i="0" u="none" strike="noStrike" kern="1200" cap="none" spc="0" normalizeH="0" baseline="0" noProof="0" dirty="0" err="1">
                <a:ln>
                  <a:noFill/>
                </a:ln>
                <a:solidFill>
                  <a:srgbClr val="0070C0"/>
                </a:solidFill>
                <a:effectLst/>
                <a:uLnTx/>
                <a:uFillTx/>
                <a:latin typeface="Calibri" panose="020F0502020204030204"/>
                <a:ea typeface="Times New Roman"/>
                <a:cs typeface="Times New Roman"/>
              </a:rPr>
              <a:t>e</a:t>
            </a:r>
            <a:r>
              <a:rPr kumimoji="0" lang="fr-FR" sz="2400" b="0" i="0" u="none" strike="noStrike" kern="1200" cap="none" spc="0" normalizeH="0" baseline="0" noProof="0" dirty="0">
                <a:ln>
                  <a:noFill/>
                </a:ln>
                <a:solidFill>
                  <a:srgbClr val="000000"/>
                </a:solidFill>
                <a:effectLst/>
                <a:uLnTx/>
                <a:uFillTx/>
                <a:latin typeface="Calibri" panose="020F0502020204030204"/>
                <a:ea typeface="Times New Roman"/>
                <a:cs typeface="Times New Roman"/>
              </a:rPr>
              <a:t> </a:t>
            </a:r>
            <a:r>
              <a:rPr kumimoji="0" lang="fr-FR" sz="2400" b="0" i="0" u="none" strike="noStrike" kern="1200" cap="none" spc="0" normalizeH="0" baseline="0" noProof="0" dirty="0">
                <a:ln>
                  <a:noFill/>
                </a:ln>
                <a:solidFill>
                  <a:srgbClr val="FF0000"/>
                </a:solidFill>
                <a:effectLst/>
                <a:uLnTx/>
                <a:uFillTx/>
                <a:latin typeface="Calibri" panose="020F0502020204030204"/>
                <a:ea typeface="Times New Roman"/>
                <a:cs typeface="Times New Roman"/>
              </a:rPr>
              <a:t>ouvri</a:t>
            </a:r>
            <a:r>
              <a:rPr kumimoji="0" lang="fr-FR" sz="2400" b="0" i="0" u="none" strike="noStrike" kern="1200" cap="none" spc="0" normalizeH="0" baseline="0" noProof="0" dirty="0">
                <a:ln>
                  <a:noFill/>
                </a:ln>
                <a:solidFill>
                  <a:srgbClr val="0070C0"/>
                </a:solidFill>
                <a:effectLst/>
                <a:uLnTx/>
                <a:uFillTx/>
                <a:latin typeface="Calibri" panose="020F0502020204030204"/>
                <a:ea typeface="Times New Roman"/>
                <a:cs typeface="Times New Roman"/>
              </a:rPr>
              <a:t>t</a:t>
            </a:r>
            <a:r>
              <a:rPr kumimoji="0" lang="fr-FR" sz="2400" b="0" i="0" u="none" strike="noStrike" kern="1200" cap="none" spc="0" normalizeH="0" baseline="0" noProof="0" dirty="0">
                <a:ln>
                  <a:noFill/>
                </a:ln>
                <a:solidFill>
                  <a:srgbClr val="000000"/>
                </a:solidFill>
                <a:effectLst/>
                <a:uLnTx/>
                <a:uFillTx/>
                <a:latin typeface="Calibri" panose="020F0502020204030204"/>
                <a:ea typeface="Times New Roman"/>
                <a:cs typeface="Times New Roman"/>
              </a:rPr>
              <a:t> </a:t>
            </a:r>
            <a:r>
              <a:rPr kumimoji="0" lang="fr-FR" sz="2400" b="0" i="0" u="none" strike="noStrike" kern="1200" cap="none" spc="0" normalizeH="0" baseline="0" noProof="0" dirty="0">
                <a:ln>
                  <a:noFill/>
                </a:ln>
                <a:solidFill>
                  <a:srgbClr val="FF0000"/>
                </a:solidFill>
                <a:effectLst/>
                <a:uLnTx/>
                <a:uFillTx/>
                <a:latin typeface="Calibri" panose="020F0502020204030204"/>
                <a:ea typeface="Times New Roman"/>
                <a:cs typeface="Times New Roman"/>
              </a:rPr>
              <a:t>la</a:t>
            </a:r>
            <a:r>
              <a:rPr kumimoji="0" lang="fr-FR" sz="2400" b="0" i="0" u="none" strike="noStrike" kern="1200" cap="none" spc="0" normalizeH="0" baseline="0" noProof="0" dirty="0">
                <a:ln>
                  <a:noFill/>
                </a:ln>
                <a:solidFill>
                  <a:srgbClr val="000000"/>
                </a:solidFill>
                <a:effectLst/>
                <a:uLnTx/>
                <a:uFillTx/>
                <a:latin typeface="Calibri" panose="020F0502020204030204"/>
                <a:ea typeface="Times New Roman"/>
                <a:cs typeface="Times New Roman"/>
              </a:rPr>
              <a:t> </a:t>
            </a:r>
            <a:r>
              <a:rPr kumimoji="0" lang="fr-FR" sz="2400" b="0" i="0" u="none" strike="noStrike" kern="1200" cap="none" spc="0" normalizeH="0" baseline="0" noProof="0" dirty="0">
                <a:ln>
                  <a:noFill/>
                </a:ln>
                <a:solidFill>
                  <a:srgbClr val="FF0000"/>
                </a:solidFill>
                <a:effectLst/>
                <a:uLnTx/>
                <a:uFillTx/>
                <a:latin typeface="Calibri" panose="020F0502020204030204"/>
                <a:ea typeface="Times New Roman"/>
                <a:cs typeface="Times New Roman"/>
              </a:rPr>
              <a:t>port</a:t>
            </a:r>
            <a:r>
              <a:rPr kumimoji="0" lang="fr-FR" sz="2400" b="0" i="0" u="none" strike="noStrike" kern="1200" cap="none" spc="0" normalizeH="0" baseline="0" noProof="0" dirty="0">
                <a:ln>
                  <a:noFill/>
                </a:ln>
                <a:solidFill>
                  <a:srgbClr val="0070C0"/>
                </a:solidFill>
                <a:effectLst/>
                <a:uLnTx/>
                <a:uFillTx/>
                <a:latin typeface="Calibri" panose="020F0502020204030204"/>
                <a:ea typeface="Times New Roman"/>
                <a:cs typeface="Times New Roman"/>
              </a:rPr>
              <a:t>e</a:t>
            </a:r>
            <a:r>
              <a:rPr kumimoji="0" lang="fr-FR" sz="2400" b="0" i="0" u="none" strike="noStrike" kern="1200" cap="none" spc="0" normalizeH="0" baseline="0" noProof="0" dirty="0">
                <a:ln>
                  <a:noFill/>
                </a:ln>
                <a:solidFill>
                  <a:srgbClr val="000000"/>
                </a:solidFill>
                <a:effectLst/>
                <a:uLnTx/>
                <a:uFillTx/>
                <a:latin typeface="Calibri" panose="020F0502020204030204"/>
                <a:ea typeface="Times New Roman"/>
                <a:cs typeface="Times New Roman"/>
              </a:rPr>
              <a:t> </a:t>
            </a:r>
            <a:r>
              <a:rPr kumimoji="0" lang="fr-FR" sz="2400" b="0" i="0" u="none" strike="noStrike" kern="1200" cap="none" spc="0" normalizeH="0" baseline="0" noProof="0" dirty="0" err="1">
                <a:ln>
                  <a:noFill/>
                </a:ln>
                <a:solidFill>
                  <a:srgbClr val="000000"/>
                </a:solidFill>
                <a:effectLst/>
                <a:uLnTx/>
                <a:uFillTx/>
                <a:latin typeface="Calibri" panose="020F0502020204030204"/>
                <a:ea typeface="Times New Roman"/>
                <a:cs typeface="Times New Roman"/>
              </a:rPr>
              <a:t>ъ</a:t>
            </a:r>
            <a:r>
              <a:rPr kumimoji="0" lang="fr-FR" sz="2400" b="0" i="0" u="none" strike="noStrike" kern="1200" cap="none" spc="0" normalizeH="0" baseline="0" noProof="0" dirty="0" err="1">
                <a:ln>
                  <a:noFill/>
                </a:ln>
                <a:solidFill>
                  <a:srgbClr val="FF0000"/>
                </a:solidFill>
                <a:effectLst/>
                <a:uLnTx/>
                <a:uFillTx/>
                <a:latin typeface="Calibri" panose="020F0502020204030204"/>
                <a:ea typeface="Times New Roman"/>
                <a:cs typeface="Times New Roman"/>
              </a:rPr>
              <a:t>u</a:t>
            </a:r>
            <a:r>
              <a:rPr kumimoji="0" lang="fr-FR" sz="2400" b="0" i="0" u="none" strike="noStrike" kern="1200" cap="none" spc="0" normalizeH="0" baseline="0" noProof="0" dirty="0">
                <a:ln>
                  <a:noFill/>
                </a:ln>
                <a:solidFill>
                  <a:srgbClr val="000000"/>
                </a:solidFill>
                <a:effectLst/>
                <a:uLnTx/>
                <a:uFillTx/>
                <a:latin typeface="Calibri" panose="020F0502020204030204"/>
                <a:ea typeface="Times New Roman"/>
                <a:cs typeface="Times New Roman"/>
              </a:rPr>
              <a:t> </a:t>
            </a:r>
            <a:r>
              <a:rPr kumimoji="0" lang="fr-FR" sz="2400" b="0" i="0" u="none" strike="noStrike" kern="1200" cap="none" spc="0" normalizeH="0" baseline="0" noProof="0" dirty="0" err="1">
                <a:ln>
                  <a:noFill/>
                </a:ln>
                <a:solidFill>
                  <a:srgbClr val="FF0000"/>
                </a:solidFill>
                <a:effectLst/>
                <a:uLnTx/>
                <a:uFillTx/>
                <a:latin typeface="Calibri" panose="020F0502020204030204"/>
                <a:ea typeface="Times New Roman"/>
                <a:cs typeface="Times New Roman"/>
              </a:rPr>
              <a:t>jar</a:t>
            </a:r>
            <a:r>
              <a:rPr kumimoji="0" lang="fr-FR" sz="2400" b="0" i="0" u="none" strike="noStrike" kern="1200" cap="none" spc="0" normalizeH="0" baseline="0" noProof="0" dirty="0" err="1">
                <a:ln>
                  <a:noFill/>
                </a:ln>
                <a:solidFill>
                  <a:srgbClr val="000000"/>
                </a:solidFill>
                <a:effectLst/>
                <a:uLnTx/>
                <a:uFillTx/>
                <a:latin typeface="Calibri" panose="020F0502020204030204"/>
                <a:ea typeface="Times New Roman"/>
                <a:cs typeface="Times New Roman"/>
              </a:rPr>
              <a:t>ъɝǥ</a:t>
            </a:r>
            <a:r>
              <a:rPr kumimoji="0" lang="fr-FR" sz="2400" b="0" i="0" u="none" strike="noStrike" kern="1200" cap="none" spc="0" normalizeH="0" baseline="0" noProof="0" dirty="0">
                <a:ln>
                  <a:noFill/>
                </a:ln>
                <a:solidFill>
                  <a:srgbClr val="000000"/>
                </a:solidFill>
                <a:effectLst/>
                <a:uLnTx/>
                <a:uFillTx/>
                <a:latin typeface="Calibri" panose="020F0502020204030204"/>
                <a:ea typeface="Times New Roman"/>
                <a:cs typeface="Times New Roman"/>
              </a:rPr>
              <a:t> </a:t>
            </a:r>
            <a:r>
              <a:rPr kumimoji="0" lang="fr-FR" sz="2400" b="0" i="0" u="none" strike="noStrike" kern="1200" cap="none" spc="0" normalizeH="0" baseline="0" noProof="0" dirty="0">
                <a:ln>
                  <a:noFill/>
                </a:ln>
                <a:solidFill>
                  <a:srgbClr val="00B050"/>
                </a:solidFill>
                <a:effectLst/>
                <a:uLnTx/>
                <a:uFillTx/>
                <a:latin typeface="Calibri" panose="020F0502020204030204"/>
                <a:ea typeface="Times New Roman"/>
                <a:cs typeface="Times New Roman"/>
              </a:rPr>
              <a:t>et</a:t>
            </a:r>
            <a:r>
              <a:rPr kumimoji="0" lang="fr-FR" sz="2400" b="0" i="0" u="none" strike="noStrike" kern="1200" cap="none" spc="0" normalizeH="0" baseline="0" noProof="0" dirty="0">
                <a:ln>
                  <a:noFill/>
                </a:ln>
                <a:solidFill>
                  <a:srgbClr val="000000"/>
                </a:solidFill>
                <a:effectLst/>
                <a:uLnTx/>
                <a:uFillTx/>
                <a:latin typeface="Calibri" panose="020F0502020204030204"/>
                <a:ea typeface="Times New Roman"/>
                <a:cs typeface="Times New Roman"/>
              </a:rPr>
              <a:t> </a:t>
            </a:r>
            <a:r>
              <a:rPr kumimoji="0" lang="fr-FR" sz="2400" b="0" i="0" u="none" strike="noStrike" kern="1200" cap="none" spc="0" normalizeH="0" baseline="0" noProof="0" dirty="0">
                <a:ln>
                  <a:noFill/>
                </a:ln>
                <a:solidFill>
                  <a:srgbClr val="FF0000"/>
                </a:solidFill>
                <a:effectLst/>
                <a:uLnTx/>
                <a:uFillTx/>
                <a:latin typeface="Calibri" panose="020F0502020204030204"/>
                <a:ea typeface="Times New Roman"/>
                <a:cs typeface="Times New Roman"/>
              </a:rPr>
              <a:t>s</a:t>
            </a:r>
            <a:r>
              <a:rPr kumimoji="0" lang="fr-FR" sz="2400" b="0" i="0" u="none" strike="noStrike" kern="1200" cap="none" spc="0" normalizeH="0" baseline="0" noProof="0" dirty="0">
                <a:ln>
                  <a:noFill/>
                </a:ln>
                <a:solidFill>
                  <a:srgbClr val="000000"/>
                </a:solidFill>
                <a:effectLst/>
                <a:uLnTx/>
                <a:uFillTx/>
                <a:latin typeface="Calibri" panose="020F0502020204030204"/>
                <a:ea typeface="Times New Roman"/>
                <a:cs typeface="Times New Roman"/>
              </a:rPr>
              <a:t>’</a:t>
            </a:r>
            <a:r>
              <a:rPr kumimoji="0" lang="fr-FR" sz="2400" b="0" i="0" u="none" strike="noStrike" kern="1200" cap="none" spc="0" normalizeH="0" baseline="0" noProof="0" dirty="0">
                <a:ln>
                  <a:noFill/>
                </a:ln>
                <a:solidFill>
                  <a:srgbClr val="00B050"/>
                </a:solidFill>
                <a:effectLst/>
                <a:uLnTx/>
                <a:uFillTx/>
                <a:latin typeface="Calibri" panose="020F0502020204030204"/>
                <a:ea typeface="Times New Roman"/>
                <a:cs typeface="Times New Roman"/>
              </a:rPr>
              <a:t>en</a:t>
            </a:r>
            <a:r>
              <a:rPr kumimoji="0" lang="fr-FR" sz="2400" b="0" i="0" u="none" strike="noStrike" kern="1200" cap="none" spc="0" normalizeH="0" baseline="0" noProof="0" dirty="0">
                <a:ln>
                  <a:noFill/>
                </a:ln>
                <a:solidFill>
                  <a:srgbClr val="000000"/>
                </a:solidFill>
                <a:effectLst/>
                <a:uLnTx/>
                <a:uFillTx/>
                <a:latin typeface="Calibri" panose="020F0502020204030204"/>
                <a:ea typeface="Times New Roman"/>
                <a:cs typeface="Times New Roman"/>
              </a:rPr>
              <a:t> </a:t>
            </a:r>
            <a:r>
              <a:rPr kumimoji="0" lang="fr-FR" sz="2400" b="0" i="0" u="none" strike="noStrike" kern="1200" cap="none" spc="0" normalizeH="0" baseline="0" noProof="0" dirty="0">
                <a:ln>
                  <a:noFill/>
                </a:ln>
                <a:solidFill>
                  <a:srgbClr val="FF0000"/>
                </a:solidFill>
                <a:effectLst/>
                <a:uLnTx/>
                <a:uFillTx/>
                <a:latin typeface="Calibri" panose="020F0502020204030204"/>
                <a:ea typeface="Times New Roman"/>
                <a:cs typeface="Times New Roman"/>
              </a:rPr>
              <a:t>alla</a:t>
            </a:r>
            <a:r>
              <a:rPr kumimoji="0" lang="fr-FR" sz="2400" b="0" i="0" u="none" strike="noStrike" kern="1200" cap="none" spc="0" normalizeH="0" baseline="0" noProof="0" dirty="0">
                <a:ln>
                  <a:noFill/>
                </a:ln>
                <a:solidFill>
                  <a:srgbClr val="000000"/>
                </a:solidFill>
                <a:effectLst/>
                <a:uLnTx/>
                <a:uFillTx/>
                <a:latin typeface="Calibri" panose="020F0502020204030204"/>
                <a:ea typeface="Times New Roman"/>
                <a:cs typeface="Times New Roman"/>
              </a:rPr>
              <a:t> </a:t>
            </a:r>
            <a:r>
              <a:rPr kumimoji="0" lang="fr-FR" sz="2400" b="0" i="0" u="none" strike="noStrike" kern="1200" cap="none" spc="0" normalizeH="0" baseline="0" noProof="0" dirty="0">
                <a:ln>
                  <a:noFill/>
                </a:ln>
                <a:solidFill>
                  <a:srgbClr val="00B050"/>
                </a:solidFill>
                <a:effectLst/>
                <a:uLnTx/>
                <a:uFillTx/>
                <a:latin typeface="Calibri" panose="020F0502020204030204"/>
                <a:ea typeface="Times New Roman"/>
                <a:cs typeface="Times New Roman"/>
              </a:rPr>
              <a:t>dans</a:t>
            </a:r>
            <a:r>
              <a:rPr kumimoji="0" lang="fr-FR" sz="2400" b="0" i="0" u="none" strike="noStrike" kern="1200" cap="none" spc="0" normalizeH="0" baseline="0" noProof="0" dirty="0">
                <a:ln>
                  <a:noFill/>
                </a:ln>
                <a:solidFill>
                  <a:srgbClr val="000000"/>
                </a:solidFill>
                <a:effectLst/>
                <a:uLnTx/>
                <a:uFillTx/>
                <a:latin typeface="Calibri" panose="020F0502020204030204"/>
                <a:ea typeface="Times New Roman"/>
                <a:cs typeface="Times New Roman"/>
              </a:rPr>
              <a:t> </a:t>
            </a:r>
            <a:r>
              <a:rPr kumimoji="0" lang="fr-FR" sz="2400" b="0" i="0" u="none" strike="noStrike" kern="1200" cap="none" spc="0" normalizeH="0" baseline="0" noProof="0" dirty="0">
                <a:ln>
                  <a:noFill/>
                </a:ln>
                <a:solidFill>
                  <a:srgbClr val="FF0000"/>
                </a:solidFill>
                <a:effectLst/>
                <a:uLnTx/>
                <a:uFillTx/>
                <a:latin typeface="Calibri" panose="020F0502020204030204"/>
                <a:ea typeface="Times New Roman"/>
                <a:cs typeface="Times New Roman"/>
              </a:rPr>
              <a:t>les</a:t>
            </a:r>
            <a:r>
              <a:rPr kumimoji="0" lang="fr-FR" sz="2400" b="0" i="0" u="none" strike="noStrike" kern="1200" cap="none" spc="0" normalizeH="0" baseline="0" noProof="0" dirty="0">
                <a:ln>
                  <a:noFill/>
                </a:ln>
                <a:solidFill>
                  <a:srgbClr val="000000"/>
                </a:solidFill>
                <a:effectLst/>
                <a:uLnTx/>
                <a:uFillTx/>
                <a:latin typeface="Calibri" panose="020F0502020204030204"/>
                <a:ea typeface="Times New Roman"/>
                <a:cs typeface="Times New Roman"/>
              </a:rPr>
              <a:t> </a:t>
            </a:r>
            <a:r>
              <a:rPr kumimoji="0" lang="fr-FR" sz="2400" b="0" i="0" u="none" strike="noStrike" kern="1200" cap="none" spc="0" normalizeH="0" baseline="0" noProof="0" dirty="0">
                <a:ln>
                  <a:noFill/>
                </a:ln>
                <a:solidFill>
                  <a:srgbClr val="FF0000"/>
                </a:solidFill>
                <a:effectLst/>
                <a:uLnTx/>
                <a:uFillTx/>
                <a:latin typeface="Calibri" panose="020F0502020204030204"/>
                <a:ea typeface="Times New Roman"/>
                <a:cs typeface="Times New Roman"/>
              </a:rPr>
              <a:t>pré</a:t>
            </a:r>
            <a:r>
              <a:rPr kumimoji="0" lang="fr-FR" sz="2400" b="0" i="0" u="none" strike="noStrike" kern="1200" cap="none" spc="0" normalizeH="0" baseline="0" noProof="0" dirty="0">
                <a:ln>
                  <a:noFill/>
                </a:ln>
                <a:solidFill>
                  <a:srgbClr val="0070C0"/>
                </a:solidFill>
                <a:effectLst/>
                <a:uLnTx/>
                <a:uFillTx/>
                <a:latin typeface="Calibri" panose="020F0502020204030204"/>
                <a:ea typeface="Times New Roman"/>
                <a:cs typeface="Times New Roman"/>
              </a:rPr>
              <a:t>s</a:t>
            </a:r>
            <a:r>
              <a:rPr kumimoji="0" lang="fr-FR" sz="2400" b="0" i="0" u="none" strike="noStrike" kern="1200" cap="none" spc="0" normalizeH="0" baseline="0" noProof="0" dirty="0">
                <a:ln>
                  <a:noFill/>
                </a:ln>
                <a:solidFill>
                  <a:srgbClr val="000000"/>
                </a:solidFill>
                <a:effectLst/>
                <a:uLnTx/>
                <a:uFillTx/>
                <a:latin typeface="Calibri" panose="020F0502020204030204"/>
                <a:ea typeface="Times New Roman"/>
                <a:cs typeface="Times New Roman"/>
              </a:rPr>
              <a:t> </a:t>
            </a:r>
            <a:r>
              <a:rPr kumimoji="0" lang="fr-FR" sz="2400" b="0" i="0" u="none" strike="noStrike" kern="1200" cap="none" spc="0" normalizeH="0" baseline="0" noProof="0" dirty="0" err="1">
                <a:ln>
                  <a:noFill/>
                </a:ln>
                <a:solidFill>
                  <a:srgbClr val="FF0000"/>
                </a:solidFill>
                <a:effectLst/>
                <a:uLnTx/>
                <a:uFillTx/>
                <a:latin typeface="Calibri" panose="020F0502020204030204"/>
                <a:ea typeface="Times New Roman"/>
                <a:cs typeface="Times New Roman"/>
              </a:rPr>
              <a:t>v</a:t>
            </a:r>
            <a:r>
              <a:rPr kumimoji="0" lang="fr-FR" sz="2400" b="0" i="0" u="none" strike="noStrike" kern="1200" cap="none" spc="0" normalizeH="0" baseline="0" noProof="0" dirty="0" err="1">
                <a:ln>
                  <a:noFill/>
                </a:ln>
                <a:solidFill>
                  <a:srgbClr val="000000"/>
                </a:solidFill>
                <a:effectLst/>
                <a:uLnTx/>
                <a:uFillTx/>
                <a:latin typeface="Calibri" panose="020F0502020204030204"/>
                <a:ea typeface="Times New Roman"/>
                <a:cs typeface="Times New Roman"/>
              </a:rPr>
              <a:t>ʁ</a:t>
            </a:r>
            <a:r>
              <a:rPr kumimoji="0" lang="fr-FR" sz="2400" b="0" i="0" u="none" strike="noStrike" kern="1200" cap="none" spc="0" normalizeH="0" baseline="0" noProof="0" dirty="0" err="1">
                <a:ln>
                  <a:noFill/>
                </a:ln>
                <a:solidFill>
                  <a:srgbClr val="FF0000"/>
                </a:solidFill>
                <a:effectLst/>
                <a:uLnTx/>
                <a:uFillTx/>
                <a:latin typeface="Calibri" panose="020F0502020204030204"/>
                <a:ea typeface="Times New Roman"/>
                <a:cs typeface="Times New Roman"/>
              </a:rPr>
              <a:t>r</a:t>
            </a:r>
            <a:r>
              <a:rPr kumimoji="0" lang="fr-FR" sz="2400" b="0" i="0" u="none" strike="noStrike" kern="1200" cap="none" spc="0" normalizeH="0" baseline="0" noProof="0" dirty="0" err="1">
                <a:ln>
                  <a:noFill/>
                </a:ln>
                <a:solidFill>
                  <a:srgbClr val="0070C0"/>
                </a:solidFill>
                <a:effectLst/>
                <a:uLnTx/>
                <a:uFillTx/>
                <a:latin typeface="Calibri" panose="020F0502020204030204"/>
                <a:ea typeface="Times New Roman"/>
                <a:cs typeface="Times New Roman"/>
              </a:rPr>
              <a:t>ts</a:t>
            </a:r>
            <a:r>
              <a:rPr kumimoji="0" lang="fr-FR" sz="2400" b="0" i="0" u="none" strike="noStrike" kern="1200" cap="none" spc="0" normalizeH="0" baseline="0" noProof="0" dirty="0">
                <a:ln>
                  <a:noFill/>
                </a:ln>
                <a:solidFill>
                  <a:srgbClr val="000000"/>
                </a:solidFill>
                <a:effectLst/>
                <a:uLnTx/>
                <a:uFillTx/>
                <a:latin typeface="Calibri" panose="020F0502020204030204"/>
                <a:ea typeface="Times New Roman"/>
                <a:cs typeface="Times New Roman"/>
              </a:rPr>
              <a:t>. </a:t>
            </a:r>
            <a:r>
              <a:rPr kumimoji="0" lang="fr-FR" sz="2400" b="0" i="0" u="none" strike="noStrike" kern="1200" cap="none" spc="0" normalizeH="0" baseline="0" noProof="0" dirty="0">
                <a:ln>
                  <a:noFill/>
                </a:ln>
                <a:solidFill>
                  <a:srgbClr val="FF0000"/>
                </a:solidFill>
                <a:effectLst/>
                <a:uLnTx/>
                <a:uFillTx/>
                <a:latin typeface="Calibri" panose="020F0502020204030204"/>
                <a:ea typeface="Times New Roman"/>
                <a:cs typeface="Times New Roman"/>
              </a:rPr>
              <a:t>Sur</a:t>
            </a:r>
            <a:r>
              <a:rPr kumimoji="0" lang="fr-FR" sz="2400" b="0" i="0" u="none" strike="noStrike" kern="1200" cap="none" spc="0" normalizeH="0" baseline="0" noProof="0" dirty="0">
                <a:ln>
                  <a:noFill/>
                </a:ln>
                <a:solidFill>
                  <a:srgbClr val="000000"/>
                </a:solidFill>
                <a:effectLst/>
                <a:uLnTx/>
                <a:uFillTx/>
                <a:latin typeface="Calibri" panose="020F0502020204030204"/>
                <a:ea typeface="Times New Roman"/>
                <a:cs typeface="Times New Roman"/>
              </a:rPr>
              <a:t> </a:t>
            </a:r>
            <a:r>
              <a:rPr kumimoji="0" lang="fr-FR" sz="2400" b="0" i="0" u="none" strike="noStrike" kern="1200" cap="none" spc="0" normalizeH="0" baseline="0" noProof="0" dirty="0">
                <a:ln>
                  <a:noFill/>
                </a:ln>
                <a:solidFill>
                  <a:srgbClr val="FF0000"/>
                </a:solidFill>
                <a:effectLst/>
                <a:uLnTx/>
                <a:uFillTx/>
                <a:latin typeface="Calibri" panose="020F0502020204030204"/>
                <a:ea typeface="Times New Roman"/>
                <a:cs typeface="Times New Roman"/>
              </a:rPr>
              <a:t>la</a:t>
            </a:r>
            <a:r>
              <a:rPr kumimoji="0" lang="fr-FR" sz="2400" b="0" i="0" u="none" strike="noStrike" kern="1200" cap="none" spc="0" normalizeH="0" baseline="0" noProof="0" dirty="0">
                <a:ln>
                  <a:noFill/>
                </a:ln>
                <a:solidFill>
                  <a:srgbClr val="000000"/>
                </a:solidFill>
                <a:effectLst/>
                <a:uLnTx/>
                <a:uFillTx/>
                <a:latin typeface="Calibri" panose="020F0502020204030204"/>
                <a:ea typeface="Times New Roman"/>
                <a:cs typeface="Times New Roman"/>
              </a:rPr>
              <a:t> </a:t>
            </a:r>
            <a:r>
              <a:rPr kumimoji="0" lang="fr-FR" sz="2400" b="0" i="0" u="none" strike="noStrike" kern="1200" cap="none" spc="0" normalizeH="0" baseline="0" noProof="0" dirty="0">
                <a:ln>
                  <a:noFill/>
                </a:ln>
                <a:solidFill>
                  <a:srgbClr val="FF0000"/>
                </a:solidFill>
                <a:effectLst/>
                <a:uLnTx/>
                <a:uFillTx/>
                <a:latin typeface="Calibri" panose="020F0502020204030204"/>
                <a:ea typeface="Times New Roman"/>
                <a:cs typeface="Times New Roman"/>
              </a:rPr>
              <a:t>plu</a:t>
            </a:r>
            <a:r>
              <a:rPr kumimoji="0" lang="fr-FR" sz="2400" b="0" i="0" u="none" strike="noStrike" kern="1200" cap="none" spc="0" normalizeH="0" baseline="0" noProof="0" dirty="0">
                <a:ln>
                  <a:noFill/>
                </a:ln>
                <a:solidFill>
                  <a:srgbClr val="0070C0"/>
                </a:solidFill>
                <a:effectLst/>
                <a:uLnTx/>
                <a:uFillTx/>
                <a:latin typeface="Calibri" panose="020F0502020204030204"/>
                <a:ea typeface="Times New Roman"/>
                <a:cs typeface="Times New Roman"/>
              </a:rPr>
              <a:t>s</a:t>
            </a:r>
            <a:r>
              <a:rPr kumimoji="0" lang="fr-FR" sz="2400" b="0" i="0" u="none" strike="noStrike" kern="1200" cap="none" spc="0" normalizeH="0" baseline="0" noProof="0" dirty="0">
                <a:ln>
                  <a:noFill/>
                </a:ln>
                <a:solidFill>
                  <a:srgbClr val="000000"/>
                </a:solidFill>
                <a:effectLst/>
                <a:uLnTx/>
                <a:uFillTx/>
                <a:latin typeface="Calibri" panose="020F0502020204030204"/>
                <a:ea typeface="Times New Roman"/>
                <a:cs typeface="Times New Roman"/>
              </a:rPr>
              <a:t> </a:t>
            </a:r>
            <a:r>
              <a:rPr kumimoji="0" lang="fr-FR" sz="2400" b="0" i="0" u="none" strike="noStrike" kern="1200" cap="none" spc="0" normalizeH="0" baseline="0" noProof="0" dirty="0" err="1">
                <a:ln>
                  <a:noFill/>
                </a:ln>
                <a:solidFill>
                  <a:srgbClr val="000000"/>
                </a:solidFill>
                <a:effectLst/>
                <a:uLnTx/>
                <a:uFillTx/>
                <a:latin typeface="Calibri" panose="020F0502020204030204"/>
                <a:ea typeface="Times New Roman"/>
                <a:cs typeface="Times New Roman"/>
              </a:rPr>
              <a:t>ƽəƨ</a:t>
            </a:r>
            <a:r>
              <a:rPr kumimoji="0" lang="fr-FR" sz="2400" b="0" i="0" u="none" strike="noStrike" kern="1200" cap="none" spc="0" normalizeH="0" baseline="0" noProof="0" dirty="0" err="1">
                <a:ln>
                  <a:noFill/>
                </a:ln>
                <a:solidFill>
                  <a:srgbClr val="FF0000"/>
                </a:solidFill>
                <a:effectLst/>
                <a:uLnTx/>
                <a:uFillTx/>
                <a:latin typeface="Calibri" panose="020F0502020204030204"/>
                <a:ea typeface="Times New Roman"/>
                <a:cs typeface="Times New Roman"/>
              </a:rPr>
              <a:t>t</a:t>
            </a:r>
            <a:r>
              <a:rPr kumimoji="0" lang="fr-FR" sz="2400" b="0" i="0" u="none" strike="noStrike" kern="1200" cap="none" spc="0" normalizeH="0" baseline="0" noProof="0" dirty="0" err="1">
                <a:ln>
                  <a:noFill/>
                </a:ln>
                <a:solidFill>
                  <a:srgbClr val="0070C0"/>
                </a:solidFill>
                <a:effectLst/>
                <a:uLnTx/>
                <a:uFillTx/>
                <a:latin typeface="Calibri" panose="020F0502020204030204"/>
                <a:ea typeface="Times New Roman"/>
                <a:cs typeface="Times New Roman"/>
              </a:rPr>
              <a:t>e</a:t>
            </a:r>
            <a:r>
              <a:rPr kumimoji="0" lang="fr-FR" sz="2400" b="0" i="0" u="none" strike="noStrike" kern="1200" cap="none" spc="0" normalizeH="0" baseline="0" noProof="0" dirty="0">
                <a:ln>
                  <a:noFill/>
                </a:ln>
                <a:solidFill>
                  <a:srgbClr val="000000"/>
                </a:solidFill>
                <a:effectLst/>
                <a:uLnTx/>
                <a:uFillTx/>
                <a:latin typeface="Calibri" panose="020F0502020204030204"/>
                <a:ea typeface="Times New Roman"/>
                <a:cs typeface="Times New Roman"/>
              </a:rPr>
              <a:t> </a:t>
            </a:r>
            <a:r>
              <a:rPr kumimoji="0" lang="fr-FR" sz="2400" b="0" i="0" u="none" strike="noStrike" kern="1200" cap="none" spc="0" normalizeH="0" baseline="0" noProof="0" dirty="0" err="1">
                <a:ln>
                  <a:noFill/>
                </a:ln>
                <a:solidFill>
                  <a:srgbClr val="000000"/>
                </a:solidFill>
                <a:effectLst/>
                <a:uLnTx/>
                <a:uFillTx/>
                <a:latin typeface="Calibri" panose="020F0502020204030204"/>
                <a:ea typeface="Times New Roman"/>
                <a:cs typeface="Times New Roman"/>
              </a:rPr>
              <a:t>ǿ</a:t>
            </a:r>
            <a:r>
              <a:rPr kumimoji="0" lang="fr-FR" sz="2400" b="0" i="0" u="none" strike="noStrike" kern="1200" cap="none" spc="0" normalizeH="0" baseline="0" noProof="0" dirty="0" err="1">
                <a:ln>
                  <a:noFill/>
                </a:ln>
                <a:solidFill>
                  <a:srgbClr val="FF0000"/>
                </a:solidFill>
                <a:effectLst/>
                <a:uLnTx/>
                <a:uFillTx/>
                <a:latin typeface="Calibri" panose="020F0502020204030204"/>
                <a:ea typeface="Times New Roman"/>
                <a:cs typeface="Times New Roman"/>
              </a:rPr>
              <a:t>r</a:t>
            </a:r>
            <a:r>
              <a:rPr kumimoji="0" lang="fr-FR" sz="2400" b="0" i="0" u="none" strike="noStrike" kern="1200" cap="none" spc="0" normalizeH="0" baseline="0" noProof="0" dirty="0" err="1">
                <a:ln>
                  <a:noFill/>
                </a:ln>
                <a:solidFill>
                  <a:srgbClr val="000000"/>
                </a:solidFill>
                <a:effectLst/>
                <a:uLnTx/>
                <a:uFillTx/>
                <a:latin typeface="Calibri" panose="020F0502020204030204"/>
                <a:ea typeface="Times New Roman"/>
                <a:cs typeface="Times New Roman"/>
              </a:rPr>
              <a:t>əǥ</a:t>
            </a:r>
            <a:r>
              <a:rPr kumimoji="0" lang="fr-FR" sz="2400" b="0" i="0" u="none" strike="noStrike" kern="1200" cap="none" spc="0" normalizeH="0" baseline="0" noProof="0" dirty="0" err="1">
                <a:ln>
                  <a:noFill/>
                </a:ln>
                <a:solidFill>
                  <a:srgbClr val="FF0000"/>
                </a:solidFill>
                <a:effectLst/>
                <a:uLnTx/>
                <a:uFillTx/>
                <a:latin typeface="Calibri" panose="020F0502020204030204"/>
                <a:ea typeface="Times New Roman"/>
                <a:cs typeface="Times New Roman"/>
              </a:rPr>
              <a:t>ch</a:t>
            </a:r>
            <a:r>
              <a:rPr kumimoji="0" lang="fr-FR" sz="2400" b="0" i="0" u="none" strike="noStrike" kern="1200" cap="none" spc="0" normalizeH="0" baseline="0" noProof="0" dirty="0" err="1">
                <a:ln>
                  <a:noFill/>
                </a:ln>
                <a:solidFill>
                  <a:srgbClr val="0070C0"/>
                </a:solidFill>
                <a:effectLst/>
                <a:uLnTx/>
                <a:uFillTx/>
                <a:latin typeface="Calibri" panose="020F0502020204030204"/>
                <a:ea typeface="Times New Roman"/>
                <a:cs typeface="Times New Roman"/>
              </a:rPr>
              <a:t>e</a:t>
            </a:r>
            <a:r>
              <a:rPr kumimoji="0" lang="fr-FR" sz="2400" b="0" i="0" u="none" strike="noStrike" kern="1200" cap="none" spc="0" normalizeH="0" baseline="0" noProof="0" dirty="0">
                <a:ln>
                  <a:noFill/>
                </a:ln>
                <a:solidFill>
                  <a:srgbClr val="000000"/>
                </a:solidFill>
                <a:effectLst/>
                <a:uLnTx/>
                <a:uFillTx/>
                <a:latin typeface="Calibri" panose="020F0502020204030204"/>
                <a:ea typeface="Times New Roman"/>
                <a:cs typeface="Times New Roman"/>
              </a:rPr>
              <a:t> </a:t>
            </a:r>
            <a:r>
              <a:rPr kumimoji="0" lang="fr-FR" sz="2400" b="0" i="0" u="none" strike="noStrike" kern="1200" cap="none" spc="0" normalizeH="0" baseline="0" noProof="0" dirty="0" err="1">
                <a:ln>
                  <a:noFill/>
                </a:ln>
                <a:solidFill>
                  <a:srgbClr val="000000"/>
                </a:solidFill>
                <a:effectLst/>
                <a:uLnTx/>
                <a:uFillTx/>
                <a:latin typeface="Calibri" panose="020F0502020204030204"/>
                <a:ea typeface="Times New Roman"/>
                <a:cs typeface="Times New Roman"/>
              </a:rPr>
              <a:t>ъ’</a:t>
            </a:r>
            <a:r>
              <a:rPr kumimoji="0" lang="fr-FR" sz="2400" b="0" i="0" u="none" strike="noStrike" kern="1200" cap="none" spc="0" normalizeH="0" baseline="0" noProof="0" dirty="0" err="1">
                <a:ln>
                  <a:noFill/>
                </a:ln>
                <a:solidFill>
                  <a:srgbClr val="00B050"/>
                </a:solidFill>
                <a:effectLst/>
                <a:uLnTx/>
                <a:uFillTx/>
                <a:latin typeface="Calibri" panose="020F0502020204030204"/>
                <a:ea typeface="Times New Roman"/>
                <a:cs typeface="Times New Roman"/>
              </a:rPr>
              <a:t>un</a:t>
            </a:r>
            <a:r>
              <a:rPr kumimoji="0" lang="fr-FR" sz="2400" b="0" i="0" u="none" strike="noStrike" kern="1200" cap="none" spc="0" normalizeH="0" baseline="0" noProof="0" dirty="0">
                <a:ln>
                  <a:noFill/>
                </a:ln>
                <a:solidFill>
                  <a:srgbClr val="000000"/>
                </a:solidFill>
                <a:effectLst/>
                <a:uLnTx/>
                <a:uFillTx/>
                <a:latin typeface="Calibri" panose="020F0502020204030204"/>
                <a:ea typeface="Times New Roman"/>
                <a:cs typeface="Times New Roman"/>
              </a:rPr>
              <a:t> </a:t>
            </a:r>
            <a:r>
              <a:rPr kumimoji="0" lang="fr-FR" sz="2400" b="0" i="0" u="none" strike="noStrike" kern="1200" cap="none" spc="0" normalizeH="0" baseline="0" noProof="0" dirty="0" err="1">
                <a:ln>
                  <a:noFill/>
                </a:ln>
                <a:solidFill>
                  <a:srgbClr val="000000"/>
                </a:solidFill>
                <a:effectLst/>
                <a:uLnTx/>
                <a:uFillTx/>
                <a:latin typeface="Calibri" panose="020F0502020204030204"/>
                <a:ea typeface="Times New Roman"/>
                <a:cs typeface="Times New Roman"/>
              </a:rPr>
              <a:t>g</a:t>
            </a:r>
            <a:r>
              <a:rPr kumimoji="0" lang="fr-FR" sz="2400" b="0" i="0" u="none" strike="noStrike" kern="1200" cap="none" spc="0" normalizeH="0" baseline="0" noProof="0" dirty="0" err="1">
                <a:ln>
                  <a:noFill/>
                </a:ln>
                <a:solidFill>
                  <a:srgbClr val="FF0000"/>
                </a:solidFill>
                <a:effectLst/>
                <a:uLnTx/>
                <a:uFillTx/>
                <a:latin typeface="Calibri" panose="020F0502020204030204"/>
                <a:ea typeface="Times New Roman"/>
                <a:cs typeface="Times New Roman"/>
              </a:rPr>
              <a:t>r</a:t>
            </a:r>
            <a:r>
              <a:rPr kumimoji="0" lang="fr-FR" sz="2400" b="0" i="0" u="none" strike="noStrike" kern="1200" cap="none" spc="0" normalizeH="0" baseline="0" noProof="0" dirty="0" err="1">
                <a:ln>
                  <a:noFill/>
                </a:ln>
                <a:solidFill>
                  <a:srgbClr val="000000"/>
                </a:solidFill>
                <a:effectLst/>
                <a:uLnTx/>
                <a:uFillTx/>
                <a:latin typeface="Calibri" panose="020F0502020204030204"/>
                <a:ea typeface="Times New Roman"/>
                <a:cs typeface="Times New Roman"/>
              </a:rPr>
              <a:t>əǥd</a:t>
            </a:r>
            <a:r>
              <a:rPr kumimoji="0" lang="fr-FR" sz="2400" b="0" i="0" u="none" strike="noStrike" kern="1200" cap="none" spc="0" normalizeH="0" baseline="0" noProof="0" dirty="0">
                <a:ln>
                  <a:noFill/>
                </a:ln>
                <a:solidFill>
                  <a:srgbClr val="000000"/>
                </a:solidFill>
                <a:effectLst/>
                <a:uLnTx/>
                <a:uFillTx/>
                <a:latin typeface="Calibri" panose="020F0502020204030204"/>
                <a:ea typeface="Times New Roman"/>
                <a:cs typeface="Times New Roman"/>
              </a:rPr>
              <a:t> </a:t>
            </a:r>
            <a:r>
              <a:rPr kumimoji="0" lang="fr-FR" sz="2400" b="0" i="0" u="none" strike="noStrike" kern="1200" cap="none" spc="0" normalizeH="0" baseline="0" noProof="0" dirty="0" err="1">
                <a:ln>
                  <a:noFill/>
                </a:ln>
                <a:solidFill>
                  <a:srgbClr val="FF0000"/>
                </a:solidFill>
                <a:effectLst/>
                <a:uLnTx/>
                <a:uFillTx/>
                <a:latin typeface="Calibri" panose="020F0502020204030204"/>
                <a:ea typeface="Times New Roman"/>
                <a:cs typeface="Times New Roman"/>
              </a:rPr>
              <a:t>ar</a:t>
            </a:r>
            <a:r>
              <a:rPr kumimoji="0" lang="fr-FR" sz="2400" b="0" i="0" u="none" strike="noStrike" kern="1200" cap="none" spc="0" normalizeH="0" baseline="0" noProof="0" dirty="0" err="1">
                <a:ln>
                  <a:noFill/>
                </a:ln>
                <a:solidFill>
                  <a:srgbClr val="000000"/>
                </a:solidFill>
                <a:effectLst/>
                <a:uLnTx/>
                <a:uFillTx/>
                <a:latin typeface="Calibri" panose="020F0502020204030204"/>
                <a:ea typeface="Times New Roman"/>
                <a:cs typeface="Times New Roman"/>
              </a:rPr>
              <a:t>ǿ</a:t>
            </a:r>
            <a:r>
              <a:rPr kumimoji="0" lang="fr-FR" sz="2400" b="0" i="0" u="none" strike="noStrike" kern="1200" cap="none" spc="0" normalizeH="0" baseline="0" noProof="0" dirty="0" err="1">
                <a:ln>
                  <a:noFill/>
                </a:ln>
                <a:solidFill>
                  <a:srgbClr val="FF0000"/>
                </a:solidFill>
                <a:effectLst/>
                <a:uLnTx/>
                <a:uFillTx/>
                <a:latin typeface="Calibri" panose="020F0502020204030204"/>
                <a:ea typeface="Times New Roman"/>
                <a:cs typeface="Times New Roman"/>
              </a:rPr>
              <a:t>r</a:t>
            </a:r>
            <a:r>
              <a:rPr kumimoji="0" lang="fr-FR" sz="2400" b="0" i="0" u="none" strike="noStrike" kern="1200" cap="none" spc="0" normalizeH="0" baseline="0" noProof="0" dirty="0" err="1">
                <a:ln>
                  <a:noFill/>
                </a:ln>
                <a:solidFill>
                  <a:srgbClr val="0070C0"/>
                </a:solidFill>
                <a:effectLst/>
                <a:uLnTx/>
                <a:uFillTx/>
                <a:latin typeface="Calibri" panose="020F0502020204030204"/>
                <a:ea typeface="Times New Roman"/>
                <a:cs typeface="Times New Roman"/>
              </a:rPr>
              <a:t>e</a:t>
            </a:r>
            <a:r>
              <a:rPr kumimoji="0" lang="fr-FR" sz="2400" b="0" i="0" u="none" strike="noStrike" kern="1200" cap="none" spc="0" normalizeH="0" baseline="0" noProof="0" dirty="0">
                <a:ln>
                  <a:noFill/>
                </a:ln>
                <a:solidFill>
                  <a:srgbClr val="000000"/>
                </a:solidFill>
                <a:effectLst/>
                <a:uLnTx/>
                <a:uFillTx/>
                <a:latin typeface="Calibri" panose="020F0502020204030204"/>
                <a:ea typeface="Times New Roman"/>
                <a:cs typeface="Times New Roman"/>
              </a:rPr>
              <a:t>, </a:t>
            </a:r>
            <a:r>
              <a:rPr kumimoji="0" lang="fr-FR" sz="2400" b="0" i="0" u="none" strike="noStrike" kern="1200" cap="none" spc="0" normalizeH="0" baseline="0" noProof="0" dirty="0" err="1">
                <a:ln>
                  <a:noFill/>
                </a:ln>
                <a:solidFill>
                  <a:srgbClr val="FF0000"/>
                </a:solidFill>
                <a:effectLst/>
                <a:uLnTx/>
                <a:uFillTx/>
                <a:latin typeface="Calibri" panose="020F0502020204030204"/>
                <a:ea typeface="Times New Roman"/>
                <a:cs typeface="Times New Roman"/>
              </a:rPr>
              <a:t>ét</a:t>
            </a:r>
            <a:r>
              <a:rPr kumimoji="0" lang="fr-FR" sz="2400" b="0" i="0" u="none" strike="noStrike" kern="1200" cap="none" spc="0" normalizeH="0" baseline="0" noProof="0" dirty="0" err="1">
                <a:ln>
                  <a:noFill/>
                </a:ln>
                <a:solidFill>
                  <a:srgbClr val="000000"/>
                </a:solidFill>
                <a:effectLst/>
                <a:uLnTx/>
                <a:uFillTx/>
                <a:latin typeface="Calibri" panose="020F0502020204030204"/>
                <a:ea typeface="Times New Roman"/>
                <a:cs typeface="Times New Roman"/>
              </a:rPr>
              <a:t>əɝ</a:t>
            </a:r>
            <a:r>
              <a:rPr kumimoji="0" lang="fr-FR" sz="2400" b="0" i="0" u="none" strike="noStrike" kern="1200" cap="none" spc="0" normalizeH="0" baseline="0" noProof="0" dirty="0" err="1">
                <a:ln>
                  <a:noFill/>
                </a:ln>
                <a:solidFill>
                  <a:srgbClr val="0070C0"/>
                </a:solidFill>
                <a:effectLst/>
                <a:uLnTx/>
                <a:uFillTx/>
                <a:latin typeface="Calibri" panose="020F0502020204030204"/>
                <a:ea typeface="Times New Roman"/>
                <a:cs typeface="Times New Roman"/>
              </a:rPr>
              <a:t>t</a:t>
            </a:r>
            <a:r>
              <a:rPr kumimoji="0" lang="fr-FR" sz="2400" b="0" i="0" u="none" strike="noStrike" kern="1200" cap="none" spc="0" normalizeH="0" baseline="0" noProof="0" dirty="0">
                <a:ln>
                  <a:noFill/>
                </a:ln>
                <a:solidFill>
                  <a:srgbClr val="000000"/>
                </a:solidFill>
                <a:effectLst/>
                <a:uLnTx/>
                <a:uFillTx/>
                <a:latin typeface="Calibri" panose="020F0502020204030204"/>
                <a:ea typeface="Times New Roman"/>
                <a:cs typeface="Times New Roman"/>
              </a:rPr>
              <a:t> </a:t>
            </a:r>
            <a:r>
              <a:rPr kumimoji="0" lang="fr-FR" sz="2400" b="0" i="0" u="none" strike="noStrike" kern="1200" cap="none" spc="0" normalizeH="0" baseline="0" noProof="0" dirty="0" err="1">
                <a:ln>
                  <a:noFill/>
                </a:ln>
                <a:solidFill>
                  <a:srgbClr val="FF0000"/>
                </a:solidFill>
                <a:effectLst/>
                <a:uLnTx/>
                <a:uFillTx/>
                <a:latin typeface="Calibri" panose="020F0502020204030204"/>
                <a:ea typeface="Times New Roman"/>
                <a:cs typeface="Times New Roman"/>
              </a:rPr>
              <a:t>p</a:t>
            </a:r>
            <a:r>
              <a:rPr kumimoji="0" lang="fr-FR" sz="2400" b="0" i="0" u="none" strike="noStrike" kern="1200" cap="none" spc="0" normalizeH="0" baseline="0" noProof="0" dirty="0" err="1">
                <a:ln>
                  <a:noFill/>
                </a:ln>
                <a:solidFill>
                  <a:srgbClr val="000000"/>
                </a:solidFill>
                <a:effectLst/>
                <a:uLnTx/>
                <a:uFillTx/>
                <a:latin typeface="Calibri" panose="020F0502020204030204"/>
                <a:ea typeface="Times New Roman"/>
                <a:cs typeface="Times New Roman"/>
              </a:rPr>
              <a:t>ʁ</a:t>
            </a:r>
            <a:r>
              <a:rPr kumimoji="0" lang="fr-FR" sz="2400" b="0" i="0" u="none" strike="noStrike" kern="1200" cap="none" spc="0" normalizeH="0" baseline="0" noProof="0" dirty="0" err="1">
                <a:ln>
                  <a:noFill/>
                </a:ln>
                <a:solidFill>
                  <a:srgbClr val="FF0000"/>
                </a:solidFill>
                <a:effectLst/>
                <a:uLnTx/>
                <a:uFillTx/>
                <a:latin typeface="Calibri" panose="020F0502020204030204"/>
                <a:ea typeface="Times New Roman"/>
                <a:cs typeface="Times New Roman"/>
              </a:rPr>
              <a:t>rché</a:t>
            </a:r>
            <a:r>
              <a:rPr kumimoji="0" lang="fr-FR" sz="2400" b="0" i="0" u="none" strike="noStrike" kern="1200" cap="none" spc="0" normalizeH="0" baseline="0" noProof="0" dirty="0">
                <a:ln>
                  <a:noFill/>
                </a:ln>
                <a:solidFill>
                  <a:srgbClr val="000000"/>
                </a:solidFill>
                <a:effectLst/>
                <a:uLnTx/>
                <a:uFillTx/>
                <a:latin typeface="Calibri" panose="020F0502020204030204"/>
                <a:ea typeface="Times New Roman"/>
                <a:cs typeface="Times New Roman"/>
              </a:rPr>
              <a:t> </a:t>
            </a:r>
            <a:r>
              <a:rPr kumimoji="0" lang="fr-FR" sz="2400" b="0" i="0" u="none" strike="noStrike" kern="1200" cap="none" spc="0" normalizeH="0" baseline="0" noProof="0" dirty="0">
                <a:ln>
                  <a:noFill/>
                </a:ln>
                <a:solidFill>
                  <a:srgbClr val="00B050"/>
                </a:solidFill>
                <a:effectLst/>
                <a:uLnTx/>
                <a:uFillTx/>
                <a:latin typeface="Calibri" panose="020F0502020204030204"/>
                <a:ea typeface="Times New Roman"/>
                <a:cs typeface="Times New Roman"/>
              </a:rPr>
              <a:t>un</a:t>
            </a:r>
            <a:r>
              <a:rPr kumimoji="0" lang="fr-FR" sz="2400" b="0" i="0" u="none" strike="noStrike" kern="1200" cap="none" spc="0" normalizeH="0" baseline="0" noProof="0" dirty="0">
                <a:ln>
                  <a:noFill/>
                </a:ln>
                <a:solidFill>
                  <a:srgbClr val="000000"/>
                </a:solidFill>
                <a:effectLst/>
                <a:uLnTx/>
                <a:uFillTx/>
                <a:latin typeface="Calibri" panose="020F0502020204030204"/>
                <a:ea typeface="Times New Roman"/>
                <a:cs typeface="Times New Roman"/>
              </a:rPr>
              <a:t> </a:t>
            </a:r>
            <a:r>
              <a:rPr kumimoji="0" lang="fr-FR" sz="2400" b="0" i="0" u="none" strike="noStrike" kern="1200" cap="none" spc="0" normalizeH="0" baseline="0" noProof="0" dirty="0">
                <a:ln>
                  <a:noFill/>
                </a:ln>
                <a:solidFill>
                  <a:srgbClr val="FF0000"/>
                </a:solidFill>
                <a:effectLst/>
                <a:uLnTx/>
                <a:uFillTx/>
                <a:latin typeface="Calibri" panose="020F0502020204030204"/>
                <a:ea typeface="Times New Roman"/>
                <a:cs typeface="Times New Roman"/>
              </a:rPr>
              <a:t>peti</a:t>
            </a:r>
            <a:r>
              <a:rPr kumimoji="0" lang="fr-FR" sz="2400" b="0" i="0" u="none" strike="noStrike" kern="1200" cap="none" spc="0" normalizeH="0" baseline="0" noProof="0" dirty="0">
                <a:ln>
                  <a:noFill/>
                </a:ln>
                <a:solidFill>
                  <a:srgbClr val="000000"/>
                </a:solidFill>
                <a:effectLst/>
                <a:uLnTx/>
                <a:uFillTx/>
                <a:latin typeface="Calibri" panose="020F0502020204030204"/>
                <a:ea typeface="Times New Roman"/>
                <a:cs typeface="Times New Roman"/>
              </a:rPr>
              <a:t>t </a:t>
            </a:r>
            <a:r>
              <a:rPr kumimoji="0" lang="fr-FR" sz="2400" b="0" i="0" u="none" strike="noStrike" kern="1200" cap="none" spc="0" normalizeH="0" baseline="0" noProof="0" dirty="0" err="1">
                <a:ln>
                  <a:noFill/>
                </a:ln>
                <a:solidFill>
                  <a:srgbClr val="000000"/>
                </a:solidFill>
                <a:effectLst/>
                <a:uLnTx/>
                <a:uFillTx/>
                <a:latin typeface="Calibri" panose="020F0502020204030204"/>
                <a:ea typeface="Times New Roman"/>
                <a:cs typeface="Times New Roman"/>
              </a:rPr>
              <a:t>ɫɝ</a:t>
            </a:r>
            <a:r>
              <a:rPr kumimoji="0" lang="fr-FR" sz="2400" b="0" i="0" u="none" strike="noStrike" kern="1200" cap="none" spc="0" normalizeH="0" baseline="0" noProof="0" dirty="0" err="1">
                <a:ln>
                  <a:noFill/>
                </a:ln>
                <a:solidFill>
                  <a:srgbClr val="FF0000"/>
                </a:solidFill>
                <a:effectLst/>
                <a:uLnTx/>
                <a:uFillTx/>
                <a:latin typeface="Calibri" panose="020F0502020204030204"/>
                <a:ea typeface="Times New Roman"/>
                <a:cs typeface="Times New Roman"/>
              </a:rPr>
              <a:t>s</a:t>
            </a:r>
            <a:r>
              <a:rPr kumimoji="0" lang="fr-FR" sz="2400" b="0" i="0" u="none" strike="noStrike" kern="1200" cap="none" spc="0" normalizeH="0" baseline="0" noProof="0" dirty="0" err="1">
                <a:ln>
                  <a:noFill/>
                </a:ln>
                <a:solidFill>
                  <a:srgbClr val="000000"/>
                </a:solidFill>
                <a:effectLst/>
                <a:uLnTx/>
                <a:uFillTx/>
                <a:latin typeface="Calibri" panose="020F0502020204030204"/>
                <a:ea typeface="Times New Roman"/>
                <a:cs typeface="Times New Roman"/>
              </a:rPr>
              <a:t>ʁəƨ</a:t>
            </a:r>
            <a:r>
              <a:rPr kumimoji="0" lang="fr-FR" sz="2400" b="0" i="0" u="none" strike="noStrike" kern="1200" cap="none" spc="0" normalizeH="0" baseline="0" noProof="0" dirty="0">
                <a:ln>
                  <a:noFill/>
                </a:ln>
                <a:solidFill>
                  <a:srgbClr val="000000"/>
                </a:solidFill>
                <a:effectLst/>
                <a:uLnTx/>
                <a:uFillTx/>
                <a:latin typeface="Calibri" panose="020F0502020204030204"/>
                <a:ea typeface="Times New Roman"/>
                <a:cs typeface="Times New Roman"/>
              </a:rPr>
              <a:t>, </a:t>
            </a:r>
            <a:r>
              <a:rPr kumimoji="0" lang="fr-FR" sz="2400" b="0" i="0" u="none" strike="noStrike" kern="1200" cap="none" spc="0" normalizeH="0" baseline="0" noProof="0" dirty="0" err="1">
                <a:ln>
                  <a:noFill/>
                </a:ln>
                <a:solidFill>
                  <a:srgbClr val="FF0000"/>
                </a:solidFill>
                <a:effectLst/>
                <a:uLnTx/>
                <a:uFillTx/>
                <a:latin typeface="Calibri" panose="020F0502020204030204"/>
                <a:ea typeface="Times New Roman"/>
                <a:cs typeface="Times New Roman"/>
              </a:rPr>
              <a:t>a</a:t>
            </a:r>
            <a:r>
              <a:rPr kumimoji="0" lang="fr-FR" sz="2400" b="0" i="0" u="none" strike="noStrike" kern="1200" cap="none" spc="0" normalizeH="0" baseline="0" noProof="0" dirty="0" err="1">
                <a:ln>
                  <a:noFill/>
                </a:ln>
                <a:solidFill>
                  <a:srgbClr val="000000"/>
                </a:solidFill>
                <a:effectLst/>
                <a:uLnTx/>
                <a:uFillTx/>
                <a:latin typeface="Calibri" panose="020F0502020204030204"/>
                <a:ea typeface="Times New Roman"/>
                <a:cs typeface="Times New Roman"/>
              </a:rPr>
              <a:t>ɖ</a:t>
            </a:r>
            <a:r>
              <a:rPr kumimoji="0" lang="fr-FR" sz="2400" b="0" i="0" u="none" strike="noStrike" kern="1200" cap="none" spc="0" normalizeH="0" baseline="0" noProof="0" dirty="0" err="1">
                <a:ln>
                  <a:noFill/>
                </a:ln>
                <a:solidFill>
                  <a:srgbClr val="FF0000"/>
                </a:solidFill>
                <a:effectLst/>
                <a:uLnTx/>
                <a:uFillTx/>
                <a:latin typeface="Calibri" panose="020F0502020204030204"/>
                <a:ea typeface="Times New Roman"/>
                <a:cs typeface="Times New Roman"/>
              </a:rPr>
              <a:t>i</a:t>
            </a:r>
            <a:r>
              <a:rPr kumimoji="0" lang="fr-FR" sz="2400" b="0" i="0" u="none" strike="noStrike" kern="1200" cap="none" spc="0" normalizeH="0" baseline="0" noProof="0" dirty="0">
                <a:ln>
                  <a:noFill/>
                </a:ln>
                <a:solidFill>
                  <a:srgbClr val="000000"/>
                </a:solidFill>
                <a:effectLst/>
                <a:uLnTx/>
                <a:uFillTx/>
                <a:latin typeface="Calibri" panose="020F0502020204030204"/>
                <a:ea typeface="Times New Roman"/>
                <a:cs typeface="Times New Roman"/>
              </a:rPr>
              <a:t> </a:t>
            </a:r>
            <a:r>
              <a:rPr kumimoji="0" lang="fr-FR" sz="2400" b="0" i="0" u="none" strike="noStrike" kern="1200" cap="none" spc="0" normalizeH="0" baseline="0" noProof="0" dirty="0" err="1">
                <a:ln>
                  <a:noFill/>
                </a:ln>
                <a:solidFill>
                  <a:srgbClr val="000000"/>
                </a:solidFill>
                <a:effectLst/>
                <a:uLnTx/>
                <a:uFillTx/>
                <a:latin typeface="Calibri" panose="020F0502020204030204"/>
                <a:ea typeface="Times New Roman"/>
                <a:cs typeface="Times New Roman"/>
              </a:rPr>
              <a:t>ъ</a:t>
            </a:r>
            <a:r>
              <a:rPr kumimoji="0" lang="fr-FR" sz="2400" b="0" i="0" u="none" strike="noStrike" kern="1200" cap="none" spc="0" normalizeH="0" baseline="0" noProof="0" dirty="0" err="1">
                <a:ln>
                  <a:noFill/>
                </a:ln>
                <a:solidFill>
                  <a:srgbClr val="FF0000"/>
                </a:solidFill>
                <a:effectLst/>
                <a:uLnTx/>
                <a:uFillTx/>
                <a:latin typeface="Calibri" panose="020F0502020204030204"/>
                <a:ea typeface="Times New Roman"/>
                <a:cs typeface="Times New Roman"/>
              </a:rPr>
              <a:t>e</a:t>
            </a:r>
            <a:r>
              <a:rPr kumimoji="0" lang="fr-FR" sz="2400" b="0" i="0" u="none" strike="noStrike" kern="1200" cap="none" spc="0" normalizeH="0" baseline="0" noProof="0" dirty="0">
                <a:ln>
                  <a:noFill/>
                </a:ln>
                <a:solidFill>
                  <a:srgbClr val="000000"/>
                </a:solidFill>
                <a:effectLst/>
                <a:uLnTx/>
                <a:uFillTx/>
                <a:latin typeface="Calibri" panose="020F0502020204030204"/>
                <a:ea typeface="Times New Roman"/>
                <a:cs typeface="Times New Roman"/>
              </a:rPr>
              <a:t> </a:t>
            </a:r>
            <a:r>
              <a:rPr kumimoji="0" lang="fr-FR" sz="2400" b="0" i="0" u="none" strike="noStrike" kern="1200" cap="none" spc="0" normalizeH="0" baseline="0" noProof="0" dirty="0" err="1">
                <a:ln>
                  <a:noFill/>
                </a:ln>
                <a:solidFill>
                  <a:srgbClr val="FF0000"/>
                </a:solidFill>
                <a:effectLst/>
                <a:uLnTx/>
                <a:uFillTx/>
                <a:latin typeface="Calibri" panose="020F0502020204030204"/>
                <a:ea typeface="Times New Roman"/>
                <a:cs typeface="Times New Roman"/>
              </a:rPr>
              <a:t>Pi</a:t>
            </a:r>
            <a:r>
              <a:rPr kumimoji="0" lang="fr-FR" sz="2400" b="0" i="0" u="none" strike="noStrike" kern="1200" cap="none" spc="0" normalizeH="0" baseline="0" noProof="0" dirty="0" err="1">
                <a:ln>
                  <a:noFill/>
                </a:ln>
                <a:solidFill>
                  <a:srgbClr val="000000"/>
                </a:solidFill>
                <a:effectLst/>
                <a:uLnTx/>
                <a:uFillTx/>
                <a:latin typeface="Calibri" panose="020F0502020204030204"/>
                <a:ea typeface="Times New Roman"/>
                <a:cs typeface="Times New Roman"/>
              </a:rPr>
              <a:t>ʁ</a:t>
            </a:r>
            <a:r>
              <a:rPr kumimoji="0" lang="fr-FR" sz="2400" b="0" i="0" u="none" strike="noStrike" kern="1200" cap="none" spc="0" normalizeH="0" baseline="0" noProof="0" dirty="0" err="1">
                <a:ln>
                  <a:noFill/>
                </a:ln>
                <a:solidFill>
                  <a:srgbClr val="FF0000"/>
                </a:solidFill>
                <a:effectLst/>
                <a:uLnTx/>
                <a:uFillTx/>
                <a:latin typeface="Calibri" panose="020F0502020204030204"/>
                <a:ea typeface="Times New Roman"/>
                <a:cs typeface="Times New Roman"/>
              </a:rPr>
              <a:t>rr</a:t>
            </a:r>
            <a:r>
              <a:rPr kumimoji="0" lang="fr-FR" sz="2400" b="0" i="0" u="none" strike="noStrike" kern="1200" cap="none" spc="0" normalizeH="0" baseline="0" noProof="0" dirty="0" err="1">
                <a:ln>
                  <a:noFill/>
                </a:ln>
                <a:solidFill>
                  <a:srgbClr val="0070C0"/>
                </a:solidFill>
                <a:effectLst/>
                <a:uLnTx/>
                <a:uFillTx/>
                <a:latin typeface="Calibri" panose="020F0502020204030204"/>
                <a:ea typeface="Times New Roman"/>
                <a:cs typeface="Times New Roman"/>
              </a:rPr>
              <a:t>e</a:t>
            </a:r>
            <a:r>
              <a:rPr kumimoji="0" lang="fr-FR" sz="2400" b="0" i="0" u="none" strike="noStrike" kern="1200" cap="none" spc="0" normalizeH="0" baseline="0" noProof="0" dirty="0">
                <a:ln>
                  <a:noFill/>
                </a:ln>
                <a:solidFill>
                  <a:srgbClr val="000000"/>
                </a:solidFill>
                <a:effectLst/>
                <a:uLnTx/>
                <a:uFillTx/>
                <a:latin typeface="Calibri" panose="020F0502020204030204"/>
                <a:ea typeface="Times New Roman"/>
                <a:cs typeface="Times New Roman"/>
              </a:rPr>
              <a:t>. « </a:t>
            </a:r>
            <a:r>
              <a:rPr kumimoji="0" lang="fr-FR" sz="2400" b="0" i="0" u="none" strike="noStrike" kern="1200" cap="none" spc="0" normalizeH="0" baseline="0" noProof="0" dirty="0">
                <a:ln>
                  <a:noFill/>
                </a:ln>
                <a:solidFill>
                  <a:srgbClr val="FF0000"/>
                </a:solidFill>
                <a:effectLst/>
                <a:uLnTx/>
                <a:uFillTx/>
                <a:latin typeface="Calibri" panose="020F0502020204030204"/>
                <a:ea typeface="Times New Roman"/>
                <a:cs typeface="Times New Roman"/>
              </a:rPr>
              <a:t>Tou</a:t>
            </a:r>
            <a:r>
              <a:rPr kumimoji="0" lang="fr-FR" sz="2400" b="0" i="0" u="none" strike="noStrike" kern="1200" cap="none" spc="0" normalizeH="0" baseline="0" noProof="0" dirty="0">
                <a:ln>
                  <a:noFill/>
                </a:ln>
                <a:solidFill>
                  <a:srgbClr val="000000"/>
                </a:solidFill>
                <a:effectLst/>
                <a:uLnTx/>
                <a:uFillTx/>
                <a:latin typeface="Calibri" panose="020F0502020204030204"/>
                <a:ea typeface="Times New Roman"/>
                <a:cs typeface="Times New Roman"/>
              </a:rPr>
              <a:t>t </a:t>
            </a:r>
            <a:r>
              <a:rPr kumimoji="0" lang="fr-FR" sz="2400" b="0" i="0" u="none" strike="noStrike" kern="1200" cap="none" spc="0" normalizeH="0" baseline="0" noProof="0" dirty="0">
                <a:ln>
                  <a:noFill/>
                </a:ln>
                <a:solidFill>
                  <a:srgbClr val="00B050"/>
                </a:solidFill>
                <a:effectLst/>
                <a:uLnTx/>
                <a:uFillTx/>
                <a:latin typeface="Calibri" panose="020F0502020204030204"/>
                <a:ea typeface="Times New Roman"/>
                <a:cs typeface="Times New Roman"/>
              </a:rPr>
              <a:t>est</a:t>
            </a:r>
            <a:r>
              <a:rPr kumimoji="0" lang="fr-FR" sz="2400" b="0" i="0" u="none" strike="noStrike" kern="1200" cap="none" spc="0" normalizeH="0" baseline="0" noProof="0" dirty="0">
                <a:ln>
                  <a:noFill/>
                </a:ln>
                <a:solidFill>
                  <a:srgbClr val="000000"/>
                </a:solidFill>
                <a:effectLst/>
                <a:uLnTx/>
                <a:uFillTx/>
                <a:latin typeface="Calibri" panose="020F0502020204030204"/>
                <a:ea typeface="Times New Roman"/>
                <a:cs typeface="Times New Roman"/>
              </a:rPr>
              <a:t> ɉ</a:t>
            </a:r>
            <a:r>
              <a:rPr kumimoji="0" lang="fr-FR" sz="2400" b="0" i="0" u="none" strike="noStrike" kern="1200" cap="none" spc="0" normalizeH="0" baseline="0" noProof="0" dirty="0" err="1">
                <a:ln>
                  <a:noFill/>
                </a:ln>
                <a:solidFill>
                  <a:srgbClr val="FF0000"/>
                </a:solidFill>
                <a:effectLst/>
                <a:uLnTx/>
                <a:uFillTx/>
                <a:latin typeface="Calibri" panose="020F0502020204030204"/>
                <a:ea typeface="Times New Roman"/>
                <a:cs typeface="Times New Roman"/>
              </a:rPr>
              <a:t>al</a:t>
            </a:r>
            <a:r>
              <a:rPr kumimoji="0" lang="fr-FR" sz="2400" b="0" i="0" u="none" strike="noStrike" kern="1200" cap="none" spc="0" normalizeH="0" baseline="0" noProof="0" dirty="0" err="1">
                <a:ln>
                  <a:noFill/>
                </a:ln>
                <a:solidFill>
                  <a:srgbClr val="000000"/>
                </a:solidFill>
                <a:effectLst/>
                <a:uLnTx/>
                <a:uFillTx/>
                <a:latin typeface="Calibri" panose="020F0502020204030204"/>
                <a:ea typeface="Times New Roman"/>
                <a:cs typeface="Times New Roman"/>
              </a:rPr>
              <a:t>ɖ</a:t>
            </a:r>
            <a:r>
              <a:rPr kumimoji="0" lang="fr-FR" sz="2400" b="0" i="0" u="none" strike="noStrike" kern="1200" cap="none" spc="0" normalizeH="0" baseline="0" noProof="0" dirty="0" err="1">
                <a:ln>
                  <a:noFill/>
                </a:ln>
                <a:solidFill>
                  <a:srgbClr val="0070C0"/>
                </a:solidFill>
                <a:effectLst/>
                <a:uLnTx/>
                <a:uFillTx/>
                <a:latin typeface="Calibri" panose="020F0502020204030204"/>
                <a:ea typeface="Times New Roman"/>
                <a:cs typeface="Times New Roman"/>
              </a:rPr>
              <a:t>e</a:t>
            </a:r>
            <a:r>
              <a:rPr kumimoji="0" lang="fr-FR" sz="2400" b="0" i="0" u="none" strike="noStrike" kern="1200" cap="none" spc="0" normalizeH="0" baseline="0" noProof="0" dirty="0">
                <a:ln>
                  <a:noFill/>
                </a:ln>
                <a:solidFill>
                  <a:srgbClr val="000000"/>
                </a:solidFill>
                <a:effectLst/>
                <a:uLnTx/>
                <a:uFillTx/>
                <a:latin typeface="Calibri" panose="020F0502020204030204"/>
                <a:ea typeface="Times New Roman"/>
                <a:cs typeface="Times New Roman"/>
              </a:rPr>
              <a:t> </a:t>
            </a:r>
            <a:r>
              <a:rPr kumimoji="0" lang="fr-FR" sz="2400" b="0" i="0" u="none" strike="noStrike" kern="1200" cap="none" spc="0" normalizeH="0" baseline="0" noProof="0" dirty="0" err="1">
                <a:ln>
                  <a:noFill/>
                </a:ln>
                <a:solidFill>
                  <a:srgbClr val="FF0000"/>
                </a:solidFill>
                <a:effectLst/>
                <a:uLnTx/>
                <a:uFillTx/>
                <a:latin typeface="Calibri" panose="020F0502020204030204"/>
                <a:ea typeface="Times New Roman"/>
                <a:cs typeface="Times New Roman"/>
              </a:rPr>
              <a:t>i</a:t>
            </a:r>
            <a:r>
              <a:rPr kumimoji="0" lang="fr-FR" sz="2400" b="0" i="0" u="none" strike="noStrike" kern="1200" cap="none" spc="0" normalizeH="0" baseline="0" noProof="0" dirty="0" err="1">
                <a:ln>
                  <a:noFill/>
                </a:ln>
                <a:solidFill>
                  <a:srgbClr val="000000"/>
                </a:solidFill>
                <a:effectLst/>
                <a:uLnTx/>
                <a:uFillTx/>
                <a:latin typeface="Calibri" panose="020F0502020204030204"/>
                <a:ea typeface="Times New Roman"/>
                <a:cs typeface="Times New Roman"/>
              </a:rPr>
              <a:t>ɉ</a:t>
            </a:r>
            <a:r>
              <a:rPr kumimoji="0" lang="fr-FR" sz="2400" b="0" i="0" u="none" strike="noStrike" kern="1200" cap="none" spc="0" normalizeH="0" baseline="0" noProof="0" dirty="0" err="1">
                <a:ln>
                  <a:noFill/>
                </a:ln>
                <a:solidFill>
                  <a:srgbClr val="FF0000"/>
                </a:solidFill>
                <a:effectLst/>
                <a:uLnTx/>
                <a:uFillTx/>
                <a:latin typeface="Calibri" panose="020F0502020204030204"/>
                <a:ea typeface="Times New Roman"/>
                <a:cs typeface="Times New Roman"/>
              </a:rPr>
              <a:t>i</a:t>
            </a:r>
            <a:r>
              <a:rPr kumimoji="0" lang="fr-FR" sz="2400" b="0" i="0" u="none" strike="noStrike" kern="1200" cap="none" spc="0" normalizeH="0" baseline="0" noProof="0" dirty="0">
                <a:ln>
                  <a:noFill/>
                </a:ln>
                <a:solidFill>
                  <a:srgbClr val="000000"/>
                </a:solidFill>
                <a:effectLst/>
                <a:uLnTx/>
                <a:uFillTx/>
                <a:latin typeface="Calibri" panose="020F0502020204030204"/>
                <a:ea typeface="Times New Roman"/>
                <a:cs typeface="Times New Roman"/>
              </a:rPr>
              <a:t>. » </a:t>
            </a:r>
            <a:r>
              <a:rPr kumimoji="0" lang="fr-FR" sz="2400" b="0" i="0" u="none" strike="noStrike" kern="1200" cap="none" spc="0" normalizeH="0" baseline="0" noProof="0" dirty="0" err="1">
                <a:ln>
                  <a:noFill/>
                </a:ln>
                <a:solidFill>
                  <a:srgbClr val="000000"/>
                </a:solidFill>
                <a:effectLst/>
                <a:uLnTx/>
                <a:uFillTx/>
                <a:latin typeface="Calibri" panose="020F0502020204030204"/>
                <a:ea typeface="Times New Roman"/>
                <a:cs typeface="Times New Roman"/>
              </a:rPr>
              <a:t>ɖ</a:t>
            </a:r>
            <a:r>
              <a:rPr kumimoji="0" lang="fr-FR" sz="2400" b="0" i="0" u="none" strike="noStrike" kern="1200" cap="none" spc="0" normalizeH="0" baseline="0" noProof="0" dirty="0" err="1">
                <a:ln>
                  <a:noFill/>
                </a:ln>
                <a:solidFill>
                  <a:srgbClr val="FF0000"/>
                </a:solidFill>
                <a:effectLst/>
                <a:uLnTx/>
                <a:uFillTx/>
                <a:latin typeface="Calibri" panose="020F0502020204030204"/>
                <a:ea typeface="Times New Roman"/>
                <a:cs typeface="Times New Roman"/>
              </a:rPr>
              <a:t>azou</a:t>
            </a:r>
            <a:r>
              <a:rPr kumimoji="0" lang="fr-FR" sz="2400" b="0" i="0" u="none" strike="noStrike" kern="1200" cap="none" spc="0" normalizeH="0" baseline="0" noProof="0" dirty="0" err="1">
                <a:ln>
                  <a:noFill/>
                </a:ln>
                <a:solidFill>
                  <a:srgbClr val="000000"/>
                </a:solidFill>
                <a:effectLst/>
                <a:uLnTx/>
                <a:uFillTx/>
                <a:latin typeface="Calibri" panose="020F0502020204030204"/>
                <a:ea typeface="Times New Roman"/>
                <a:cs typeface="Times New Roman"/>
              </a:rPr>
              <a:t>ɝɘɘəɝ</a:t>
            </a:r>
            <a:r>
              <a:rPr kumimoji="0" lang="fr-FR" sz="2400" b="0" i="0" u="none" strike="noStrike" kern="1200" cap="none" spc="0" normalizeH="0" baseline="0" noProof="0" dirty="0" err="1">
                <a:ln>
                  <a:noFill/>
                </a:ln>
                <a:solidFill>
                  <a:srgbClr val="0070C0"/>
                </a:solidFill>
                <a:effectLst/>
                <a:uLnTx/>
                <a:uFillTx/>
                <a:latin typeface="Calibri" panose="020F0502020204030204"/>
                <a:ea typeface="Times New Roman"/>
                <a:cs typeface="Times New Roman"/>
              </a:rPr>
              <a:t>t</a:t>
            </a:r>
            <a:r>
              <a:rPr kumimoji="0" lang="fr-FR" sz="2400" b="0" i="0" u="none" strike="noStrike" kern="1200" cap="none" spc="0" normalizeH="0" baseline="0" noProof="0" dirty="0">
                <a:ln>
                  <a:noFill/>
                </a:ln>
                <a:solidFill>
                  <a:srgbClr val="000000"/>
                </a:solidFill>
                <a:effectLst/>
                <a:uLnTx/>
                <a:uFillTx/>
                <a:latin typeface="Calibri" panose="020F0502020204030204"/>
                <a:ea typeface="Times New Roman"/>
                <a:cs typeface="Times New Roman"/>
              </a:rPr>
              <a:t>-</a:t>
            </a:r>
            <a:r>
              <a:rPr kumimoji="0" lang="fr-FR" sz="2400" b="0" i="0" u="none" strike="noStrike" kern="1200" cap="none" spc="0" normalizeH="0" baseline="0" noProof="0" dirty="0">
                <a:ln>
                  <a:noFill/>
                </a:ln>
                <a:solidFill>
                  <a:srgbClr val="FF0000"/>
                </a:solidFill>
                <a:effectLst/>
                <a:uLnTx/>
                <a:uFillTx/>
                <a:latin typeface="Calibri" panose="020F0502020204030204"/>
                <a:ea typeface="Times New Roman"/>
                <a:cs typeface="Times New Roman"/>
              </a:rPr>
              <a:t>il</a:t>
            </a:r>
            <a:r>
              <a:rPr kumimoji="0" lang="fr-FR" sz="2400" b="0" i="0" u="none" strike="noStrike" kern="1200" cap="none" spc="0" normalizeH="0" baseline="0" noProof="0" dirty="0">
                <a:ln>
                  <a:noFill/>
                </a:ln>
                <a:solidFill>
                  <a:srgbClr val="000000"/>
                </a:solidFill>
                <a:effectLst/>
                <a:uLnTx/>
                <a:uFillTx/>
                <a:latin typeface="Calibri" panose="020F0502020204030204"/>
                <a:ea typeface="Times New Roman"/>
                <a:cs typeface="Times New Roman"/>
              </a:rPr>
              <a:t> </a:t>
            </a:r>
            <a:r>
              <a:rPr kumimoji="0" lang="fr-FR" sz="2400" b="0" i="0" u="none" strike="noStrike" kern="1200" cap="none" spc="0" normalizeH="0" baseline="0" noProof="0" dirty="0" err="1">
                <a:ln>
                  <a:noFill/>
                </a:ln>
                <a:solidFill>
                  <a:srgbClr val="000000"/>
                </a:solidFill>
                <a:effectLst/>
                <a:uLnTx/>
                <a:uFillTx/>
                <a:latin typeface="Calibri" panose="020F0502020204030204"/>
                <a:ea typeface="Times New Roman"/>
                <a:cs typeface="Times New Roman"/>
              </a:rPr>
              <a:t>ǫəɝ</a:t>
            </a:r>
            <a:r>
              <a:rPr kumimoji="0" lang="fr-FR" sz="2400" b="0" i="0" u="none" strike="noStrike" kern="1200" cap="none" spc="0" normalizeH="0" baseline="0" noProof="0" dirty="0" err="1">
                <a:ln>
                  <a:noFill/>
                </a:ln>
                <a:solidFill>
                  <a:srgbClr val="0070C0"/>
                </a:solidFill>
                <a:effectLst/>
                <a:uLnTx/>
                <a:uFillTx/>
                <a:latin typeface="Calibri" panose="020F0502020204030204"/>
                <a:ea typeface="Times New Roman"/>
                <a:cs typeface="Times New Roman"/>
              </a:rPr>
              <a:t>e</a:t>
            </a:r>
            <a:r>
              <a:rPr kumimoji="0" lang="fr-FR" sz="2400" b="0" i="0" u="none" strike="noStrike" kern="1200" cap="none" spc="0" normalizeH="0" baseline="0" noProof="0" dirty="0" err="1">
                <a:ln>
                  <a:noFill/>
                </a:ln>
                <a:solidFill>
                  <a:srgbClr val="000000"/>
                </a:solidFill>
                <a:effectLst/>
                <a:uLnTx/>
                <a:uFillTx/>
                <a:latin typeface="Calibri" panose="020F0502020204030204"/>
                <a:ea typeface="Times New Roman"/>
                <a:cs typeface="Times New Roman"/>
              </a:rPr>
              <a:t>ɖʁǥ</a:t>
            </a:r>
            <a:r>
              <a:rPr kumimoji="0" lang="fr-FR" sz="2400" b="0" i="0" u="none" strike="noStrike" kern="1200" cap="none" spc="0" normalizeH="0" baseline="0" noProof="0" dirty="0" err="1">
                <a:ln>
                  <a:noFill/>
                </a:ln>
                <a:solidFill>
                  <a:srgbClr val="0070C0"/>
                </a:solidFill>
                <a:effectLst/>
                <a:uLnTx/>
                <a:uFillTx/>
                <a:latin typeface="Calibri" panose="020F0502020204030204"/>
                <a:ea typeface="Times New Roman"/>
                <a:cs typeface="Times New Roman"/>
              </a:rPr>
              <a:t>t</a:t>
            </a:r>
            <a:r>
              <a:rPr kumimoji="0" lang="fr-FR" sz="2400" b="0" i="0" u="none" strike="noStrike" kern="1200" cap="none" spc="0" normalizeH="0" baseline="0" noProof="0" dirty="0">
                <a:ln>
                  <a:noFill/>
                </a:ln>
                <a:solidFill>
                  <a:srgbClr val="000000"/>
                </a:solidFill>
                <a:effectLst/>
                <a:uLnTx/>
                <a:uFillTx/>
                <a:latin typeface="Calibri" panose="020F0502020204030204"/>
                <a:ea typeface="Times New Roman"/>
                <a:cs typeface="Times New Roman"/>
              </a:rPr>
              <a:t>. </a:t>
            </a:r>
            <a:r>
              <a:rPr kumimoji="0" lang="fr-FR" sz="2400" b="0" i="0" u="none" strike="noStrike" kern="1200" cap="none" spc="0" normalizeH="0" baseline="0" noProof="0" dirty="0">
                <a:ln>
                  <a:noFill/>
                </a:ln>
                <a:solidFill>
                  <a:srgbClr val="00B050"/>
                </a:solidFill>
                <a:effectLst/>
                <a:uLnTx/>
                <a:uFillTx/>
                <a:latin typeface="Calibri" panose="020F0502020204030204"/>
                <a:ea typeface="Times New Roman"/>
                <a:cs typeface="Times New Roman"/>
              </a:rPr>
              <a:t>Un</a:t>
            </a:r>
            <a:r>
              <a:rPr kumimoji="0" lang="fr-FR" sz="2400" b="0" i="0" u="none" strike="noStrike" kern="1200" cap="none" spc="0" normalizeH="0" baseline="0" noProof="0" dirty="0">
                <a:ln>
                  <a:noFill/>
                </a:ln>
                <a:solidFill>
                  <a:srgbClr val="000000"/>
                </a:solidFill>
                <a:effectLst/>
                <a:uLnTx/>
                <a:uFillTx/>
                <a:latin typeface="Calibri" panose="020F0502020204030204"/>
                <a:ea typeface="Times New Roman"/>
                <a:cs typeface="Times New Roman"/>
              </a:rPr>
              <a:t> ɉ</a:t>
            </a:r>
            <a:r>
              <a:rPr kumimoji="0" lang="fr-FR" sz="2400" b="0" i="0" u="none" strike="noStrike" kern="1200" cap="none" spc="0" normalizeH="0" baseline="0" noProof="0" dirty="0" err="1">
                <a:ln>
                  <a:noFill/>
                </a:ln>
                <a:solidFill>
                  <a:srgbClr val="FF0000"/>
                </a:solidFill>
                <a:effectLst/>
                <a:uLnTx/>
                <a:uFillTx/>
                <a:latin typeface="Calibri" panose="020F0502020204030204"/>
                <a:ea typeface="Times New Roman"/>
                <a:cs typeface="Times New Roman"/>
              </a:rPr>
              <a:t>a</a:t>
            </a:r>
            <a:r>
              <a:rPr kumimoji="0" lang="fr-FR" sz="2400" b="0" i="0" u="none" strike="noStrike" kern="1200" cap="none" spc="0" normalizeH="0" baseline="0" noProof="0" dirty="0" err="1">
                <a:ln>
                  <a:noFill/>
                </a:ln>
                <a:solidFill>
                  <a:srgbClr val="000000"/>
                </a:solidFill>
                <a:effectLst/>
                <a:uLnTx/>
                <a:uFillTx/>
                <a:latin typeface="Calibri" panose="020F0502020204030204"/>
                <a:ea typeface="Times New Roman"/>
                <a:cs typeface="Times New Roman"/>
              </a:rPr>
              <a:t>ǥ</a:t>
            </a:r>
            <a:r>
              <a:rPr kumimoji="0" lang="fr-FR" sz="2400" b="0" i="0" u="none" strike="noStrike" kern="1200" cap="none" spc="0" normalizeH="0" baseline="0" noProof="0" dirty="0" err="1">
                <a:ln>
                  <a:noFill/>
                </a:ln>
                <a:solidFill>
                  <a:srgbClr val="FF0000"/>
                </a:solidFill>
                <a:effectLst/>
                <a:uLnTx/>
                <a:uFillTx/>
                <a:latin typeface="Calibri" panose="020F0502020204030204"/>
                <a:ea typeface="Times New Roman"/>
                <a:cs typeface="Times New Roman"/>
              </a:rPr>
              <a:t>ar</a:t>
            </a:r>
            <a:r>
              <a:rPr kumimoji="0" lang="fr-FR" sz="2400" b="0" i="0" u="none" strike="noStrike" kern="1200" cap="none" spc="0" normalizeH="0" baseline="0" noProof="0" dirty="0" err="1">
                <a:ln>
                  <a:noFill/>
                </a:ln>
                <a:solidFill>
                  <a:srgbClr val="0070C0"/>
                </a:solidFill>
                <a:effectLst/>
                <a:uLnTx/>
                <a:uFillTx/>
                <a:latin typeface="Calibri" panose="020F0502020204030204"/>
                <a:ea typeface="Times New Roman"/>
                <a:cs typeface="Times New Roman"/>
              </a:rPr>
              <a:t>d</a:t>
            </a:r>
            <a:r>
              <a:rPr kumimoji="0" lang="fr-FR" sz="2400" b="0" i="0" u="none" strike="noStrike" kern="1200" cap="none" spc="0" normalizeH="0" baseline="0" noProof="0" dirty="0">
                <a:ln>
                  <a:noFill/>
                </a:ln>
                <a:solidFill>
                  <a:srgbClr val="000000"/>
                </a:solidFill>
                <a:effectLst/>
                <a:uLnTx/>
                <a:uFillTx/>
                <a:latin typeface="Calibri" panose="020F0502020204030204"/>
                <a:ea typeface="Times New Roman"/>
                <a:cs typeface="Times New Roman"/>
              </a:rPr>
              <a:t> </a:t>
            </a:r>
            <a:r>
              <a:rPr kumimoji="0" lang="fr-FR" sz="2400" b="0" i="0" u="none" strike="noStrike" kern="1200" cap="none" spc="0" normalizeH="0" baseline="0" noProof="0" dirty="0">
                <a:ln>
                  <a:noFill/>
                </a:ln>
                <a:solidFill>
                  <a:srgbClr val="FF0000"/>
                </a:solidFill>
                <a:effectLst/>
                <a:uLnTx/>
                <a:uFillTx/>
                <a:latin typeface="Calibri" panose="020F0502020204030204"/>
                <a:ea typeface="Times New Roman"/>
                <a:cs typeface="Times New Roman"/>
              </a:rPr>
              <a:t>arriva</a:t>
            </a:r>
            <a:r>
              <a:rPr kumimoji="0" lang="fr-FR" sz="2400" b="0" i="0" u="none" strike="noStrike" kern="1200" cap="none" spc="0" normalizeH="0" baseline="0" noProof="0" dirty="0">
                <a:ln>
                  <a:noFill/>
                </a:ln>
                <a:solidFill>
                  <a:srgbClr val="000000"/>
                </a:solidFill>
                <a:effectLst/>
                <a:uLnTx/>
                <a:uFillTx/>
                <a:latin typeface="Calibri" panose="020F0502020204030204"/>
                <a:ea typeface="Times New Roman"/>
                <a:cs typeface="Times New Roman"/>
              </a:rPr>
              <a:t> </a:t>
            </a:r>
            <a:r>
              <a:rPr kumimoji="0" lang="fr-FR" sz="2400" b="0" i="0" u="none" strike="noStrike" kern="1200" cap="none" spc="0" normalizeH="0" baseline="0" noProof="0" dirty="0" err="1">
                <a:ln>
                  <a:noFill/>
                </a:ln>
                <a:solidFill>
                  <a:srgbClr val="000000"/>
                </a:solidFill>
                <a:effectLst/>
                <a:uLnTx/>
                <a:uFillTx/>
                <a:latin typeface="Calibri" panose="020F0502020204030204"/>
                <a:ea typeface="Times New Roman"/>
                <a:cs typeface="Times New Roman"/>
              </a:rPr>
              <a:t>ǿ</a:t>
            </a:r>
            <a:r>
              <a:rPr kumimoji="0" lang="fr-FR" sz="2400" b="0" i="0" u="none" strike="noStrike" kern="1200" cap="none" spc="0" normalizeH="0" baseline="0" noProof="0" dirty="0" err="1">
                <a:ln>
                  <a:noFill/>
                </a:ln>
                <a:solidFill>
                  <a:srgbClr val="FF0000"/>
                </a:solidFill>
                <a:effectLst/>
                <a:uLnTx/>
                <a:uFillTx/>
                <a:latin typeface="Calibri" panose="020F0502020204030204"/>
                <a:ea typeface="Times New Roman"/>
                <a:cs typeface="Times New Roman"/>
              </a:rPr>
              <a:t>i</a:t>
            </a:r>
            <a:r>
              <a:rPr kumimoji="0" lang="fr-FR" sz="2400" b="0" i="0" u="none" strike="noStrike" kern="1200" cap="none" spc="0" normalizeH="0" baseline="0" noProof="0" dirty="0" err="1">
                <a:ln>
                  <a:noFill/>
                </a:ln>
                <a:solidFill>
                  <a:srgbClr val="000000"/>
                </a:solidFill>
                <a:effectLst/>
                <a:uLnTx/>
                <a:uFillTx/>
                <a:latin typeface="Calibri" panose="020F0502020204030204"/>
                <a:ea typeface="Times New Roman"/>
                <a:cs typeface="Times New Roman"/>
              </a:rPr>
              <a:t>ʁǥ</a:t>
            </a:r>
            <a:r>
              <a:rPr kumimoji="0" lang="fr-FR" sz="2400" b="0" i="0" u="none" strike="noStrike" kern="1200" cap="none" spc="0" normalizeH="0" baseline="0" noProof="0" dirty="0" err="1">
                <a:ln>
                  <a:noFill/>
                </a:ln>
                <a:solidFill>
                  <a:srgbClr val="FF0000"/>
                </a:solidFill>
                <a:effectLst/>
                <a:uLnTx/>
                <a:uFillTx/>
                <a:latin typeface="Calibri" panose="020F0502020204030204"/>
                <a:ea typeface="Times New Roman"/>
                <a:cs typeface="Times New Roman"/>
              </a:rPr>
              <a:t>t</a:t>
            </a:r>
            <a:r>
              <a:rPr kumimoji="0" lang="fr-FR" sz="2400" b="0" i="0" u="none" strike="noStrike" kern="1200" cap="none" spc="0" normalizeH="0" baseline="0" noProof="0" dirty="0" err="1">
                <a:ln>
                  <a:noFill/>
                </a:ln>
                <a:solidFill>
                  <a:srgbClr val="000000"/>
                </a:solidFill>
                <a:effectLst/>
                <a:uLnTx/>
                <a:uFillTx/>
                <a:latin typeface="Calibri" panose="020F0502020204030204"/>
                <a:ea typeface="Times New Roman"/>
                <a:cs typeface="Times New Roman"/>
              </a:rPr>
              <a:t>ô</a:t>
            </a:r>
            <a:r>
              <a:rPr kumimoji="0" lang="fr-FR" sz="2400" b="0" i="0" u="none" strike="noStrike" kern="1200" cap="none" spc="0" normalizeH="0" baseline="0" noProof="0" dirty="0" err="1">
                <a:ln>
                  <a:noFill/>
                </a:ln>
                <a:solidFill>
                  <a:srgbClr val="0070C0"/>
                </a:solidFill>
                <a:effectLst/>
                <a:uLnTx/>
                <a:uFillTx/>
                <a:latin typeface="Calibri" panose="020F0502020204030204"/>
                <a:ea typeface="Times New Roman"/>
                <a:cs typeface="Times New Roman"/>
              </a:rPr>
              <a:t>t</a:t>
            </a:r>
            <a:r>
              <a:rPr kumimoji="0" lang="fr-FR" sz="2400" b="0" i="0" u="none" strike="noStrike" kern="1200" cap="none" spc="0" normalizeH="0" baseline="0" noProof="0" dirty="0">
                <a:ln>
                  <a:noFill/>
                </a:ln>
                <a:solidFill>
                  <a:srgbClr val="000000"/>
                </a:solidFill>
                <a:effectLst/>
                <a:uLnTx/>
                <a:uFillTx/>
                <a:latin typeface="Calibri" panose="020F0502020204030204"/>
                <a:ea typeface="Times New Roman"/>
                <a:cs typeface="Times New Roman"/>
              </a:rPr>
              <a:t> </a:t>
            </a:r>
            <a:r>
              <a:rPr kumimoji="0" lang="fr-FR" sz="2400" b="0" i="0" u="none" strike="noStrike" kern="1200" cap="none" spc="0" normalizeH="0" baseline="0" noProof="0" dirty="0">
                <a:ln>
                  <a:noFill/>
                </a:ln>
                <a:solidFill>
                  <a:srgbClr val="00B050"/>
                </a:solidFill>
                <a:effectLst/>
                <a:uLnTx/>
                <a:uFillTx/>
                <a:latin typeface="Calibri" panose="020F0502020204030204"/>
                <a:ea typeface="Times New Roman"/>
                <a:cs typeface="Times New Roman"/>
              </a:rPr>
              <a:t>en</a:t>
            </a:r>
            <a:r>
              <a:rPr kumimoji="0" lang="fr-FR" sz="2400" b="0" i="0" u="none" strike="noStrike" kern="1200" cap="none" spc="0" normalizeH="0" baseline="0" noProof="0" dirty="0">
                <a:ln>
                  <a:noFill/>
                </a:ln>
                <a:solidFill>
                  <a:srgbClr val="000000"/>
                </a:solidFill>
                <a:effectLst/>
                <a:uLnTx/>
                <a:uFillTx/>
                <a:latin typeface="Calibri" panose="020F0502020204030204"/>
                <a:ea typeface="Times New Roman"/>
                <a:cs typeface="Times New Roman"/>
              </a:rPr>
              <a:t> </a:t>
            </a:r>
            <a:r>
              <a:rPr kumimoji="0" lang="fr-FR" sz="2400" b="0" i="0" u="none" strike="noStrike" kern="1200" cap="none" spc="0" normalizeH="0" baseline="0" noProof="0" dirty="0">
                <a:ln>
                  <a:noFill/>
                </a:ln>
                <a:solidFill>
                  <a:srgbClr val="FF0000"/>
                </a:solidFill>
                <a:effectLst/>
                <a:uLnTx/>
                <a:uFillTx/>
                <a:latin typeface="Calibri" panose="020F0502020204030204"/>
                <a:ea typeface="Times New Roman"/>
                <a:cs typeface="Times New Roman"/>
              </a:rPr>
              <a:t>se</a:t>
            </a:r>
            <a:r>
              <a:rPr kumimoji="0" lang="fr-FR" sz="2400" b="0" i="0" u="none" strike="noStrike" kern="1200" cap="none" spc="0" normalizeH="0" baseline="0" noProof="0" dirty="0">
                <a:ln>
                  <a:noFill/>
                </a:ln>
                <a:solidFill>
                  <a:srgbClr val="000000"/>
                </a:solidFill>
                <a:effectLst/>
                <a:uLnTx/>
                <a:uFillTx/>
                <a:latin typeface="Calibri" panose="020F0502020204030204"/>
                <a:ea typeface="Times New Roman"/>
                <a:cs typeface="Times New Roman"/>
              </a:rPr>
              <a:t> </a:t>
            </a:r>
            <a:r>
              <a:rPr kumimoji="0" lang="fr-FR" sz="2400" b="0" i="0" u="none" strike="noStrike" kern="1200" cap="none" spc="0" normalizeH="0" baseline="0" noProof="0" dirty="0" err="1">
                <a:ln>
                  <a:noFill/>
                </a:ln>
                <a:solidFill>
                  <a:srgbClr val="000000"/>
                </a:solidFill>
                <a:effectLst/>
                <a:uLnTx/>
                <a:uFillTx/>
                <a:latin typeface="Calibri" panose="020F0502020204030204"/>
                <a:ea typeface="Times New Roman"/>
                <a:cs typeface="Times New Roman"/>
              </a:rPr>
              <a:t>ъəǥъ</a:t>
            </a:r>
            <a:r>
              <a:rPr kumimoji="0" lang="fr-FR" sz="2400" b="0" i="0" u="none" strike="noStrike" kern="1200" cap="none" spc="0" normalizeH="0" baseline="0" noProof="0" dirty="0" err="1">
                <a:ln>
                  <a:noFill/>
                </a:ln>
                <a:solidFill>
                  <a:srgbClr val="FF0000"/>
                </a:solidFill>
                <a:effectLst/>
                <a:uLnTx/>
                <a:uFillTx/>
                <a:latin typeface="Calibri" panose="020F0502020204030204"/>
                <a:ea typeface="Times New Roman"/>
                <a:cs typeface="Times New Roman"/>
              </a:rPr>
              <a:t>i</a:t>
            </a:r>
            <a:r>
              <a:rPr kumimoji="0" lang="fr-FR" sz="2400" b="0" i="0" u="none" strike="noStrike" kern="1200" cap="none" spc="0" normalizeH="0" baseline="0" noProof="0" dirty="0" err="1">
                <a:ln>
                  <a:noFill/>
                </a:ln>
                <a:solidFill>
                  <a:srgbClr val="000000"/>
                </a:solidFill>
                <a:effectLst/>
                <a:uLnTx/>
                <a:uFillTx/>
                <a:latin typeface="Calibri" panose="020F0502020204030204"/>
                <a:ea typeface="Times New Roman"/>
                <a:cs typeface="Times New Roman"/>
              </a:rPr>
              <a:t>ǥəǥ</a:t>
            </a:r>
            <a:r>
              <a:rPr kumimoji="0" lang="fr-FR" sz="2400" b="0" i="0" u="none" strike="noStrike" kern="1200" cap="none" spc="0" normalizeH="0" baseline="0" noProof="0" dirty="0" err="1">
                <a:ln>
                  <a:noFill/>
                </a:ln>
                <a:solidFill>
                  <a:srgbClr val="0070C0"/>
                </a:solidFill>
                <a:effectLst/>
                <a:uLnTx/>
                <a:uFillTx/>
                <a:latin typeface="Calibri" panose="020F0502020204030204"/>
                <a:ea typeface="Times New Roman"/>
                <a:cs typeface="Times New Roman"/>
              </a:rPr>
              <a:t>t</a:t>
            </a:r>
            <a:r>
              <a:rPr kumimoji="0" lang="fr-FR" sz="2400" b="0" i="0" u="none" strike="noStrike" kern="1200" cap="none" spc="0" normalizeH="0" baseline="0" noProof="0" dirty="0">
                <a:ln>
                  <a:noFill/>
                </a:ln>
                <a:solidFill>
                  <a:srgbClr val="000000"/>
                </a:solidFill>
                <a:effectLst/>
                <a:uLnTx/>
                <a:uFillTx/>
                <a:latin typeface="Calibri" panose="020F0502020204030204"/>
                <a:ea typeface="Times New Roman"/>
                <a:cs typeface="Times New Roman"/>
              </a:rPr>
              <a:t>, </a:t>
            </a:r>
            <a:r>
              <a:rPr kumimoji="0" lang="fr-FR" sz="2400" b="0" i="0" u="none" strike="noStrike" kern="1200" cap="none" spc="0" normalizeH="0" baseline="0" noProof="0" dirty="0">
                <a:ln>
                  <a:noFill/>
                </a:ln>
                <a:solidFill>
                  <a:srgbClr val="FF0000"/>
                </a:solidFill>
                <a:effectLst/>
                <a:uLnTx/>
                <a:uFillTx/>
                <a:latin typeface="Calibri" panose="020F0502020204030204"/>
                <a:ea typeface="Times New Roman"/>
                <a:cs typeface="Times New Roman"/>
              </a:rPr>
              <a:t>tou</a:t>
            </a:r>
            <a:r>
              <a:rPr kumimoji="0" lang="fr-FR" sz="2400" b="0" i="0" u="none" strike="noStrike" kern="1200" cap="none" spc="0" normalizeH="0" baseline="0" noProof="0" dirty="0">
                <a:ln>
                  <a:noFill/>
                </a:ln>
                <a:solidFill>
                  <a:srgbClr val="0070C0"/>
                </a:solidFill>
                <a:effectLst/>
                <a:uLnTx/>
                <a:uFillTx/>
                <a:latin typeface="Calibri" panose="020F0502020204030204"/>
                <a:ea typeface="Times New Roman"/>
                <a:cs typeface="Times New Roman"/>
              </a:rPr>
              <a:t>t</a:t>
            </a:r>
            <a:r>
              <a:rPr kumimoji="0" lang="fr-FR" sz="2400" b="0" i="0" u="none" strike="noStrike" kern="1200" cap="none" spc="0" normalizeH="0" baseline="0" noProof="0" dirty="0">
                <a:ln>
                  <a:noFill/>
                </a:ln>
                <a:solidFill>
                  <a:srgbClr val="000000"/>
                </a:solidFill>
                <a:effectLst/>
                <a:uLnTx/>
                <a:uFillTx/>
                <a:latin typeface="Calibri" panose="020F0502020204030204"/>
                <a:ea typeface="Times New Roman"/>
                <a:cs typeface="Times New Roman"/>
              </a:rPr>
              <a:t> </a:t>
            </a:r>
            <a:r>
              <a:rPr kumimoji="0" lang="fr-FR" sz="2400" b="0" i="0" u="none" strike="noStrike" kern="1200" cap="none" spc="0" normalizeH="0" baseline="0" noProof="0" dirty="0" err="1">
                <a:ln>
                  <a:noFill/>
                </a:ln>
                <a:solidFill>
                  <a:srgbClr val="000000"/>
                </a:solidFill>
                <a:effectLst/>
                <a:uLnTx/>
                <a:uFillTx/>
                <a:latin typeface="Calibri" panose="020F0502020204030204"/>
                <a:ea typeface="Times New Roman"/>
                <a:cs typeface="Times New Roman"/>
              </a:rPr>
              <a:t>ƽ</a:t>
            </a:r>
            <a:r>
              <a:rPr kumimoji="0" lang="fr-FR" sz="2400" b="0" i="0" u="none" strike="noStrike" kern="1200" cap="none" spc="0" normalizeH="0" baseline="0" noProof="0" dirty="0" err="1">
                <a:ln>
                  <a:noFill/>
                </a:ln>
                <a:solidFill>
                  <a:srgbClr val="FF0000"/>
                </a:solidFill>
                <a:effectLst/>
                <a:uLnTx/>
                <a:uFillTx/>
                <a:latin typeface="Calibri" panose="020F0502020204030204"/>
                <a:ea typeface="Times New Roman"/>
                <a:cs typeface="Times New Roman"/>
              </a:rPr>
              <a:t>eureu</a:t>
            </a:r>
            <a:r>
              <a:rPr kumimoji="0" lang="fr-FR" sz="2400" b="0" i="0" u="none" strike="noStrike" kern="1200" cap="none" spc="0" normalizeH="0" baseline="0" noProof="0" dirty="0" err="1">
                <a:ln>
                  <a:noFill/>
                </a:ln>
                <a:solidFill>
                  <a:srgbClr val="0070C0"/>
                </a:solidFill>
                <a:effectLst/>
                <a:uLnTx/>
                <a:uFillTx/>
                <a:latin typeface="Calibri" panose="020F0502020204030204"/>
                <a:ea typeface="Times New Roman"/>
                <a:cs typeface="Times New Roman"/>
              </a:rPr>
              <a:t>x</a:t>
            </a:r>
            <a:r>
              <a:rPr kumimoji="0" lang="fr-FR" sz="2400" b="0" i="0" u="none" strike="noStrike" kern="1200" cap="none" spc="0" normalizeH="0" baseline="0" noProof="0" dirty="0">
                <a:ln>
                  <a:noFill/>
                </a:ln>
                <a:solidFill>
                  <a:srgbClr val="000000"/>
                </a:solidFill>
                <a:effectLst/>
                <a:uLnTx/>
                <a:uFillTx/>
                <a:latin typeface="Calibri" panose="020F0502020204030204"/>
                <a:ea typeface="Times New Roman"/>
                <a:cs typeface="Times New Roman"/>
              </a:rPr>
              <a:t> </a:t>
            </a:r>
            <a:r>
              <a:rPr kumimoji="0" lang="fr-FR" sz="2400" b="0" i="0" u="none" strike="noStrike" kern="1200" cap="none" spc="0" normalizeH="0" baseline="0" noProof="0" dirty="0" err="1">
                <a:ln>
                  <a:noFill/>
                </a:ln>
                <a:solidFill>
                  <a:srgbClr val="000000"/>
                </a:solidFill>
                <a:effectLst/>
                <a:uLnTx/>
                <a:uFillTx/>
                <a:latin typeface="Calibri" panose="020F0502020204030204"/>
                <a:ea typeface="Times New Roman"/>
                <a:cs typeface="Times New Roman"/>
              </a:rPr>
              <a:t>qƨ</a:t>
            </a:r>
            <a:r>
              <a:rPr kumimoji="0" lang="fr-FR" sz="2400" b="0" i="0" u="none" strike="noStrike" kern="1200" cap="none" spc="0" normalizeH="0" baseline="0" noProof="0" dirty="0" err="1">
                <a:ln>
                  <a:noFill/>
                </a:ln>
                <a:solidFill>
                  <a:srgbClr val="FF0000"/>
                </a:solidFill>
                <a:effectLst/>
                <a:uLnTx/>
                <a:uFillTx/>
                <a:latin typeface="Calibri" panose="020F0502020204030204"/>
                <a:ea typeface="Times New Roman"/>
                <a:cs typeface="Times New Roman"/>
              </a:rPr>
              <a:t>e</a:t>
            </a:r>
            <a:r>
              <a:rPr kumimoji="0" lang="fr-FR" sz="2400" b="0" i="0" u="none" strike="noStrike" kern="1200" cap="none" spc="0" normalizeH="0" baseline="0" noProof="0" dirty="0">
                <a:ln>
                  <a:noFill/>
                </a:ln>
                <a:solidFill>
                  <a:srgbClr val="000000"/>
                </a:solidFill>
                <a:effectLst/>
                <a:uLnTx/>
                <a:uFillTx/>
                <a:latin typeface="Calibri" panose="020F0502020204030204"/>
                <a:ea typeface="Times New Roman"/>
                <a:cs typeface="Times New Roman"/>
              </a:rPr>
              <a:t> </a:t>
            </a:r>
            <a:r>
              <a:rPr kumimoji="0" lang="fr-FR" sz="2400" b="0" i="0" u="none" strike="noStrike" kern="1200" cap="none" spc="0" normalizeH="0" baseline="0" noProof="0" dirty="0" err="1">
                <a:ln>
                  <a:noFill/>
                </a:ln>
                <a:solidFill>
                  <a:srgbClr val="FF0000"/>
                </a:solidFill>
                <a:effectLst/>
                <a:uLnTx/>
                <a:uFillTx/>
                <a:latin typeface="Calibri" panose="020F0502020204030204"/>
                <a:ea typeface="Times New Roman"/>
                <a:cs typeface="Times New Roman"/>
              </a:rPr>
              <a:t>Pi</a:t>
            </a:r>
            <a:r>
              <a:rPr kumimoji="0" lang="fr-FR" sz="2400" b="0" i="0" u="none" strike="noStrike" kern="1200" cap="none" spc="0" normalizeH="0" baseline="0" noProof="0" dirty="0" err="1">
                <a:ln>
                  <a:noFill/>
                </a:ln>
                <a:solidFill>
                  <a:srgbClr val="000000"/>
                </a:solidFill>
                <a:effectLst/>
                <a:uLnTx/>
                <a:uFillTx/>
                <a:latin typeface="Calibri" panose="020F0502020204030204"/>
                <a:ea typeface="Times New Roman"/>
                <a:cs typeface="Times New Roman"/>
              </a:rPr>
              <a:t>ʁ</a:t>
            </a:r>
            <a:r>
              <a:rPr kumimoji="0" lang="fr-FR" sz="2400" b="0" i="0" u="none" strike="noStrike" kern="1200" cap="none" spc="0" normalizeH="0" baseline="0" noProof="0" dirty="0" err="1">
                <a:ln>
                  <a:noFill/>
                </a:ln>
                <a:solidFill>
                  <a:srgbClr val="FF0000"/>
                </a:solidFill>
                <a:effectLst/>
                <a:uLnTx/>
                <a:uFillTx/>
                <a:latin typeface="Calibri" panose="020F0502020204030204"/>
                <a:ea typeface="Times New Roman"/>
                <a:cs typeface="Times New Roman"/>
              </a:rPr>
              <a:t>rr</a:t>
            </a:r>
            <a:r>
              <a:rPr kumimoji="0" lang="fr-FR" sz="2400" b="0" i="0" u="none" strike="noStrike" kern="1200" cap="none" spc="0" normalizeH="0" baseline="0" noProof="0" dirty="0" err="1">
                <a:ln>
                  <a:noFill/>
                </a:ln>
                <a:solidFill>
                  <a:srgbClr val="0070C0"/>
                </a:solidFill>
                <a:effectLst/>
                <a:uLnTx/>
                <a:uFillTx/>
                <a:latin typeface="Calibri" panose="020F0502020204030204"/>
                <a:ea typeface="Times New Roman"/>
                <a:cs typeface="Times New Roman"/>
              </a:rPr>
              <a:t>e</a:t>
            </a:r>
            <a:r>
              <a:rPr kumimoji="0" lang="fr-FR" sz="2400" b="0" i="0" u="none" strike="noStrike" kern="1200" cap="none" spc="0" normalizeH="0" baseline="0" noProof="0" dirty="0">
                <a:ln>
                  <a:noFill/>
                </a:ln>
                <a:solidFill>
                  <a:srgbClr val="000000"/>
                </a:solidFill>
                <a:effectLst/>
                <a:uLnTx/>
                <a:uFillTx/>
                <a:latin typeface="Calibri" panose="020F0502020204030204"/>
                <a:ea typeface="Times New Roman"/>
                <a:cs typeface="Times New Roman"/>
              </a:rPr>
              <a:t> </a:t>
            </a:r>
            <a:r>
              <a:rPr kumimoji="0" lang="fr-FR" sz="2400" b="0" i="0" u="none" strike="noStrike" kern="1200" cap="none" spc="0" normalizeH="0" baseline="0" noProof="0" dirty="0" err="1">
                <a:ln>
                  <a:noFill/>
                </a:ln>
                <a:solidFill>
                  <a:srgbClr val="000000"/>
                </a:solidFill>
                <a:effectLst/>
                <a:uLnTx/>
                <a:uFillTx/>
                <a:latin typeface="Calibri" panose="020F0502020204030204"/>
                <a:ea typeface="Times New Roman"/>
                <a:cs typeface="Times New Roman"/>
              </a:rPr>
              <a:t>ǥ’əɝ</a:t>
            </a:r>
            <a:r>
              <a:rPr kumimoji="0" lang="fr-FR" sz="2400" b="0" i="0" u="none" strike="noStrike" kern="1200" cap="none" spc="0" normalizeH="0" baseline="0" noProof="0" dirty="0" err="1">
                <a:ln>
                  <a:noFill/>
                </a:ln>
                <a:solidFill>
                  <a:srgbClr val="0070C0"/>
                </a:solidFill>
                <a:effectLst/>
                <a:uLnTx/>
                <a:uFillTx/>
                <a:latin typeface="Calibri" panose="020F0502020204030204"/>
                <a:ea typeface="Times New Roman"/>
                <a:cs typeface="Times New Roman"/>
              </a:rPr>
              <a:t>t</a:t>
            </a:r>
            <a:r>
              <a:rPr kumimoji="0" lang="fr-FR" sz="2400" b="0" i="0" u="none" strike="noStrike" kern="1200" cap="none" spc="0" normalizeH="0" baseline="0" noProof="0" dirty="0">
                <a:ln>
                  <a:noFill/>
                </a:ln>
                <a:solidFill>
                  <a:srgbClr val="000000"/>
                </a:solidFill>
                <a:effectLst/>
                <a:uLnTx/>
                <a:uFillTx/>
                <a:latin typeface="Calibri" panose="020F0502020204030204"/>
                <a:ea typeface="Times New Roman"/>
                <a:cs typeface="Times New Roman"/>
              </a:rPr>
              <a:t> </a:t>
            </a:r>
            <a:r>
              <a:rPr kumimoji="0" lang="fr-FR" sz="2400" b="0" i="0" u="none" strike="noStrike" kern="1200" cap="none" spc="0" normalizeH="0" baseline="0" noProof="0" dirty="0">
                <a:ln>
                  <a:noFill/>
                </a:ln>
                <a:solidFill>
                  <a:srgbClr val="FF0000"/>
                </a:solidFill>
                <a:effectLst/>
                <a:uLnTx/>
                <a:uFillTx/>
                <a:latin typeface="Calibri" panose="020F0502020204030204"/>
                <a:ea typeface="Times New Roman"/>
                <a:cs typeface="Times New Roman"/>
              </a:rPr>
              <a:t>pa</a:t>
            </a:r>
            <a:r>
              <a:rPr kumimoji="0" lang="fr-FR" sz="2400" b="0" i="0" u="none" strike="noStrike" kern="1200" cap="none" spc="0" normalizeH="0" baseline="0" noProof="0" dirty="0">
                <a:ln>
                  <a:noFill/>
                </a:ln>
                <a:solidFill>
                  <a:srgbClr val="000000"/>
                </a:solidFill>
                <a:effectLst/>
                <a:uLnTx/>
                <a:uFillTx/>
                <a:latin typeface="Calibri" panose="020F0502020204030204"/>
                <a:ea typeface="Times New Roman"/>
                <a:cs typeface="Times New Roman"/>
              </a:rPr>
              <a:t>s </a:t>
            </a:r>
            <a:r>
              <a:rPr kumimoji="0" lang="fr-FR" sz="2400" b="0" i="0" u="none" strike="noStrike" kern="1200" cap="none" spc="0" normalizeH="0" baseline="0" noProof="0" dirty="0" err="1">
                <a:ln>
                  <a:noFill/>
                </a:ln>
                <a:solidFill>
                  <a:srgbClr val="FF0000"/>
                </a:solidFill>
                <a:effectLst/>
                <a:uLnTx/>
                <a:uFillTx/>
                <a:latin typeface="Calibri" panose="020F0502020204030204"/>
                <a:ea typeface="Times New Roman"/>
                <a:cs typeface="Times New Roman"/>
              </a:rPr>
              <a:t>f</a:t>
            </a:r>
            <a:r>
              <a:rPr kumimoji="0" lang="fr-FR" sz="2400" b="0" i="0" u="none" strike="noStrike" kern="1200" cap="none" spc="0" normalizeH="0" baseline="0" noProof="0" dirty="0" err="1">
                <a:ln>
                  <a:noFill/>
                </a:ln>
                <a:solidFill>
                  <a:srgbClr val="000000"/>
                </a:solidFill>
                <a:effectLst/>
                <a:uLnTx/>
                <a:uFillTx/>
                <a:latin typeface="Calibri" panose="020F0502020204030204"/>
                <a:ea typeface="Times New Roman"/>
                <a:cs typeface="Times New Roman"/>
              </a:rPr>
              <a:t>ʁ</a:t>
            </a:r>
            <a:r>
              <a:rPr kumimoji="0" lang="fr-FR" sz="2400" b="0" i="0" u="none" strike="noStrike" kern="1200" cap="none" spc="0" normalizeH="0" baseline="0" noProof="0" dirty="0" err="1">
                <a:ln>
                  <a:noFill/>
                </a:ln>
                <a:solidFill>
                  <a:srgbClr val="FF0000"/>
                </a:solidFill>
                <a:effectLst/>
                <a:uLnTx/>
                <a:uFillTx/>
                <a:latin typeface="Calibri" panose="020F0502020204030204"/>
                <a:ea typeface="Times New Roman"/>
                <a:cs typeface="Times New Roman"/>
              </a:rPr>
              <a:t>r</a:t>
            </a:r>
            <a:r>
              <a:rPr kumimoji="0" lang="fr-FR" sz="2400" b="0" i="0" u="none" strike="noStrike" kern="1200" cap="none" spc="0" normalizeH="0" baseline="0" noProof="0" dirty="0" err="1">
                <a:ln>
                  <a:noFill/>
                </a:ln>
                <a:solidFill>
                  <a:srgbClr val="000000"/>
                </a:solidFill>
                <a:effectLst/>
                <a:uLnTx/>
                <a:uFillTx/>
                <a:latin typeface="Calibri" panose="020F0502020204030204"/>
                <a:ea typeface="Times New Roman"/>
                <a:cs typeface="Times New Roman"/>
              </a:rPr>
              <a:t>ɖ</a:t>
            </a:r>
            <a:r>
              <a:rPr kumimoji="0" lang="fr-FR" sz="2400" b="0" i="0" u="none" strike="noStrike" kern="1200" cap="none" spc="0" normalizeH="0" baseline="0" noProof="0" dirty="0" err="1">
                <a:ln>
                  <a:noFill/>
                </a:ln>
                <a:solidFill>
                  <a:srgbClr val="FF0000"/>
                </a:solidFill>
                <a:effectLst/>
                <a:uLnTx/>
                <a:uFillTx/>
                <a:latin typeface="Calibri" panose="020F0502020204030204"/>
                <a:ea typeface="Times New Roman"/>
                <a:cs typeface="Times New Roman"/>
              </a:rPr>
              <a:t>é</a:t>
            </a:r>
            <a:r>
              <a:rPr kumimoji="0" lang="fr-FR" sz="2400" b="0" i="0" u="none" strike="noStrike" kern="1200" cap="none" spc="0" normalizeH="0" baseline="0" noProof="0" dirty="0">
                <a:ln>
                  <a:noFill/>
                </a:ln>
                <a:solidFill>
                  <a:srgbClr val="000000"/>
                </a:solidFill>
                <a:effectLst/>
                <a:uLnTx/>
                <a:uFillTx/>
                <a:latin typeface="Calibri" panose="020F0502020204030204"/>
                <a:ea typeface="Times New Roman"/>
                <a:cs typeface="Times New Roman"/>
              </a:rPr>
              <a:t> </a:t>
            </a:r>
            <a:r>
              <a:rPr kumimoji="0" lang="fr-FR" sz="2400" b="0" i="0" u="none" strike="noStrike" kern="1200" cap="none" spc="0" normalizeH="0" baseline="0" noProof="0" dirty="0">
                <a:ln>
                  <a:noFill/>
                </a:ln>
                <a:solidFill>
                  <a:srgbClr val="FF0000"/>
                </a:solidFill>
                <a:effectLst/>
                <a:uLnTx/>
                <a:uFillTx/>
                <a:latin typeface="Calibri" panose="020F0502020204030204"/>
                <a:ea typeface="Times New Roman"/>
                <a:cs typeface="Times New Roman"/>
              </a:rPr>
              <a:t>la</a:t>
            </a:r>
            <a:r>
              <a:rPr kumimoji="0" lang="fr-FR" sz="2400" b="0" i="0" u="none" strike="noStrike" kern="1200" cap="none" spc="0" normalizeH="0" baseline="0" noProof="0" dirty="0">
                <a:ln>
                  <a:noFill/>
                </a:ln>
                <a:solidFill>
                  <a:srgbClr val="000000"/>
                </a:solidFill>
                <a:effectLst/>
                <a:uLnTx/>
                <a:uFillTx/>
                <a:latin typeface="Calibri" panose="020F0502020204030204"/>
                <a:ea typeface="Times New Roman"/>
                <a:cs typeface="Times New Roman"/>
              </a:rPr>
              <a:t> </a:t>
            </a:r>
            <a:r>
              <a:rPr kumimoji="0" lang="fr-FR" sz="2400" b="0" i="0" u="none" strike="noStrike" kern="1200" cap="none" spc="0" normalizeH="0" baseline="0" noProof="0" dirty="0">
                <a:ln>
                  <a:noFill/>
                </a:ln>
                <a:solidFill>
                  <a:srgbClr val="FF0000"/>
                </a:solidFill>
                <a:effectLst/>
                <a:uLnTx/>
                <a:uFillTx/>
                <a:latin typeface="Calibri" panose="020F0502020204030204"/>
                <a:ea typeface="Times New Roman"/>
                <a:cs typeface="Times New Roman"/>
              </a:rPr>
              <a:t>port</a:t>
            </a:r>
            <a:r>
              <a:rPr kumimoji="0" lang="fr-FR" sz="2400" b="0" i="0" u="none" strike="noStrike" kern="1200" cap="none" spc="0" normalizeH="0" baseline="0" noProof="0" dirty="0">
                <a:ln>
                  <a:noFill/>
                </a:ln>
                <a:solidFill>
                  <a:srgbClr val="0070C0"/>
                </a:solidFill>
                <a:effectLst/>
                <a:uLnTx/>
                <a:uFillTx/>
                <a:latin typeface="Calibri" panose="020F0502020204030204"/>
                <a:ea typeface="Times New Roman"/>
                <a:cs typeface="Times New Roman"/>
              </a:rPr>
              <a:t>e</a:t>
            </a:r>
            <a:r>
              <a:rPr kumimoji="0" lang="fr-FR" sz="2400" b="0" i="0" u="none" strike="noStrike" kern="1200" cap="none" spc="0" normalizeH="0" baseline="0" noProof="0" dirty="0">
                <a:ln>
                  <a:noFill/>
                </a:ln>
                <a:solidFill>
                  <a:srgbClr val="000000"/>
                </a:solidFill>
                <a:effectLst/>
                <a:uLnTx/>
                <a:uFillTx/>
                <a:latin typeface="Calibri" panose="020F0502020204030204"/>
                <a:ea typeface="Times New Roman"/>
                <a:cs typeface="Times New Roman"/>
              </a:rPr>
              <a:t> </a:t>
            </a:r>
            <a:r>
              <a:rPr kumimoji="0" lang="fr-FR" sz="2400" b="0" i="0" u="none" strike="noStrike" kern="1200" cap="none" spc="0" normalizeH="0" baseline="0" noProof="0" dirty="0" err="1">
                <a:ln>
                  <a:noFill/>
                </a:ln>
                <a:solidFill>
                  <a:srgbClr val="000000"/>
                </a:solidFill>
                <a:effectLst/>
                <a:uLnTx/>
                <a:uFillTx/>
                <a:latin typeface="Calibri" panose="020F0502020204030204"/>
                <a:ea typeface="Times New Roman"/>
                <a:cs typeface="Times New Roman"/>
              </a:rPr>
              <a:t>ъ</a:t>
            </a:r>
            <a:r>
              <a:rPr kumimoji="0" lang="fr-FR" sz="2400" b="0" i="0" u="none" strike="noStrike" kern="1200" cap="none" spc="0" normalizeH="0" baseline="0" noProof="0" dirty="0" err="1">
                <a:ln>
                  <a:noFill/>
                </a:ln>
                <a:solidFill>
                  <a:srgbClr val="FF0000"/>
                </a:solidFill>
                <a:effectLst/>
                <a:uLnTx/>
                <a:uFillTx/>
                <a:latin typeface="Calibri" panose="020F0502020204030204"/>
                <a:ea typeface="Times New Roman"/>
                <a:cs typeface="Times New Roman"/>
              </a:rPr>
              <a:t>u</a:t>
            </a:r>
            <a:r>
              <a:rPr kumimoji="0" lang="fr-FR" sz="2400" b="0" i="0" u="none" strike="noStrike" kern="1200" cap="none" spc="0" normalizeH="0" baseline="0" noProof="0" dirty="0">
                <a:ln>
                  <a:noFill/>
                </a:ln>
                <a:solidFill>
                  <a:srgbClr val="000000"/>
                </a:solidFill>
                <a:effectLst/>
                <a:uLnTx/>
                <a:uFillTx/>
                <a:latin typeface="Calibri" panose="020F0502020204030204"/>
                <a:ea typeface="Times New Roman"/>
                <a:cs typeface="Times New Roman"/>
              </a:rPr>
              <a:t> </a:t>
            </a:r>
            <a:r>
              <a:rPr kumimoji="0" lang="fr-FR" sz="2400" b="0" i="0" u="none" strike="noStrike" kern="1200" cap="none" spc="0" normalizeH="0" baseline="0" noProof="0" dirty="0" err="1">
                <a:ln>
                  <a:noFill/>
                </a:ln>
                <a:solidFill>
                  <a:srgbClr val="000000"/>
                </a:solidFill>
                <a:effectLst/>
                <a:uLnTx/>
                <a:uFillTx/>
                <a:latin typeface="Calibri" panose="020F0502020204030204"/>
                <a:ea typeface="Times New Roman"/>
                <a:cs typeface="Times New Roman"/>
              </a:rPr>
              <a:t>j</a:t>
            </a:r>
            <a:r>
              <a:rPr kumimoji="0" lang="fr-FR" sz="2400" b="0" i="0" u="none" strike="noStrike" kern="1200" cap="none" spc="0" normalizeH="0" baseline="0" noProof="0" dirty="0" err="1">
                <a:ln>
                  <a:noFill/>
                </a:ln>
                <a:solidFill>
                  <a:srgbClr val="FF0000"/>
                </a:solidFill>
                <a:effectLst/>
                <a:uLnTx/>
                <a:uFillTx/>
                <a:latin typeface="Calibri" panose="020F0502020204030204"/>
                <a:ea typeface="Times New Roman"/>
                <a:cs typeface="Times New Roman"/>
              </a:rPr>
              <a:t>ar</a:t>
            </a:r>
            <a:r>
              <a:rPr kumimoji="0" lang="fr-FR" sz="2400" b="0" i="0" u="none" strike="noStrike" kern="1200" cap="none" spc="0" normalizeH="0" baseline="0" noProof="0" dirty="0" err="1">
                <a:ln>
                  <a:noFill/>
                </a:ln>
                <a:solidFill>
                  <a:srgbClr val="000000"/>
                </a:solidFill>
                <a:effectLst/>
                <a:uLnTx/>
                <a:uFillTx/>
                <a:latin typeface="Calibri" panose="020F0502020204030204"/>
                <a:ea typeface="Times New Roman"/>
                <a:cs typeface="Times New Roman"/>
              </a:rPr>
              <a:t>ъɝǥ</a:t>
            </a:r>
            <a:r>
              <a:rPr kumimoji="0" lang="fr-FR" sz="2400" b="0" i="0" u="none" strike="noStrike" kern="1200" cap="none" spc="0" normalizeH="0" baseline="0" noProof="0" dirty="0">
                <a:ln>
                  <a:noFill/>
                </a:ln>
                <a:solidFill>
                  <a:srgbClr val="000000"/>
                </a:solidFill>
                <a:effectLst/>
                <a:uLnTx/>
                <a:uFillTx/>
                <a:latin typeface="Calibri" panose="020F0502020204030204"/>
                <a:ea typeface="Times New Roman"/>
                <a:cs typeface="Times New Roman"/>
              </a:rPr>
              <a:t>. </a:t>
            </a:r>
            <a:r>
              <a:rPr kumimoji="0" lang="fr-FR" sz="2400" b="0" i="0" u="none" strike="noStrike" kern="1200" cap="none" spc="0" normalizeH="0" baseline="0" noProof="0" dirty="0">
                <a:ln>
                  <a:noFill/>
                </a:ln>
                <a:solidFill>
                  <a:srgbClr val="FF0000"/>
                </a:solidFill>
                <a:effectLst/>
                <a:uLnTx/>
                <a:uFillTx/>
                <a:latin typeface="Calibri" panose="020F0502020204030204"/>
                <a:ea typeface="Times New Roman"/>
                <a:cs typeface="Times New Roman"/>
              </a:rPr>
              <a:t>Il</a:t>
            </a:r>
            <a:r>
              <a:rPr kumimoji="0" lang="fr-FR" sz="2400" b="0" i="0" u="none" strike="noStrike" kern="1200" cap="none" spc="0" normalizeH="0" baseline="0" noProof="0" dirty="0">
                <a:ln>
                  <a:noFill/>
                </a:ln>
                <a:solidFill>
                  <a:srgbClr val="000000"/>
                </a:solidFill>
                <a:effectLst/>
                <a:uLnTx/>
                <a:uFillTx/>
                <a:latin typeface="Calibri" panose="020F0502020204030204"/>
                <a:ea typeface="Times New Roman"/>
                <a:cs typeface="Times New Roman"/>
              </a:rPr>
              <a:t> </a:t>
            </a:r>
            <a:r>
              <a:rPr kumimoji="0" lang="fr-FR" sz="2400" b="0" i="0" u="none" strike="noStrike" kern="1200" cap="none" spc="0" normalizeH="0" baseline="0" noProof="0" dirty="0">
                <a:ln>
                  <a:noFill/>
                </a:ln>
                <a:solidFill>
                  <a:srgbClr val="00B050"/>
                </a:solidFill>
                <a:effectLst/>
                <a:uLnTx/>
                <a:uFillTx/>
                <a:latin typeface="Calibri" panose="020F0502020204030204"/>
                <a:ea typeface="Times New Roman"/>
                <a:cs typeface="Times New Roman"/>
              </a:rPr>
              <a:t>en</a:t>
            </a:r>
            <a:r>
              <a:rPr kumimoji="0" lang="fr-FR" sz="2400" b="0" i="0" u="none" strike="noStrike" kern="1200" cap="none" spc="0" normalizeH="0" baseline="0" noProof="0" dirty="0">
                <a:ln>
                  <a:noFill/>
                </a:ln>
                <a:solidFill>
                  <a:srgbClr val="000000"/>
                </a:solidFill>
                <a:effectLst/>
                <a:uLnTx/>
                <a:uFillTx/>
                <a:latin typeface="Calibri" panose="020F0502020204030204"/>
                <a:ea typeface="Times New Roman"/>
                <a:cs typeface="Times New Roman"/>
              </a:rPr>
              <a:t> </a:t>
            </a:r>
            <a:r>
              <a:rPr kumimoji="0" lang="fr-FR" sz="2400" b="0" i="0" u="none" strike="noStrike" kern="1200" cap="none" spc="0" normalizeH="0" baseline="0" noProof="0" dirty="0">
                <a:ln>
                  <a:noFill/>
                </a:ln>
                <a:solidFill>
                  <a:srgbClr val="FF0000"/>
                </a:solidFill>
                <a:effectLst/>
                <a:uLnTx/>
                <a:uFillTx/>
                <a:latin typeface="Calibri" panose="020F0502020204030204"/>
                <a:ea typeface="Times New Roman"/>
                <a:cs typeface="Times New Roman"/>
              </a:rPr>
              <a:t>profita pour </a:t>
            </a:r>
            <a:r>
              <a:rPr kumimoji="0" lang="fr-FR" sz="2400" b="0" i="0" u="none" strike="noStrike" kern="1200" cap="none" spc="0" normalizeH="0" baseline="0" noProof="0" dirty="0" err="1">
                <a:ln>
                  <a:noFill/>
                </a:ln>
                <a:solidFill>
                  <a:srgbClr val="FF0000"/>
                </a:solidFill>
                <a:effectLst/>
                <a:uLnTx/>
                <a:uFillTx/>
                <a:latin typeface="Calibri" panose="020F0502020204030204"/>
                <a:ea typeface="Times New Roman"/>
                <a:cs typeface="Times New Roman"/>
              </a:rPr>
              <a:t>all</a:t>
            </a:r>
            <a:r>
              <a:rPr kumimoji="0" lang="fr-FR" sz="2400" b="0" i="0" u="none" strike="noStrike" kern="1200" cap="none" spc="0" normalizeH="0" baseline="0" noProof="0" dirty="0" err="1">
                <a:ln>
                  <a:noFill/>
                </a:ln>
                <a:solidFill>
                  <a:srgbClr val="000000"/>
                </a:solidFill>
                <a:effectLst/>
                <a:uLnTx/>
                <a:uFillTx/>
                <a:latin typeface="Calibri" panose="020F0502020204030204"/>
                <a:ea typeface="Times New Roman"/>
                <a:cs typeface="Times New Roman"/>
              </a:rPr>
              <a:t>ʁɔ</a:t>
            </a:r>
            <a:r>
              <a:rPr kumimoji="0" lang="fr-FR" sz="2400" b="0" i="0" u="none" strike="noStrike" kern="1200" cap="none" spc="0" normalizeH="0" baseline="0" noProof="0" dirty="0">
                <a:ln>
                  <a:noFill/>
                </a:ln>
                <a:solidFill>
                  <a:srgbClr val="000000"/>
                </a:solidFill>
                <a:effectLst/>
                <a:uLnTx/>
                <a:uFillTx/>
                <a:latin typeface="Calibri" panose="020F0502020204030204"/>
                <a:ea typeface="Times New Roman"/>
                <a:cs typeface="Times New Roman"/>
              </a:rPr>
              <a:t> </a:t>
            </a:r>
            <a:r>
              <a:rPr kumimoji="0" lang="fr-FR" sz="2400" b="0" i="0" u="none" strike="noStrike" kern="1200" cap="none" spc="0" normalizeH="0" baseline="0" noProof="0" dirty="0" err="1">
                <a:ln>
                  <a:noFill/>
                </a:ln>
                <a:solidFill>
                  <a:srgbClr val="FF0000"/>
                </a:solidFill>
                <a:effectLst/>
                <a:uLnTx/>
                <a:uFillTx/>
                <a:latin typeface="Calibri" panose="020F0502020204030204"/>
                <a:ea typeface="Times New Roman"/>
                <a:cs typeface="Times New Roman"/>
              </a:rPr>
              <a:t>f</a:t>
            </a:r>
            <a:r>
              <a:rPr kumimoji="0" lang="fr-FR" sz="2400" b="0" i="0" u="none" strike="noStrike" kern="1200" cap="none" spc="0" normalizeH="0" baseline="0" noProof="0" dirty="0" err="1">
                <a:ln>
                  <a:noFill/>
                </a:ln>
                <a:solidFill>
                  <a:srgbClr val="000000"/>
                </a:solidFill>
                <a:effectLst/>
                <a:uLnTx/>
                <a:uFillTx/>
                <a:latin typeface="Calibri" panose="020F0502020204030204"/>
                <a:ea typeface="Times New Roman"/>
                <a:cs typeface="Times New Roman"/>
              </a:rPr>
              <a:t>əɝ</a:t>
            </a:r>
            <a:r>
              <a:rPr kumimoji="0" lang="fr-FR" sz="2400" b="0" i="0" u="none" strike="noStrike" kern="1200" cap="none" spc="0" normalizeH="0" baseline="0" noProof="0" dirty="0" err="1">
                <a:ln>
                  <a:noFill/>
                </a:ln>
                <a:solidFill>
                  <a:srgbClr val="FF0000"/>
                </a:solidFill>
                <a:effectLst/>
                <a:uLnTx/>
                <a:uFillTx/>
                <a:latin typeface="Calibri" panose="020F0502020204030204"/>
                <a:ea typeface="Times New Roman"/>
                <a:cs typeface="Times New Roman"/>
              </a:rPr>
              <a:t>r</a:t>
            </a:r>
            <a:r>
              <a:rPr kumimoji="0" lang="fr-FR" sz="2400" b="0" i="0" u="none" strike="noStrike" kern="1200" cap="none" spc="0" normalizeH="0" baseline="0" noProof="0" dirty="0" err="1">
                <a:ln>
                  <a:noFill/>
                </a:ln>
                <a:solidFill>
                  <a:srgbClr val="0070C0"/>
                </a:solidFill>
                <a:effectLst/>
                <a:uLnTx/>
                <a:uFillTx/>
                <a:latin typeface="Calibri" panose="020F0502020204030204"/>
                <a:ea typeface="Times New Roman"/>
                <a:cs typeface="Times New Roman"/>
              </a:rPr>
              <a:t>e</a:t>
            </a:r>
            <a:r>
              <a:rPr kumimoji="0" lang="fr-FR" sz="2400" b="0" i="0" u="none" strike="noStrike" kern="1200" cap="none" spc="0" normalizeH="0" baseline="0" noProof="0" dirty="0">
                <a:ln>
                  <a:noFill/>
                </a:ln>
                <a:solidFill>
                  <a:srgbClr val="000000"/>
                </a:solidFill>
                <a:effectLst/>
                <a:uLnTx/>
                <a:uFillTx/>
                <a:latin typeface="Calibri" panose="020F0502020204030204"/>
                <a:ea typeface="Times New Roman"/>
                <a:cs typeface="Times New Roman"/>
              </a:rPr>
              <a:t> </a:t>
            </a:r>
            <a:r>
              <a:rPr kumimoji="0" lang="fr-FR" sz="2400" b="0" i="0" u="none" strike="noStrike" kern="1200" cap="none" spc="0" normalizeH="0" baseline="0" noProof="0" dirty="0">
                <a:ln>
                  <a:noFill/>
                </a:ln>
                <a:solidFill>
                  <a:srgbClr val="00B050"/>
                </a:solidFill>
                <a:effectLst/>
                <a:uLnTx/>
                <a:uFillTx/>
                <a:latin typeface="Calibri" panose="020F0502020204030204"/>
                <a:ea typeface="Times New Roman"/>
                <a:cs typeface="Times New Roman"/>
              </a:rPr>
              <a:t>un</a:t>
            </a:r>
            <a:r>
              <a:rPr kumimoji="0" lang="fr-FR" sz="2400" b="0" i="0" u="none" strike="noStrike" kern="1200" cap="none" spc="0" normalizeH="0" baseline="0" noProof="0" dirty="0">
                <a:ln>
                  <a:noFill/>
                </a:ln>
                <a:solidFill>
                  <a:srgbClr val="000000"/>
                </a:solidFill>
                <a:effectLst/>
                <a:uLnTx/>
                <a:uFillTx/>
                <a:latin typeface="Calibri" panose="020F0502020204030204"/>
                <a:ea typeface="Times New Roman"/>
                <a:cs typeface="Times New Roman"/>
              </a:rPr>
              <a:t> </a:t>
            </a:r>
            <a:r>
              <a:rPr kumimoji="0" lang="fr-FR" sz="2400" b="0" i="0" u="none" strike="noStrike" kern="1200" cap="none" spc="0" normalizeH="0" baseline="0" noProof="0" dirty="0" err="1">
                <a:ln>
                  <a:noFill/>
                </a:ln>
                <a:solidFill>
                  <a:srgbClr val="FF0000"/>
                </a:solidFill>
                <a:effectLst/>
                <a:uLnTx/>
                <a:uFillTx/>
                <a:latin typeface="Calibri" panose="020F0502020204030204"/>
                <a:ea typeface="Times New Roman"/>
                <a:cs typeface="Times New Roman"/>
              </a:rPr>
              <a:t>pl</a:t>
            </a:r>
            <a:r>
              <a:rPr kumimoji="0" lang="fr-FR" sz="2400" b="0" i="0" u="none" strike="noStrike" kern="1200" cap="none" spc="0" normalizeH="0" baseline="0" noProof="0" dirty="0" err="1">
                <a:ln>
                  <a:noFill/>
                </a:ln>
                <a:solidFill>
                  <a:srgbClr val="000000"/>
                </a:solidFill>
                <a:effectLst/>
                <a:uLnTx/>
                <a:uFillTx/>
                <a:latin typeface="Calibri" panose="020F0502020204030204"/>
                <a:ea typeface="Times New Roman"/>
                <a:cs typeface="Times New Roman"/>
              </a:rPr>
              <a:t>ɫǥgʁɫǥ</a:t>
            </a:r>
            <a:r>
              <a:rPr kumimoji="0" lang="fr-FR" sz="2400" b="0" i="0" u="none" strike="noStrike" kern="1200" cap="none" spc="0" normalizeH="0" baseline="0" noProof="0" dirty="0">
                <a:ln>
                  <a:noFill/>
                </a:ln>
                <a:solidFill>
                  <a:srgbClr val="000000"/>
                </a:solidFill>
                <a:effectLst/>
                <a:uLnTx/>
                <a:uFillTx/>
                <a:latin typeface="Calibri" panose="020F0502020204030204"/>
                <a:ea typeface="Times New Roman"/>
                <a:cs typeface="Times New Roman"/>
              </a:rPr>
              <a:t> </a:t>
            </a:r>
            <a:r>
              <a:rPr kumimoji="0" lang="fr-FR" sz="2400" b="0" i="0" u="none" strike="noStrike" kern="1200" cap="none" spc="0" normalizeH="0" baseline="0" noProof="0" dirty="0">
                <a:ln>
                  <a:noFill/>
                </a:ln>
                <a:solidFill>
                  <a:srgbClr val="00B050"/>
                </a:solidFill>
                <a:effectLst/>
                <a:uLnTx/>
                <a:uFillTx/>
                <a:latin typeface="Calibri" panose="020F0502020204030204"/>
                <a:ea typeface="Times New Roman"/>
                <a:cs typeface="Times New Roman"/>
              </a:rPr>
              <a:t>dans</a:t>
            </a:r>
            <a:r>
              <a:rPr kumimoji="0" lang="fr-FR" sz="2400" b="0" i="0" u="none" strike="noStrike" kern="1200" cap="none" spc="0" normalizeH="0" baseline="0" noProof="0" dirty="0">
                <a:ln>
                  <a:noFill/>
                </a:ln>
                <a:solidFill>
                  <a:srgbClr val="000000"/>
                </a:solidFill>
                <a:effectLst/>
                <a:uLnTx/>
                <a:uFillTx/>
                <a:latin typeface="Calibri" panose="020F0502020204030204"/>
                <a:ea typeface="Times New Roman"/>
                <a:cs typeface="Times New Roman"/>
              </a:rPr>
              <a:t> </a:t>
            </a:r>
            <a:r>
              <a:rPr kumimoji="0" lang="fr-FR" sz="2400" b="0" i="0" u="none" strike="noStrike" kern="1200" cap="none" spc="0" normalizeH="0" baseline="0" noProof="0" dirty="0">
                <a:ln>
                  <a:noFill/>
                </a:ln>
                <a:solidFill>
                  <a:srgbClr val="FF0000"/>
                </a:solidFill>
                <a:effectLst/>
                <a:uLnTx/>
                <a:uFillTx/>
                <a:latin typeface="Calibri" panose="020F0502020204030204"/>
                <a:ea typeface="Times New Roman"/>
                <a:cs typeface="Times New Roman"/>
              </a:rPr>
              <a:t>la</a:t>
            </a:r>
            <a:r>
              <a:rPr kumimoji="0" lang="fr-FR" sz="2400" b="0" i="0" u="none" strike="noStrike" kern="1200" cap="none" spc="0" normalizeH="0" baseline="0" noProof="0" dirty="0">
                <a:ln>
                  <a:noFill/>
                </a:ln>
                <a:solidFill>
                  <a:srgbClr val="000000"/>
                </a:solidFill>
                <a:effectLst/>
                <a:uLnTx/>
                <a:uFillTx/>
                <a:latin typeface="Calibri" panose="020F0502020204030204"/>
                <a:ea typeface="Times New Roman"/>
                <a:cs typeface="Times New Roman"/>
              </a:rPr>
              <a:t> </a:t>
            </a:r>
            <a:r>
              <a:rPr kumimoji="0" lang="fr-FR" sz="2400" b="0" i="0" u="none" strike="noStrike" kern="1200" cap="none" spc="0" normalizeH="0" baseline="0" noProof="0" dirty="0" err="1">
                <a:ln>
                  <a:noFill/>
                </a:ln>
                <a:solidFill>
                  <a:srgbClr val="000000"/>
                </a:solidFill>
                <a:effectLst/>
                <a:uLnTx/>
                <a:uFillTx/>
                <a:latin typeface="Calibri" panose="020F0502020204030204"/>
                <a:ea typeface="Times New Roman"/>
                <a:cs typeface="Times New Roman"/>
              </a:rPr>
              <a:t>ɖ</a:t>
            </a:r>
            <a:r>
              <a:rPr kumimoji="0" lang="fr-FR" sz="2400" b="0" i="0" u="none" strike="noStrike" kern="1200" cap="none" spc="0" normalizeH="0" baseline="0" noProof="0" dirty="0" err="1">
                <a:ln>
                  <a:noFill/>
                </a:ln>
                <a:solidFill>
                  <a:srgbClr val="FF0000"/>
                </a:solidFill>
                <a:effectLst/>
                <a:uLnTx/>
                <a:uFillTx/>
                <a:latin typeface="Calibri" panose="020F0502020204030204"/>
                <a:ea typeface="Times New Roman"/>
                <a:cs typeface="Times New Roman"/>
              </a:rPr>
              <a:t>ar</a:t>
            </a:r>
            <a:r>
              <a:rPr kumimoji="0" lang="fr-FR" sz="2400" b="0" i="0" u="none" strike="noStrike" kern="1200" cap="none" spc="0" normalizeH="0" baseline="0" noProof="0" dirty="0" err="1">
                <a:ln>
                  <a:noFill/>
                </a:ln>
                <a:solidFill>
                  <a:srgbClr val="0070C0"/>
                </a:solidFill>
                <a:effectLst/>
                <a:uLnTx/>
                <a:uFillTx/>
                <a:latin typeface="Calibri" panose="020F0502020204030204"/>
                <a:ea typeface="Times New Roman"/>
                <a:cs typeface="Times New Roman"/>
              </a:rPr>
              <a:t>e</a:t>
            </a:r>
            <a:r>
              <a:rPr kumimoji="0" lang="fr-FR" sz="2400" b="0" i="0" u="none" strike="noStrike" kern="1200" cap="none" spc="0" normalizeH="0" baseline="0" noProof="0" dirty="0">
                <a:ln>
                  <a:noFill/>
                </a:ln>
                <a:solidFill>
                  <a:srgbClr val="000000"/>
                </a:solidFill>
                <a:effectLst/>
                <a:uLnTx/>
                <a:uFillTx/>
                <a:latin typeface="Calibri" panose="020F0502020204030204"/>
                <a:ea typeface="Times New Roman"/>
                <a:cs typeface="Times New Roman"/>
              </a:rPr>
              <a:t>, </a:t>
            </a:r>
            <a:r>
              <a:rPr kumimoji="0" lang="fr-FR" sz="2400" b="0" i="0" u="none" strike="noStrike" kern="1200" cap="none" spc="0" normalizeH="0" baseline="0" noProof="0" dirty="0" err="1">
                <a:ln>
                  <a:noFill/>
                </a:ln>
                <a:solidFill>
                  <a:srgbClr val="000000"/>
                </a:solidFill>
                <a:effectLst/>
                <a:uLnTx/>
                <a:uFillTx/>
                <a:latin typeface="Calibri" panose="020F0502020204030204"/>
                <a:ea typeface="Times New Roman"/>
                <a:cs typeface="Times New Roman"/>
              </a:rPr>
              <a:t>əƨ</a:t>
            </a:r>
            <a:r>
              <a:rPr kumimoji="0" lang="fr-FR" sz="2400" b="0" i="0" u="none" strike="noStrike" kern="1200" cap="none" spc="0" normalizeH="0" baseline="0" noProof="0" dirty="0">
                <a:ln>
                  <a:noFill/>
                </a:ln>
                <a:solidFill>
                  <a:srgbClr val="000000"/>
                </a:solidFill>
                <a:effectLst/>
                <a:uLnTx/>
                <a:uFillTx/>
                <a:latin typeface="Calibri" panose="020F0502020204030204"/>
                <a:ea typeface="Times New Roman"/>
                <a:cs typeface="Times New Roman"/>
              </a:rPr>
              <a:t> </a:t>
            </a:r>
            <a:r>
              <a:rPr kumimoji="0" lang="fr-FR" sz="2400" b="0" i="0" u="none" strike="noStrike" kern="1200" cap="none" spc="0" normalizeH="0" baseline="0" noProof="0" dirty="0" err="1">
                <a:ln>
                  <a:noFill/>
                </a:ln>
                <a:solidFill>
                  <a:srgbClr val="000000"/>
                </a:solidFill>
                <a:effectLst/>
                <a:uLnTx/>
                <a:uFillTx/>
                <a:latin typeface="Calibri" panose="020F0502020204030204"/>
                <a:ea typeface="Times New Roman"/>
                <a:cs typeface="Times New Roman"/>
              </a:rPr>
              <a:t>ɖ</a:t>
            </a:r>
            <a:r>
              <a:rPr kumimoji="0" lang="fr-FR" sz="2400" b="0" i="0" u="none" strike="noStrike" kern="1200" cap="none" spc="0" normalizeH="0" baseline="0" noProof="0" dirty="0" err="1">
                <a:ln>
                  <a:noFill/>
                </a:ln>
                <a:solidFill>
                  <a:srgbClr val="FF0000"/>
                </a:solidFill>
                <a:effectLst/>
                <a:uLnTx/>
                <a:uFillTx/>
                <a:latin typeface="Calibri" panose="020F0502020204030204"/>
                <a:ea typeface="Times New Roman"/>
                <a:cs typeface="Times New Roman"/>
              </a:rPr>
              <a:t>ilieu</a:t>
            </a:r>
            <a:r>
              <a:rPr kumimoji="0" lang="fr-FR" sz="2400" b="0" i="0" u="none" strike="noStrike" kern="1200" cap="none" spc="0" normalizeH="0" baseline="0" noProof="0" dirty="0">
                <a:ln>
                  <a:noFill/>
                </a:ln>
                <a:solidFill>
                  <a:srgbClr val="000000"/>
                </a:solidFill>
                <a:effectLst/>
                <a:uLnTx/>
                <a:uFillTx/>
                <a:latin typeface="Calibri" panose="020F0502020204030204"/>
                <a:ea typeface="Times New Roman"/>
                <a:cs typeface="Times New Roman"/>
              </a:rPr>
              <a:t> </a:t>
            </a:r>
            <a:r>
              <a:rPr kumimoji="0" lang="fr-FR" sz="2400" b="0" i="0" u="none" strike="noStrike" kern="1200" cap="none" spc="0" normalizeH="0" baseline="0" noProof="0" dirty="0" err="1">
                <a:ln>
                  <a:noFill/>
                </a:ln>
                <a:solidFill>
                  <a:srgbClr val="000000"/>
                </a:solidFill>
                <a:effectLst/>
                <a:uLnTx/>
                <a:uFillTx/>
                <a:latin typeface="Calibri" panose="020F0502020204030204"/>
                <a:ea typeface="Times New Roman"/>
                <a:cs typeface="Times New Roman"/>
              </a:rPr>
              <a:t>ъ</a:t>
            </a:r>
            <a:r>
              <a:rPr kumimoji="0" lang="fr-FR" sz="2400" b="0" i="0" u="none" strike="noStrike" kern="1200" cap="none" spc="0" normalizeH="0" baseline="0" noProof="0" dirty="0" err="1">
                <a:ln>
                  <a:noFill/>
                </a:ln>
                <a:solidFill>
                  <a:srgbClr val="FF0000"/>
                </a:solidFill>
                <a:effectLst/>
                <a:uLnTx/>
                <a:uFillTx/>
                <a:latin typeface="Calibri" panose="020F0502020204030204"/>
                <a:ea typeface="Times New Roman"/>
                <a:cs typeface="Times New Roman"/>
              </a:rPr>
              <a:t>u</a:t>
            </a:r>
            <a:r>
              <a:rPr kumimoji="0" lang="fr-FR" sz="2400" b="0" i="0" u="none" strike="noStrike" kern="1200" cap="none" spc="0" normalizeH="0" baseline="0" noProof="0" dirty="0">
                <a:ln>
                  <a:noFill/>
                </a:ln>
                <a:solidFill>
                  <a:srgbClr val="000000"/>
                </a:solidFill>
                <a:effectLst/>
                <a:uLnTx/>
                <a:uFillTx/>
                <a:latin typeface="Calibri" panose="020F0502020204030204"/>
                <a:ea typeface="Times New Roman"/>
                <a:cs typeface="Times New Roman"/>
              </a:rPr>
              <a:t> </a:t>
            </a:r>
            <a:r>
              <a:rPr kumimoji="0" lang="fr-FR" sz="2400" b="0" i="0" u="none" strike="noStrike" kern="1200" cap="none" spc="0" normalizeH="0" baseline="0" noProof="0" dirty="0">
                <a:ln>
                  <a:noFill/>
                </a:ln>
                <a:solidFill>
                  <a:srgbClr val="FF0000"/>
                </a:solidFill>
                <a:effectLst/>
                <a:uLnTx/>
                <a:uFillTx/>
                <a:latin typeface="Calibri" panose="020F0502020204030204"/>
                <a:ea typeface="Times New Roman"/>
                <a:cs typeface="Times New Roman"/>
              </a:rPr>
              <a:t>pré</a:t>
            </a:r>
            <a:r>
              <a:rPr kumimoji="0" lang="fr-FR" sz="2400" b="0" i="0" u="none" strike="noStrike" kern="1200" cap="none" spc="0" normalizeH="0" baseline="0" noProof="0" dirty="0">
                <a:ln>
                  <a:noFill/>
                </a:ln>
                <a:solidFill>
                  <a:srgbClr val="000000"/>
                </a:solidFill>
                <a:effectLst/>
                <a:uLnTx/>
                <a:uFillTx/>
                <a:latin typeface="Calibri" panose="020F0502020204030204"/>
                <a:ea typeface="Times New Roman"/>
                <a:cs typeface="Times New Roman"/>
              </a:rPr>
              <a:t>.</a:t>
            </a:r>
            <a:endParaRPr kumimoji="0" lang="fr-FR" sz="2400" b="0" i="0" u="none" strike="noStrike" kern="1200" cap="none" spc="0" normalizeH="0" baseline="0" noProof="0" dirty="0">
              <a:ln>
                <a:noFill/>
              </a:ln>
              <a:solidFill>
                <a:prstClr val="black"/>
              </a:solidFill>
              <a:effectLst/>
              <a:uLnTx/>
              <a:uFillTx/>
              <a:latin typeface="Calibri" panose="020F0502020204030204"/>
              <a:ea typeface="Calibri"/>
              <a:cs typeface="Times New Roman"/>
            </a:endParaRPr>
          </a:p>
          <a:p>
            <a:pPr marL="0" marR="0" lvl="0" indent="0" algn="l" defTabSz="914400" rtl="0" eaLnBrk="1" fontAlgn="auto" latinLnBrk="0" hangingPunct="1">
              <a:lnSpc>
                <a:spcPct val="115000"/>
              </a:lnSpc>
              <a:spcBef>
                <a:spcPts val="0"/>
              </a:spcBef>
              <a:spcAft>
                <a:spcPts val="1000"/>
              </a:spcAft>
              <a:buClrTx/>
              <a:buSzTx/>
              <a:buFontTx/>
              <a:buNone/>
              <a:tabLst/>
              <a:defRPr/>
            </a:pPr>
            <a:r>
              <a:rPr kumimoji="0" lang="fr-FR" sz="2400" b="0" i="0" u="none" strike="noStrike" kern="1200" cap="none" spc="0" normalizeH="0" baseline="0" noProof="0" dirty="0" err="1">
                <a:ln>
                  <a:noFill/>
                </a:ln>
                <a:solidFill>
                  <a:srgbClr val="FF0000"/>
                </a:solidFill>
                <a:effectLst/>
                <a:uLnTx/>
                <a:uFillTx/>
                <a:latin typeface="Calibri" panose="020F0502020204030204"/>
                <a:ea typeface="Times New Roman"/>
                <a:cs typeface="Times New Roman"/>
              </a:rPr>
              <a:t>Ap</a:t>
            </a:r>
            <a:r>
              <a:rPr kumimoji="0" lang="fr-FR" sz="2400" b="0" i="0" u="none" strike="noStrike" kern="1200" cap="none" spc="0" normalizeH="0" baseline="0" noProof="0" dirty="0" err="1">
                <a:ln>
                  <a:noFill/>
                </a:ln>
                <a:solidFill>
                  <a:srgbClr val="000000"/>
                </a:solidFill>
                <a:effectLst/>
                <a:uLnTx/>
                <a:uFillTx/>
                <a:latin typeface="Calibri" panose="020F0502020204030204"/>
                <a:ea typeface="Times New Roman"/>
                <a:cs typeface="Times New Roman"/>
              </a:rPr>
              <a:t>ʁ</a:t>
            </a:r>
            <a:r>
              <a:rPr kumimoji="0" lang="fr-FR" sz="2400" b="0" i="0" u="none" strike="noStrike" kern="1200" cap="none" spc="0" normalizeH="0" baseline="0" noProof="0" dirty="0" err="1">
                <a:ln>
                  <a:noFill/>
                </a:ln>
                <a:solidFill>
                  <a:srgbClr val="FF0000"/>
                </a:solidFill>
                <a:effectLst/>
                <a:uLnTx/>
                <a:uFillTx/>
                <a:latin typeface="Calibri" panose="020F0502020204030204"/>
                <a:ea typeface="Times New Roman"/>
                <a:cs typeface="Times New Roman"/>
              </a:rPr>
              <a:t>r</a:t>
            </a:r>
            <a:r>
              <a:rPr kumimoji="0" lang="fr-FR" sz="2400" b="0" i="0" u="none" strike="noStrike" kern="1200" cap="none" spc="0" normalizeH="0" baseline="0" noProof="0" dirty="0" err="1">
                <a:ln>
                  <a:noFill/>
                </a:ln>
                <a:solidFill>
                  <a:srgbClr val="000000"/>
                </a:solidFill>
                <a:effectLst/>
                <a:uLnTx/>
                <a:uFillTx/>
                <a:latin typeface="Calibri" panose="020F0502020204030204"/>
                <a:ea typeface="Times New Roman"/>
                <a:cs typeface="Times New Roman"/>
              </a:rPr>
              <a:t>ɉ</a:t>
            </a:r>
            <a:r>
              <a:rPr kumimoji="0" lang="fr-FR" sz="2400" b="0" i="0" u="none" strike="noStrike" kern="1200" cap="none" spc="0" normalizeH="0" baseline="0" noProof="0" dirty="0" err="1">
                <a:ln>
                  <a:noFill/>
                </a:ln>
                <a:solidFill>
                  <a:srgbClr val="FF0000"/>
                </a:solidFill>
                <a:effectLst/>
                <a:uLnTx/>
                <a:uFillTx/>
                <a:latin typeface="Calibri" panose="020F0502020204030204"/>
                <a:ea typeface="Times New Roman"/>
                <a:cs typeface="Times New Roman"/>
              </a:rPr>
              <a:t>ev</a:t>
            </a:r>
            <a:r>
              <a:rPr kumimoji="0" lang="fr-FR" sz="2400" b="0" i="0" u="none" strike="noStrike" kern="1200" cap="none" spc="0" normalizeH="0" baseline="0" noProof="0" dirty="0" err="1">
                <a:ln>
                  <a:noFill/>
                </a:ln>
                <a:solidFill>
                  <a:srgbClr val="000000"/>
                </a:solidFill>
                <a:effectLst/>
                <a:uLnTx/>
                <a:uFillTx/>
                <a:latin typeface="Calibri" panose="020F0502020204030204"/>
                <a:ea typeface="Times New Roman"/>
                <a:cs typeface="Times New Roman"/>
              </a:rPr>
              <a:t>əǥ</a:t>
            </a:r>
            <a:r>
              <a:rPr kumimoji="0" lang="fr-FR" sz="2400" b="0" i="0" u="none" strike="noStrike" kern="1200" cap="none" spc="0" normalizeH="0" baseline="0" noProof="0" dirty="0" err="1">
                <a:ln>
                  <a:noFill/>
                </a:ln>
                <a:solidFill>
                  <a:srgbClr val="0070C0"/>
                </a:solidFill>
                <a:effectLst/>
                <a:uLnTx/>
                <a:uFillTx/>
                <a:latin typeface="Calibri" panose="020F0502020204030204"/>
                <a:ea typeface="Times New Roman"/>
                <a:cs typeface="Times New Roman"/>
              </a:rPr>
              <a:t>t</a:t>
            </a:r>
            <a:r>
              <a:rPr kumimoji="0" lang="fr-FR" sz="2400" b="0" i="0" u="none" strike="noStrike" kern="1200" cap="none" spc="0" normalizeH="0" baseline="0" noProof="0" dirty="0">
                <a:ln>
                  <a:noFill/>
                </a:ln>
                <a:solidFill>
                  <a:srgbClr val="000000"/>
                </a:solidFill>
                <a:effectLst/>
                <a:uLnTx/>
                <a:uFillTx/>
                <a:latin typeface="Calibri" panose="020F0502020204030204"/>
                <a:ea typeface="Times New Roman"/>
                <a:cs typeface="Times New Roman"/>
              </a:rPr>
              <a:t> </a:t>
            </a:r>
            <a:r>
              <a:rPr kumimoji="0" lang="fr-FR" sz="2400" b="0" i="0" u="none" strike="noStrike" kern="1200" cap="none" spc="0" normalizeH="0" baseline="0" noProof="0" dirty="0">
                <a:ln>
                  <a:noFill/>
                </a:ln>
                <a:solidFill>
                  <a:srgbClr val="FF0000"/>
                </a:solidFill>
                <a:effectLst/>
                <a:uLnTx/>
                <a:uFillTx/>
                <a:latin typeface="Calibri" panose="020F0502020204030204"/>
                <a:ea typeface="Times New Roman"/>
                <a:cs typeface="Times New Roman"/>
              </a:rPr>
              <a:t>le</a:t>
            </a:r>
            <a:r>
              <a:rPr kumimoji="0" lang="fr-FR" sz="2400" b="0" i="0" u="none" strike="noStrike" kern="1200" cap="none" spc="0" normalizeH="0" baseline="0" noProof="0" dirty="0">
                <a:ln>
                  <a:noFill/>
                </a:ln>
                <a:solidFill>
                  <a:srgbClr val="000000"/>
                </a:solidFill>
                <a:effectLst/>
                <a:uLnTx/>
                <a:uFillTx/>
                <a:latin typeface="Calibri" panose="020F0502020204030204"/>
                <a:ea typeface="Times New Roman"/>
                <a:cs typeface="Times New Roman"/>
              </a:rPr>
              <a:t> ɉ</a:t>
            </a:r>
            <a:r>
              <a:rPr kumimoji="0" lang="fr-FR" sz="2400" b="0" i="0" u="none" strike="noStrike" kern="1200" cap="none" spc="0" normalizeH="0" baseline="0" noProof="0" dirty="0" err="1">
                <a:ln>
                  <a:noFill/>
                </a:ln>
                <a:solidFill>
                  <a:srgbClr val="FF0000"/>
                </a:solidFill>
                <a:effectLst/>
                <a:uLnTx/>
                <a:uFillTx/>
                <a:latin typeface="Calibri" panose="020F0502020204030204"/>
                <a:ea typeface="Times New Roman"/>
                <a:cs typeface="Times New Roman"/>
              </a:rPr>
              <a:t>a</a:t>
            </a:r>
            <a:r>
              <a:rPr kumimoji="0" lang="fr-FR" sz="2400" b="0" i="0" u="none" strike="noStrike" kern="1200" cap="none" spc="0" normalizeH="0" baseline="0" noProof="0" dirty="0" err="1">
                <a:ln>
                  <a:noFill/>
                </a:ln>
                <a:solidFill>
                  <a:srgbClr val="000000"/>
                </a:solidFill>
                <a:effectLst/>
                <a:uLnTx/>
                <a:uFillTx/>
                <a:latin typeface="Calibri" panose="020F0502020204030204"/>
                <a:ea typeface="Times New Roman"/>
                <a:cs typeface="Times New Roman"/>
              </a:rPr>
              <a:t>ǥ</a:t>
            </a:r>
            <a:r>
              <a:rPr kumimoji="0" lang="fr-FR" sz="2400" b="0" i="0" u="none" strike="noStrike" kern="1200" cap="none" spc="0" normalizeH="0" baseline="0" noProof="0" dirty="0" err="1">
                <a:ln>
                  <a:noFill/>
                </a:ln>
                <a:solidFill>
                  <a:srgbClr val="FF0000"/>
                </a:solidFill>
                <a:effectLst/>
                <a:uLnTx/>
                <a:uFillTx/>
                <a:latin typeface="Calibri" panose="020F0502020204030204"/>
                <a:ea typeface="Times New Roman"/>
                <a:cs typeface="Times New Roman"/>
              </a:rPr>
              <a:t>ar</a:t>
            </a:r>
            <a:r>
              <a:rPr kumimoji="0" lang="fr-FR" sz="2400" b="0" i="0" u="none" strike="noStrike" kern="1200" cap="none" spc="0" normalizeH="0" baseline="0" noProof="0" dirty="0" err="1">
                <a:ln>
                  <a:noFill/>
                </a:ln>
                <a:solidFill>
                  <a:srgbClr val="0070C0"/>
                </a:solidFill>
                <a:effectLst/>
                <a:uLnTx/>
                <a:uFillTx/>
                <a:latin typeface="Calibri" panose="020F0502020204030204"/>
                <a:ea typeface="Times New Roman"/>
                <a:cs typeface="Times New Roman"/>
              </a:rPr>
              <a:t>d</a:t>
            </a:r>
            <a:r>
              <a:rPr kumimoji="0" lang="fr-FR" sz="2400" b="0" i="0" u="none" strike="noStrike" kern="1200" cap="none" spc="0" normalizeH="0" baseline="0" noProof="0" dirty="0">
                <a:ln>
                  <a:noFill/>
                </a:ln>
                <a:solidFill>
                  <a:srgbClr val="000000"/>
                </a:solidFill>
                <a:effectLst/>
                <a:uLnTx/>
                <a:uFillTx/>
                <a:latin typeface="Calibri" panose="020F0502020204030204"/>
                <a:ea typeface="Times New Roman"/>
                <a:cs typeface="Times New Roman"/>
              </a:rPr>
              <a:t>, </a:t>
            </a:r>
            <a:r>
              <a:rPr kumimoji="0" lang="fr-FR" sz="2400" b="0" i="0" u="none" strike="noStrike" kern="1200" cap="none" spc="0" normalizeH="0" baseline="0" noProof="0" dirty="0">
                <a:ln>
                  <a:noFill/>
                </a:ln>
                <a:solidFill>
                  <a:srgbClr val="FF0000"/>
                </a:solidFill>
                <a:effectLst/>
                <a:uLnTx/>
                <a:uFillTx/>
                <a:latin typeface="Calibri" panose="020F0502020204030204"/>
                <a:ea typeface="Times New Roman"/>
                <a:cs typeface="Times New Roman"/>
              </a:rPr>
              <a:t>le</a:t>
            </a:r>
            <a:r>
              <a:rPr kumimoji="0" lang="fr-FR" sz="2400" b="0" i="0" u="none" strike="noStrike" kern="1200" cap="none" spc="0" normalizeH="0" baseline="0" noProof="0" dirty="0">
                <a:ln>
                  <a:noFill/>
                </a:ln>
                <a:solidFill>
                  <a:srgbClr val="000000"/>
                </a:solidFill>
                <a:effectLst/>
                <a:uLnTx/>
                <a:uFillTx/>
                <a:latin typeface="Calibri" panose="020F0502020204030204"/>
                <a:ea typeface="Times New Roman"/>
                <a:cs typeface="Times New Roman"/>
              </a:rPr>
              <a:t> </a:t>
            </a:r>
            <a:r>
              <a:rPr kumimoji="0" lang="fr-FR" sz="2400" b="0" i="0" u="none" strike="noStrike" kern="1200" cap="none" spc="0" normalizeH="0" baseline="0" noProof="0" dirty="0">
                <a:ln>
                  <a:noFill/>
                </a:ln>
                <a:solidFill>
                  <a:srgbClr val="FF0000"/>
                </a:solidFill>
                <a:effectLst/>
                <a:uLnTx/>
                <a:uFillTx/>
                <a:latin typeface="Calibri" panose="020F0502020204030204"/>
                <a:ea typeface="Times New Roman"/>
                <a:cs typeface="Times New Roman"/>
              </a:rPr>
              <a:t>peti</a:t>
            </a:r>
            <a:r>
              <a:rPr kumimoji="0" lang="fr-FR" sz="2400" b="0" i="0" u="none" strike="noStrike" kern="1200" cap="none" spc="0" normalizeH="0" baseline="0" noProof="0" dirty="0">
                <a:ln>
                  <a:noFill/>
                </a:ln>
                <a:solidFill>
                  <a:srgbClr val="0070C0"/>
                </a:solidFill>
                <a:effectLst/>
                <a:uLnTx/>
                <a:uFillTx/>
                <a:latin typeface="Calibri" panose="020F0502020204030204"/>
                <a:ea typeface="Times New Roman"/>
                <a:cs typeface="Times New Roman"/>
              </a:rPr>
              <a:t>t</a:t>
            </a:r>
            <a:r>
              <a:rPr kumimoji="0" lang="fr-FR" sz="2400" b="0" i="0" u="none" strike="noStrike" kern="1200" cap="none" spc="0" normalizeH="0" baseline="0" noProof="0" dirty="0">
                <a:ln>
                  <a:noFill/>
                </a:ln>
                <a:solidFill>
                  <a:srgbClr val="000000"/>
                </a:solidFill>
                <a:effectLst/>
                <a:uLnTx/>
                <a:uFillTx/>
                <a:latin typeface="Calibri" panose="020F0502020204030204"/>
                <a:ea typeface="Times New Roman"/>
                <a:cs typeface="Times New Roman"/>
              </a:rPr>
              <a:t> </a:t>
            </a:r>
            <a:r>
              <a:rPr kumimoji="0" lang="fr-FR" sz="2400" b="0" i="0" u="none" strike="noStrike" kern="1200" cap="none" spc="0" normalizeH="0" baseline="0" noProof="0" dirty="0" err="1">
                <a:ln>
                  <a:noFill/>
                </a:ln>
                <a:solidFill>
                  <a:srgbClr val="000000"/>
                </a:solidFill>
                <a:effectLst/>
                <a:uLnTx/>
                <a:uFillTx/>
                <a:latin typeface="Calibri" panose="020F0502020204030204"/>
                <a:ea typeface="Times New Roman"/>
                <a:cs typeface="Times New Roman"/>
              </a:rPr>
              <a:t>ɫɝ</a:t>
            </a:r>
            <a:r>
              <a:rPr kumimoji="0" lang="fr-FR" sz="2400" b="0" i="0" u="none" strike="noStrike" kern="1200" cap="none" spc="0" normalizeH="0" baseline="0" noProof="0" dirty="0" err="1">
                <a:ln>
                  <a:noFill/>
                </a:ln>
                <a:solidFill>
                  <a:srgbClr val="FF0000"/>
                </a:solidFill>
                <a:effectLst/>
                <a:uLnTx/>
                <a:uFillTx/>
                <a:latin typeface="Calibri" panose="020F0502020204030204"/>
                <a:ea typeface="Times New Roman"/>
                <a:cs typeface="Times New Roman"/>
              </a:rPr>
              <a:t>s</a:t>
            </a:r>
            <a:r>
              <a:rPr kumimoji="0" lang="fr-FR" sz="2400" b="0" i="0" u="none" strike="noStrike" kern="1200" cap="none" spc="0" normalizeH="0" baseline="0" noProof="0" dirty="0" err="1">
                <a:ln>
                  <a:noFill/>
                </a:ln>
                <a:solidFill>
                  <a:srgbClr val="000000"/>
                </a:solidFill>
                <a:effectLst/>
                <a:uLnTx/>
                <a:uFillTx/>
                <a:latin typeface="Calibri" panose="020F0502020204030204"/>
                <a:ea typeface="Times New Roman"/>
                <a:cs typeface="Times New Roman"/>
              </a:rPr>
              <a:t>ʁəƨ</a:t>
            </a:r>
            <a:r>
              <a:rPr kumimoji="0" lang="fr-FR" sz="2400" b="0" i="0" u="none" strike="noStrike" kern="1200" cap="none" spc="0" normalizeH="0" baseline="0" noProof="0" dirty="0">
                <a:ln>
                  <a:noFill/>
                </a:ln>
                <a:solidFill>
                  <a:srgbClr val="000000"/>
                </a:solidFill>
                <a:effectLst/>
                <a:uLnTx/>
                <a:uFillTx/>
                <a:latin typeface="Calibri" panose="020F0502020204030204"/>
                <a:ea typeface="Times New Roman"/>
                <a:cs typeface="Times New Roman"/>
              </a:rPr>
              <a:t> </a:t>
            </a:r>
            <a:r>
              <a:rPr kumimoji="0" lang="fr-FR" sz="2400" b="0" i="0" u="none" strike="noStrike" kern="1200" cap="none" spc="0" normalizeH="0" baseline="0" noProof="0" dirty="0" err="1">
                <a:ln>
                  <a:noFill/>
                </a:ln>
                <a:solidFill>
                  <a:srgbClr val="FF0000"/>
                </a:solidFill>
                <a:effectLst/>
                <a:uLnTx/>
                <a:uFillTx/>
                <a:latin typeface="Calibri" panose="020F0502020204030204"/>
                <a:ea typeface="Times New Roman"/>
                <a:cs typeface="Times New Roman"/>
              </a:rPr>
              <a:t>v</a:t>
            </a:r>
            <a:r>
              <a:rPr kumimoji="0" lang="fr-FR" sz="2400" b="0" i="0" u="none" strike="noStrike" kern="1200" cap="none" spc="0" normalizeH="0" baseline="0" noProof="0" dirty="0" err="1">
                <a:ln>
                  <a:noFill/>
                </a:ln>
                <a:solidFill>
                  <a:srgbClr val="000000"/>
                </a:solidFill>
                <a:effectLst/>
                <a:uLnTx/>
                <a:uFillTx/>
                <a:latin typeface="Calibri" panose="020F0502020204030204"/>
                <a:ea typeface="Times New Roman"/>
                <a:cs typeface="Times New Roman"/>
              </a:rPr>
              <a:t>ɝǥ</a:t>
            </a:r>
            <a:r>
              <a:rPr kumimoji="0" lang="fr-FR" sz="2400" b="0" i="0" u="none" strike="noStrike" kern="1200" cap="none" spc="0" normalizeH="0" baseline="0" noProof="0" dirty="0" err="1">
                <a:ln>
                  <a:noFill/>
                </a:ln>
                <a:solidFill>
                  <a:srgbClr val="FF0000"/>
                </a:solidFill>
                <a:effectLst/>
                <a:uLnTx/>
                <a:uFillTx/>
                <a:latin typeface="Calibri" panose="020F0502020204030204"/>
                <a:ea typeface="Times New Roman"/>
                <a:cs typeface="Times New Roman"/>
              </a:rPr>
              <a:t>t</a:t>
            </a:r>
            <a:r>
              <a:rPr kumimoji="0" lang="fr-FR" sz="2400" b="0" i="0" u="none" strike="noStrike" kern="1200" cap="none" spc="0" normalizeH="0" baseline="0" noProof="0" dirty="0">
                <a:ln>
                  <a:noFill/>
                </a:ln>
                <a:solidFill>
                  <a:srgbClr val="000000"/>
                </a:solidFill>
                <a:effectLst/>
                <a:uLnTx/>
                <a:uFillTx/>
                <a:latin typeface="Calibri" panose="020F0502020204030204"/>
                <a:ea typeface="Times New Roman"/>
                <a:cs typeface="Times New Roman"/>
              </a:rPr>
              <a:t> </a:t>
            </a:r>
            <a:r>
              <a:rPr kumimoji="0" lang="fr-FR" sz="2400" b="0" i="0" u="none" strike="noStrike" kern="1200" cap="none" spc="0" normalizeH="0" baseline="0" noProof="0" dirty="0">
                <a:ln>
                  <a:noFill/>
                </a:ln>
                <a:solidFill>
                  <a:srgbClr val="FF0000"/>
                </a:solidFill>
                <a:effectLst/>
                <a:uLnTx/>
                <a:uFillTx/>
                <a:latin typeface="Calibri" panose="020F0502020204030204"/>
                <a:ea typeface="Times New Roman"/>
                <a:cs typeface="Times New Roman"/>
              </a:rPr>
              <a:t>se</a:t>
            </a:r>
            <a:r>
              <a:rPr kumimoji="0" lang="fr-FR" sz="2400" b="0" i="0" u="none" strike="noStrike" kern="1200" cap="none" spc="0" normalizeH="0" baseline="0" noProof="0" dirty="0">
                <a:ln>
                  <a:noFill/>
                </a:ln>
                <a:solidFill>
                  <a:srgbClr val="000000"/>
                </a:solidFill>
                <a:effectLst/>
                <a:uLnTx/>
                <a:uFillTx/>
                <a:latin typeface="Calibri" panose="020F0502020204030204"/>
                <a:ea typeface="Times New Roman"/>
                <a:cs typeface="Times New Roman"/>
              </a:rPr>
              <a:t> </a:t>
            </a:r>
            <a:r>
              <a:rPr kumimoji="0" lang="fr-FR" sz="2400" b="0" i="0" u="none" strike="noStrike" kern="1200" cap="none" spc="0" normalizeH="0" baseline="0" noProof="0" dirty="0" err="1">
                <a:ln>
                  <a:noFill/>
                </a:ln>
                <a:solidFill>
                  <a:srgbClr val="FF0000"/>
                </a:solidFill>
                <a:effectLst/>
                <a:uLnTx/>
                <a:uFillTx/>
                <a:latin typeface="Calibri" panose="020F0502020204030204"/>
                <a:ea typeface="Times New Roman"/>
                <a:cs typeface="Times New Roman"/>
              </a:rPr>
              <a:t>pos</a:t>
            </a:r>
            <a:r>
              <a:rPr kumimoji="0" lang="fr-FR" sz="2400" b="0" i="0" u="none" strike="noStrike" kern="1200" cap="none" spc="0" normalizeH="0" baseline="0" noProof="0" dirty="0" err="1">
                <a:ln>
                  <a:noFill/>
                </a:ln>
                <a:solidFill>
                  <a:srgbClr val="000000"/>
                </a:solidFill>
                <a:effectLst/>
                <a:uLnTx/>
                <a:uFillTx/>
                <a:latin typeface="Calibri" panose="020F0502020204030204"/>
                <a:ea typeface="Times New Roman"/>
                <a:cs typeface="Times New Roman"/>
              </a:rPr>
              <a:t>ʁɔ</a:t>
            </a:r>
            <a:r>
              <a:rPr kumimoji="0" lang="fr-FR" sz="2400" b="0" i="0" u="none" strike="noStrike" kern="1200" cap="none" spc="0" normalizeH="0" baseline="0" noProof="0" dirty="0">
                <a:ln>
                  <a:noFill/>
                </a:ln>
                <a:solidFill>
                  <a:srgbClr val="000000"/>
                </a:solidFill>
                <a:effectLst/>
                <a:uLnTx/>
                <a:uFillTx/>
                <a:latin typeface="Calibri" panose="020F0502020204030204"/>
                <a:ea typeface="Times New Roman"/>
                <a:cs typeface="Times New Roman"/>
              </a:rPr>
              <a:t> </a:t>
            </a:r>
            <a:r>
              <a:rPr kumimoji="0" lang="fr-FR" sz="2400" b="0" i="0" u="none" strike="noStrike" kern="1200" cap="none" spc="0" normalizeH="0" baseline="0" noProof="0" dirty="0">
                <a:ln>
                  <a:noFill/>
                </a:ln>
                <a:solidFill>
                  <a:srgbClr val="FF0000"/>
                </a:solidFill>
                <a:effectLst/>
                <a:uLnTx/>
                <a:uFillTx/>
                <a:latin typeface="Calibri" panose="020F0502020204030204"/>
                <a:ea typeface="Times New Roman"/>
                <a:cs typeface="Times New Roman"/>
              </a:rPr>
              <a:t>sur l</a:t>
            </a:r>
            <a:r>
              <a:rPr kumimoji="0" lang="fr-FR" sz="2400" b="0" i="0" u="none" strike="noStrike" kern="1200" cap="none" spc="0" normalizeH="0" baseline="0" noProof="0" dirty="0">
                <a:ln>
                  <a:noFill/>
                </a:ln>
                <a:solidFill>
                  <a:srgbClr val="000000"/>
                </a:solidFill>
                <a:effectLst/>
                <a:uLnTx/>
                <a:uFillTx/>
                <a:latin typeface="Calibri" panose="020F0502020204030204"/>
                <a:ea typeface="Times New Roman"/>
                <a:cs typeface="Times New Roman"/>
              </a:rPr>
              <a:t>’</a:t>
            </a:r>
            <a:r>
              <a:rPr kumimoji="0" lang="fr-FR" sz="2400" b="0" i="0" u="none" strike="noStrike" kern="1200" cap="none" spc="0" normalizeH="0" baseline="0" noProof="0" dirty="0" err="1">
                <a:ln>
                  <a:noFill/>
                </a:ln>
                <a:solidFill>
                  <a:srgbClr val="000000"/>
                </a:solidFill>
                <a:effectLst/>
                <a:uLnTx/>
                <a:uFillTx/>
                <a:latin typeface="Calibri" panose="020F0502020204030204"/>
                <a:ea typeface="Times New Roman"/>
                <a:cs typeface="Times New Roman"/>
              </a:rPr>
              <a:t>ƽʁ</a:t>
            </a:r>
            <a:r>
              <a:rPr kumimoji="0" lang="fr-FR" sz="2400" b="0" i="0" u="none" strike="noStrike" kern="1200" cap="none" spc="0" normalizeH="0" baseline="0" noProof="0" dirty="0" err="1">
                <a:ln>
                  <a:noFill/>
                </a:ln>
                <a:solidFill>
                  <a:srgbClr val="FF0000"/>
                </a:solidFill>
                <a:effectLst/>
                <a:uLnTx/>
                <a:uFillTx/>
                <a:latin typeface="Calibri" panose="020F0502020204030204"/>
                <a:ea typeface="Times New Roman"/>
                <a:cs typeface="Times New Roman"/>
              </a:rPr>
              <a:t>r</a:t>
            </a:r>
            <a:r>
              <a:rPr kumimoji="0" lang="fr-FR" sz="2400" b="0" i="0" u="none" strike="noStrike" kern="1200" cap="none" spc="0" normalizeH="0" baseline="0" noProof="0" dirty="0" err="1">
                <a:ln>
                  <a:noFill/>
                </a:ln>
                <a:solidFill>
                  <a:srgbClr val="000000"/>
                </a:solidFill>
                <a:effectLst/>
                <a:uLnTx/>
                <a:uFillTx/>
                <a:latin typeface="Calibri" panose="020F0502020204030204"/>
                <a:ea typeface="Times New Roman"/>
                <a:cs typeface="Times New Roman"/>
              </a:rPr>
              <a:t>ǿ</a:t>
            </a:r>
            <a:r>
              <a:rPr kumimoji="0" lang="fr-FR" sz="2400" b="0" i="0" u="none" strike="noStrike" kern="1200" cap="none" spc="0" normalizeH="0" baseline="0" noProof="0" dirty="0" err="1">
                <a:ln>
                  <a:noFill/>
                </a:ln>
                <a:solidFill>
                  <a:srgbClr val="0070C0"/>
                </a:solidFill>
                <a:effectLst/>
                <a:uLnTx/>
                <a:uFillTx/>
                <a:latin typeface="Calibri" panose="020F0502020204030204"/>
                <a:ea typeface="Times New Roman"/>
                <a:cs typeface="Times New Roman"/>
              </a:rPr>
              <a:t>e</a:t>
            </a:r>
            <a:r>
              <a:rPr kumimoji="0" lang="fr-FR" sz="2400" b="0" i="0" u="none" strike="noStrike" kern="1200" cap="none" spc="0" normalizeH="0" baseline="0" noProof="0" dirty="0">
                <a:ln>
                  <a:noFill/>
                </a:ln>
                <a:solidFill>
                  <a:srgbClr val="000000"/>
                </a:solidFill>
                <a:effectLst/>
                <a:uLnTx/>
                <a:uFillTx/>
                <a:latin typeface="Calibri" panose="020F0502020204030204"/>
                <a:ea typeface="Times New Roman"/>
                <a:cs typeface="Times New Roman"/>
              </a:rPr>
              <a:t> </a:t>
            </a:r>
            <a:r>
              <a:rPr kumimoji="0" lang="fr-FR" sz="2400" b="0" i="0" u="none" strike="noStrike" kern="1200" cap="none" spc="0" normalizeH="0" baseline="0" noProof="0" dirty="0">
                <a:ln>
                  <a:noFill/>
                </a:ln>
                <a:solidFill>
                  <a:srgbClr val="FF0000"/>
                </a:solidFill>
                <a:effectLst/>
                <a:uLnTx/>
                <a:uFillTx/>
                <a:latin typeface="Calibri" panose="020F0502020204030204"/>
                <a:ea typeface="Times New Roman"/>
                <a:cs typeface="Times New Roman"/>
              </a:rPr>
              <a:t>tou</a:t>
            </a:r>
            <a:r>
              <a:rPr kumimoji="0" lang="fr-FR" sz="2400" b="0" i="0" u="none" strike="noStrike" kern="1200" cap="none" spc="0" normalizeH="0" baseline="0" noProof="0" dirty="0">
                <a:ln>
                  <a:noFill/>
                </a:ln>
                <a:solidFill>
                  <a:srgbClr val="0070C0"/>
                </a:solidFill>
                <a:effectLst/>
                <a:uLnTx/>
                <a:uFillTx/>
                <a:latin typeface="Calibri" panose="020F0502020204030204"/>
                <a:ea typeface="Times New Roman"/>
                <a:cs typeface="Times New Roman"/>
              </a:rPr>
              <a:t>t</a:t>
            </a:r>
            <a:r>
              <a:rPr kumimoji="0" lang="fr-FR" sz="2400" b="0" i="0" u="none" strike="noStrike" kern="1200" cap="none" spc="0" normalizeH="0" baseline="0" noProof="0" dirty="0">
                <a:ln>
                  <a:noFill/>
                </a:ln>
                <a:solidFill>
                  <a:srgbClr val="000000"/>
                </a:solidFill>
                <a:effectLst/>
                <a:uLnTx/>
                <a:uFillTx/>
                <a:latin typeface="Calibri" panose="020F0502020204030204"/>
                <a:ea typeface="Times New Roman"/>
                <a:cs typeface="Times New Roman"/>
              </a:rPr>
              <a:t> </a:t>
            </a:r>
            <a:r>
              <a:rPr kumimoji="0" lang="fr-FR" sz="2400" b="0" i="0" u="none" strike="noStrike" kern="1200" cap="none" spc="0" normalizeH="0" baseline="0" noProof="0" dirty="0" err="1">
                <a:ln>
                  <a:noFill/>
                </a:ln>
                <a:solidFill>
                  <a:srgbClr val="FF0000"/>
                </a:solidFill>
                <a:effectLst/>
                <a:uLnTx/>
                <a:uFillTx/>
                <a:latin typeface="Calibri" panose="020F0502020204030204"/>
                <a:ea typeface="Times New Roman"/>
                <a:cs typeface="Times New Roman"/>
              </a:rPr>
              <a:t>pr</a:t>
            </a:r>
            <a:r>
              <a:rPr kumimoji="0" lang="fr-FR" sz="2400" b="0" i="0" u="none" strike="noStrike" kern="1200" cap="none" spc="0" normalizeH="0" baseline="0" noProof="0" dirty="0" err="1">
                <a:ln>
                  <a:noFill/>
                </a:ln>
                <a:solidFill>
                  <a:srgbClr val="000000"/>
                </a:solidFill>
                <a:effectLst/>
                <a:uLnTx/>
                <a:uFillTx/>
                <a:latin typeface="Calibri" panose="020F0502020204030204"/>
                <a:ea typeface="Times New Roman"/>
                <a:cs typeface="Times New Roman"/>
              </a:rPr>
              <a:t>g</a:t>
            </a:r>
            <a:r>
              <a:rPr kumimoji="0" lang="fr-FR" sz="2400" b="0" i="0" u="none" strike="noStrike" kern="1200" cap="none" spc="0" normalizeH="0" baseline="0" noProof="0" dirty="0" err="1">
                <a:ln>
                  <a:noFill/>
                </a:ln>
                <a:solidFill>
                  <a:srgbClr val="0070C0"/>
                </a:solidFill>
                <a:effectLst/>
                <a:uLnTx/>
                <a:uFillTx/>
                <a:latin typeface="Calibri" panose="020F0502020204030204"/>
                <a:ea typeface="Times New Roman"/>
                <a:cs typeface="Times New Roman"/>
              </a:rPr>
              <a:t>s</a:t>
            </a:r>
            <a:r>
              <a:rPr kumimoji="0" lang="fr-FR" sz="2400" b="0" i="0" u="none" strike="noStrike" kern="1200" cap="none" spc="0" normalizeH="0" baseline="0" noProof="0" dirty="0">
                <a:ln>
                  <a:noFill/>
                </a:ln>
                <a:solidFill>
                  <a:srgbClr val="000000"/>
                </a:solidFill>
                <a:effectLst/>
                <a:uLnTx/>
                <a:uFillTx/>
                <a:latin typeface="Calibri" panose="020F0502020204030204"/>
                <a:ea typeface="Times New Roman"/>
                <a:cs typeface="Times New Roman"/>
              </a:rPr>
              <a:t> </a:t>
            </a:r>
            <a:r>
              <a:rPr kumimoji="0" lang="fr-FR" sz="2400" b="0" i="0" u="none" strike="noStrike" kern="1200" cap="none" spc="0" normalizeH="0" baseline="0" noProof="0" dirty="0" err="1">
                <a:ln>
                  <a:noFill/>
                </a:ln>
                <a:solidFill>
                  <a:srgbClr val="000000"/>
                </a:solidFill>
                <a:effectLst/>
                <a:uLnTx/>
                <a:uFillTx/>
                <a:latin typeface="Calibri" panose="020F0502020204030204"/>
                <a:ea typeface="Times New Roman"/>
                <a:cs typeface="Times New Roman"/>
              </a:rPr>
              <a:t>ъ</a:t>
            </a:r>
            <a:r>
              <a:rPr kumimoji="0" lang="fr-FR" sz="2400" b="0" i="0" u="none" strike="noStrike" kern="1200" cap="none" spc="0" normalizeH="0" baseline="0" noProof="0" dirty="0" err="1">
                <a:ln>
                  <a:noFill/>
                </a:ln>
                <a:solidFill>
                  <a:srgbClr val="FF0000"/>
                </a:solidFill>
                <a:effectLst/>
                <a:uLnTx/>
                <a:uFillTx/>
                <a:latin typeface="Calibri" panose="020F0502020204030204"/>
                <a:ea typeface="Times New Roman"/>
                <a:cs typeface="Times New Roman"/>
              </a:rPr>
              <a:t>e</a:t>
            </a:r>
            <a:r>
              <a:rPr kumimoji="0" lang="fr-FR" sz="2400" b="0" i="0" u="none" strike="noStrike" kern="1200" cap="none" spc="0" normalizeH="0" baseline="0" noProof="0" dirty="0">
                <a:ln>
                  <a:noFill/>
                </a:ln>
                <a:solidFill>
                  <a:srgbClr val="000000"/>
                </a:solidFill>
                <a:effectLst/>
                <a:uLnTx/>
                <a:uFillTx/>
                <a:latin typeface="Calibri" panose="020F0502020204030204"/>
                <a:ea typeface="Times New Roman"/>
                <a:cs typeface="Times New Roman"/>
              </a:rPr>
              <a:t> </a:t>
            </a:r>
            <a:r>
              <a:rPr kumimoji="0" lang="fr-FR" sz="2400" b="0" i="0" u="none" strike="noStrike" kern="1200" cap="none" spc="0" normalizeH="0" baseline="0" noProof="0" dirty="0">
                <a:ln>
                  <a:noFill/>
                </a:ln>
                <a:solidFill>
                  <a:srgbClr val="FF0000"/>
                </a:solidFill>
                <a:effectLst/>
                <a:uLnTx/>
                <a:uFillTx/>
                <a:latin typeface="Calibri" panose="020F0502020204030204"/>
                <a:ea typeface="Times New Roman"/>
                <a:cs typeface="Times New Roman"/>
              </a:rPr>
              <a:t>lui</a:t>
            </a:r>
            <a:r>
              <a:rPr kumimoji="0" lang="fr-FR" sz="2400" b="0" i="0" u="none" strike="noStrike" kern="1200" cap="none" spc="0" normalizeH="0" baseline="0" noProof="0" dirty="0">
                <a:ln>
                  <a:noFill/>
                </a:ln>
                <a:solidFill>
                  <a:srgbClr val="000000"/>
                </a:solidFill>
                <a:effectLst/>
                <a:uLnTx/>
                <a:uFillTx/>
                <a:latin typeface="Calibri" panose="020F0502020204030204"/>
                <a:ea typeface="Times New Roman"/>
                <a:cs typeface="Times New Roman"/>
              </a:rPr>
              <a:t>.</a:t>
            </a:r>
            <a:br>
              <a:rPr kumimoji="0" lang="fr-FR" sz="2400" b="0" i="0" u="none" strike="noStrike" kern="1200" cap="none" spc="0" normalizeH="0" baseline="0" noProof="0" dirty="0">
                <a:ln>
                  <a:noFill/>
                </a:ln>
                <a:solidFill>
                  <a:srgbClr val="000000"/>
                </a:solidFill>
                <a:effectLst/>
                <a:uLnTx/>
                <a:uFillTx/>
                <a:latin typeface="Calibri" panose="020F0502020204030204"/>
                <a:ea typeface="Times New Roman"/>
                <a:cs typeface="Times New Roman"/>
              </a:rPr>
            </a:br>
            <a:r>
              <a:rPr kumimoji="0" lang="fr-FR" sz="2400" b="0" i="0" u="none" strike="noStrike" kern="1200" cap="none" spc="0" normalizeH="0" baseline="0" noProof="0" dirty="0">
                <a:ln>
                  <a:noFill/>
                </a:ln>
                <a:solidFill>
                  <a:srgbClr val="000000"/>
                </a:solidFill>
                <a:effectLst/>
                <a:uLnTx/>
                <a:uFillTx/>
                <a:latin typeface="Calibri" panose="020F0502020204030204"/>
                <a:ea typeface="Times New Roman"/>
                <a:cs typeface="Times New Roman"/>
              </a:rPr>
              <a:t>« </a:t>
            </a:r>
            <a:r>
              <a:rPr kumimoji="0" lang="fr-FR" sz="2400" b="0" i="0" u="none" strike="noStrike" kern="1200" cap="none" spc="0" normalizeH="0" baseline="0" noProof="0" dirty="0" err="1">
                <a:ln>
                  <a:noFill/>
                </a:ln>
                <a:solidFill>
                  <a:srgbClr val="000000"/>
                </a:solidFill>
                <a:effectLst/>
                <a:uLnTx/>
                <a:uFillTx/>
                <a:latin typeface="Calibri" panose="020F0502020204030204"/>
                <a:ea typeface="Times New Roman"/>
                <a:cs typeface="Times New Roman"/>
              </a:rPr>
              <a:t>ƕəɝ</a:t>
            </a:r>
            <a:r>
              <a:rPr kumimoji="0" lang="fr-FR" sz="2400" b="0" i="0" u="none" strike="noStrike" kern="1200" cap="none" spc="0" normalizeH="0" baseline="0" noProof="0" dirty="0" err="1">
                <a:ln>
                  <a:noFill/>
                </a:ln>
                <a:solidFill>
                  <a:srgbClr val="0070C0"/>
                </a:solidFill>
                <a:effectLst/>
                <a:uLnTx/>
                <a:uFillTx/>
                <a:latin typeface="Calibri" panose="020F0502020204030204"/>
                <a:ea typeface="Times New Roman"/>
                <a:cs typeface="Times New Roman"/>
              </a:rPr>
              <a:t>s</a:t>
            </a:r>
            <a:r>
              <a:rPr kumimoji="0" lang="fr-FR" sz="2400" b="0" i="0" u="none" strike="noStrike" kern="1200" cap="none" spc="0" normalizeH="0" baseline="0" noProof="0" dirty="0">
                <a:ln>
                  <a:noFill/>
                </a:ln>
                <a:solidFill>
                  <a:srgbClr val="000000"/>
                </a:solidFill>
                <a:effectLst/>
                <a:uLnTx/>
                <a:uFillTx/>
                <a:latin typeface="Calibri" panose="020F0502020204030204"/>
                <a:ea typeface="Times New Roman"/>
                <a:cs typeface="Times New Roman"/>
              </a:rPr>
              <a:t> </a:t>
            </a:r>
            <a:r>
              <a:rPr kumimoji="0" lang="fr-FR" sz="2400" b="0" i="0" u="none" strike="noStrike" kern="1200" cap="none" spc="0" normalizeH="0" baseline="0" noProof="0" dirty="0" err="1">
                <a:ln>
                  <a:noFill/>
                </a:ln>
                <a:solidFill>
                  <a:srgbClr val="000000"/>
                </a:solidFill>
                <a:effectLst/>
                <a:uLnTx/>
                <a:uFillTx/>
                <a:latin typeface="Calibri" panose="020F0502020204030204"/>
                <a:ea typeface="Times New Roman"/>
                <a:cs typeface="Times New Roman"/>
              </a:rPr>
              <a:t>qƨʁ</a:t>
            </a:r>
            <a:r>
              <a:rPr kumimoji="0" lang="fr-FR" sz="2400" b="0" i="0" u="none" strike="noStrike" kern="1200" cap="none" spc="0" normalizeH="0" baseline="0" noProof="0" dirty="0" err="1">
                <a:ln>
                  <a:noFill/>
                </a:ln>
                <a:solidFill>
                  <a:srgbClr val="FF0000"/>
                </a:solidFill>
                <a:effectLst/>
                <a:uLnTx/>
                <a:uFillTx/>
                <a:latin typeface="Calibri" panose="020F0502020204030204"/>
                <a:ea typeface="Times New Roman"/>
                <a:cs typeface="Times New Roman"/>
              </a:rPr>
              <a:t>l</a:t>
            </a:r>
            <a:r>
              <a:rPr kumimoji="0" lang="fr-FR" sz="2400" b="0" i="0" u="none" strike="noStrike" kern="1200" cap="none" spc="0" normalizeH="0" baseline="0" noProof="0" dirty="0">
                <a:ln>
                  <a:noFill/>
                </a:ln>
                <a:solidFill>
                  <a:srgbClr val="000000"/>
                </a:solidFill>
                <a:effectLst/>
                <a:uLnTx/>
                <a:uFillTx/>
                <a:latin typeface="Calibri" panose="020F0502020204030204"/>
                <a:ea typeface="Times New Roman"/>
                <a:cs typeface="Times New Roman"/>
              </a:rPr>
              <a:t> </a:t>
            </a:r>
            <a:r>
              <a:rPr kumimoji="0" lang="fr-FR" sz="2400" b="0" i="0" u="none" strike="noStrike" kern="1200" cap="none" spc="0" normalizeH="0" baseline="0" noProof="0" dirty="0" err="1">
                <a:ln>
                  <a:noFill/>
                </a:ln>
                <a:solidFill>
                  <a:srgbClr val="000000"/>
                </a:solidFill>
                <a:effectLst/>
                <a:uLnTx/>
                <a:uFillTx/>
                <a:latin typeface="Calibri" panose="020F0502020204030204"/>
                <a:ea typeface="Times New Roman"/>
                <a:cs typeface="Times New Roman"/>
              </a:rPr>
              <a:t>gʁǥ</a:t>
            </a:r>
            <a:r>
              <a:rPr kumimoji="0" lang="fr-FR" sz="2400" b="0" i="0" u="none" strike="noStrike" kern="1200" cap="none" spc="0" normalizeH="0" baseline="0" noProof="0" dirty="0" err="1">
                <a:ln>
                  <a:noFill/>
                </a:ln>
                <a:solidFill>
                  <a:srgbClr val="FF0000"/>
                </a:solidFill>
                <a:effectLst/>
                <a:uLnTx/>
                <a:uFillTx/>
                <a:latin typeface="Calibri" panose="020F0502020204030204"/>
                <a:ea typeface="Times New Roman"/>
                <a:cs typeface="Times New Roman"/>
              </a:rPr>
              <a:t>r</a:t>
            </a:r>
            <a:r>
              <a:rPr kumimoji="0" lang="fr-FR" sz="2400" b="0" i="0" u="none" strike="noStrike" kern="1200" cap="none" spc="0" normalizeH="0" baseline="0" noProof="0" dirty="0" err="1">
                <a:ln>
                  <a:noFill/>
                </a:ln>
                <a:solidFill>
                  <a:srgbClr val="0070C0"/>
                </a:solidFill>
                <a:effectLst/>
                <a:uLnTx/>
                <a:uFillTx/>
                <a:latin typeface="Calibri" panose="020F0502020204030204"/>
                <a:ea typeface="Times New Roman"/>
                <a:cs typeface="Times New Roman"/>
              </a:rPr>
              <a:t>e</a:t>
            </a:r>
            <a:r>
              <a:rPr kumimoji="0" lang="fr-FR" sz="2400" b="0" i="0" u="none" strike="noStrike" kern="1200" cap="none" spc="0" normalizeH="0" baseline="0" noProof="0" dirty="0">
                <a:ln>
                  <a:noFill/>
                </a:ln>
                <a:solidFill>
                  <a:srgbClr val="000000"/>
                </a:solidFill>
                <a:effectLst/>
                <a:uLnTx/>
                <a:uFillTx/>
                <a:latin typeface="Calibri" panose="020F0502020204030204"/>
                <a:ea typeface="Times New Roman"/>
                <a:cs typeface="Times New Roman"/>
              </a:rPr>
              <a:t> </a:t>
            </a:r>
            <a:r>
              <a:rPr kumimoji="0" lang="fr-FR" sz="2400" b="0" i="0" u="none" strike="noStrike" kern="1200" cap="none" spc="0" normalizeH="0" baseline="0" noProof="0" dirty="0" err="1">
                <a:ln>
                  <a:noFill/>
                </a:ln>
                <a:solidFill>
                  <a:srgbClr val="000000"/>
                </a:solidFill>
                <a:effectLst/>
                <a:uLnTx/>
                <a:uFillTx/>
                <a:latin typeface="Calibri" panose="020F0502020204030204"/>
                <a:ea typeface="Times New Roman"/>
                <a:cs typeface="Times New Roman"/>
              </a:rPr>
              <a:t>ъ’ɫɝ</a:t>
            </a:r>
            <a:r>
              <a:rPr kumimoji="0" lang="fr-FR" sz="2400" b="0" i="0" u="none" strike="noStrike" kern="1200" cap="none" spc="0" normalizeH="0" baseline="0" noProof="0" dirty="0" err="1">
                <a:ln>
                  <a:noFill/>
                </a:ln>
                <a:solidFill>
                  <a:srgbClr val="FF0000"/>
                </a:solidFill>
                <a:effectLst/>
                <a:uLnTx/>
                <a:uFillTx/>
                <a:latin typeface="Calibri" panose="020F0502020204030204"/>
                <a:ea typeface="Times New Roman"/>
                <a:cs typeface="Times New Roman"/>
              </a:rPr>
              <a:t>s</a:t>
            </a:r>
            <a:r>
              <a:rPr kumimoji="0" lang="fr-FR" sz="2400" b="0" i="0" u="none" strike="noStrike" kern="1200" cap="none" spc="0" normalizeH="0" baseline="0" noProof="0" dirty="0" err="1">
                <a:ln>
                  <a:noFill/>
                </a:ln>
                <a:solidFill>
                  <a:srgbClr val="000000"/>
                </a:solidFill>
                <a:effectLst/>
                <a:uLnTx/>
                <a:uFillTx/>
                <a:latin typeface="Calibri" panose="020F0502020204030204"/>
                <a:ea typeface="Times New Roman"/>
                <a:cs typeface="Times New Roman"/>
              </a:rPr>
              <a:t>ʁəƨ</a:t>
            </a:r>
            <a:r>
              <a:rPr kumimoji="0" lang="fr-FR" sz="2400" b="0" i="0" u="none" strike="noStrike" kern="1200" cap="none" spc="0" normalizeH="0" baseline="0" noProof="0" dirty="0">
                <a:ln>
                  <a:noFill/>
                </a:ln>
                <a:solidFill>
                  <a:srgbClr val="000000"/>
                </a:solidFill>
                <a:effectLst/>
                <a:uLnTx/>
                <a:uFillTx/>
                <a:latin typeface="Calibri" panose="020F0502020204030204"/>
                <a:ea typeface="Times New Roman"/>
                <a:cs typeface="Times New Roman"/>
              </a:rPr>
              <a:t> </a:t>
            </a:r>
            <a:r>
              <a:rPr kumimoji="0" lang="fr-FR" sz="2400" b="0" i="0" u="none" strike="noStrike" kern="1200" cap="none" spc="0" normalizeH="0" baseline="0" noProof="0" dirty="0">
                <a:ln>
                  <a:noFill/>
                </a:ln>
                <a:solidFill>
                  <a:srgbClr val="FF0000"/>
                </a:solidFill>
                <a:effectLst/>
                <a:uLnTx/>
                <a:uFillTx/>
                <a:latin typeface="Calibri" panose="020F0502020204030204"/>
                <a:ea typeface="Times New Roman"/>
                <a:cs typeface="Times New Roman"/>
              </a:rPr>
              <a:t>es</a:t>
            </a:r>
            <a:r>
              <a:rPr kumimoji="0" lang="fr-FR" sz="2400" b="0" i="0" u="none" strike="noStrike" kern="1200" cap="none" spc="0" normalizeH="0" baseline="0" noProof="0" dirty="0">
                <a:ln>
                  <a:noFill/>
                </a:ln>
                <a:solidFill>
                  <a:srgbClr val="000000"/>
                </a:solidFill>
                <a:effectLst/>
                <a:uLnTx/>
                <a:uFillTx/>
                <a:latin typeface="Calibri" panose="020F0502020204030204"/>
                <a:ea typeface="Times New Roman"/>
                <a:cs typeface="Times New Roman"/>
              </a:rPr>
              <a:t>-</a:t>
            </a:r>
            <a:r>
              <a:rPr kumimoji="0" lang="fr-FR" sz="2400" b="0" i="0" u="none" strike="noStrike" kern="1200" cap="none" spc="0" normalizeH="0" baseline="0" noProof="0" dirty="0">
                <a:ln>
                  <a:noFill/>
                </a:ln>
                <a:solidFill>
                  <a:srgbClr val="FF0000"/>
                </a:solidFill>
                <a:effectLst/>
                <a:uLnTx/>
                <a:uFillTx/>
                <a:latin typeface="Calibri" panose="020F0502020204030204"/>
                <a:ea typeface="Times New Roman"/>
                <a:cs typeface="Times New Roman"/>
              </a:rPr>
              <a:t>tu</a:t>
            </a:r>
            <a:r>
              <a:rPr kumimoji="0" lang="fr-FR" sz="2400" b="0" i="0" u="none" strike="noStrike" kern="1200" cap="none" spc="0" normalizeH="0" baseline="0" noProof="0" dirty="0">
                <a:ln>
                  <a:noFill/>
                </a:ln>
                <a:solidFill>
                  <a:srgbClr val="000000"/>
                </a:solidFill>
                <a:effectLst/>
                <a:uLnTx/>
                <a:uFillTx/>
                <a:latin typeface="Calibri" panose="020F0502020204030204"/>
                <a:ea typeface="Times New Roman"/>
                <a:cs typeface="Times New Roman"/>
              </a:rPr>
              <a:t> </a:t>
            </a:r>
            <a:r>
              <a:rPr kumimoji="0" lang="fr-FR" sz="2400" b="0" i="0" u="none" strike="noStrike" kern="1200" cap="none" spc="0" normalizeH="0" baseline="0" noProof="0" dirty="0" err="1">
                <a:ln>
                  <a:noFill/>
                </a:ln>
                <a:solidFill>
                  <a:srgbClr val="000000"/>
                </a:solidFill>
                <a:effectLst/>
                <a:uLnTx/>
                <a:uFillTx/>
                <a:latin typeface="Calibri" panose="020F0502020204030204"/>
                <a:ea typeface="Times New Roman"/>
                <a:cs typeface="Times New Roman"/>
              </a:rPr>
              <a:t>ъɫǥ</a:t>
            </a:r>
            <a:r>
              <a:rPr kumimoji="0" lang="fr-FR" sz="2400" b="0" i="0" u="none" strike="noStrike" kern="1200" cap="none" spc="0" normalizeH="0" baseline="0" noProof="0" dirty="0">
                <a:ln>
                  <a:noFill/>
                </a:ln>
                <a:solidFill>
                  <a:srgbClr val="000000"/>
                </a:solidFill>
                <a:effectLst/>
                <a:uLnTx/>
                <a:uFillTx/>
                <a:latin typeface="Calibri" panose="020F0502020204030204"/>
                <a:ea typeface="Times New Roman"/>
                <a:cs typeface="Times New Roman"/>
              </a:rPr>
              <a:t>ɉ, </a:t>
            </a:r>
            <a:r>
              <a:rPr kumimoji="0" lang="fr-FR" sz="2400" b="0" i="0" u="none" strike="noStrike" kern="1200" cap="none" spc="0" normalizeH="0" baseline="0" noProof="0" dirty="0" err="1">
                <a:ln>
                  <a:noFill/>
                </a:ln>
                <a:solidFill>
                  <a:srgbClr val="000000"/>
                </a:solidFill>
                <a:effectLst/>
                <a:uLnTx/>
                <a:uFillTx/>
                <a:latin typeface="Calibri" panose="020F0502020204030204"/>
                <a:ea typeface="Times New Roman"/>
                <a:cs typeface="Times New Roman"/>
              </a:rPr>
              <a:t>qƨ</a:t>
            </a:r>
            <a:r>
              <a:rPr kumimoji="0" lang="fr-FR" sz="2400" b="0" i="0" u="none" strike="noStrike" kern="1200" cap="none" spc="0" normalizeH="0" baseline="0" noProof="0" dirty="0" err="1">
                <a:ln>
                  <a:noFill/>
                </a:ln>
                <a:solidFill>
                  <a:srgbClr val="FF0000"/>
                </a:solidFill>
                <a:effectLst/>
                <a:uLnTx/>
                <a:uFillTx/>
                <a:latin typeface="Calibri" panose="020F0502020204030204"/>
                <a:ea typeface="Times New Roman"/>
                <a:cs typeface="Times New Roman"/>
              </a:rPr>
              <a:t>i</a:t>
            </a:r>
            <a:r>
              <a:rPr kumimoji="0" lang="fr-FR" sz="2400" b="0" i="0" u="none" strike="noStrike" kern="1200" cap="none" spc="0" normalizeH="0" baseline="0" noProof="0" dirty="0">
                <a:ln>
                  <a:noFill/>
                </a:ln>
                <a:solidFill>
                  <a:srgbClr val="000000"/>
                </a:solidFill>
                <a:effectLst/>
                <a:uLnTx/>
                <a:uFillTx/>
                <a:latin typeface="Calibri" panose="020F0502020204030204"/>
                <a:ea typeface="Times New Roman"/>
                <a:cs typeface="Times New Roman"/>
              </a:rPr>
              <a:t> </a:t>
            </a:r>
            <a:r>
              <a:rPr kumimoji="0" lang="fr-FR" sz="2400" b="0" i="0" u="none" strike="noStrike" kern="1200" cap="none" spc="0" normalizeH="0" baseline="0" noProof="0" dirty="0" err="1">
                <a:ln>
                  <a:noFill/>
                </a:ln>
                <a:solidFill>
                  <a:srgbClr val="000000"/>
                </a:solidFill>
                <a:effectLst/>
                <a:uLnTx/>
                <a:uFillTx/>
                <a:latin typeface="Calibri" panose="020F0502020204030204"/>
                <a:ea typeface="Times New Roman"/>
                <a:cs typeface="Times New Roman"/>
              </a:rPr>
              <a:t>ǥ</a:t>
            </a:r>
            <a:r>
              <a:rPr kumimoji="0" lang="fr-FR" sz="2400" b="0" i="0" u="none" strike="noStrike" kern="1200" cap="none" spc="0" normalizeH="0" baseline="0" noProof="0" dirty="0" err="1">
                <a:ln>
                  <a:noFill/>
                </a:ln>
                <a:solidFill>
                  <a:srgbClr val="FF0000"/>
                </a:solidFill>
                <a:effectLst/>
                <a:uLnTx/>
                <a:uFillTx/>
                <a:latin typeface="Calibri" panose="020F0502020204030204"/>
                <a:ea typeface="Times New Roman"/>
                <a:cs typeface="Times New Roman"/>
              </a:rPr>
              <a:t>e</a:t>
            </a:r>
            <a:r>
              <a:rPr kumimoji="0" lang="fr-FR" sz="2400" b="0" i="0" u="none" strike="noStrike" kern="1200" cap="none" spc="0" normalizeH="0" baseline="0" noProof="0" dirty="0">
                <a:ln>
                  <a:noFill/>
                </a:ln>
                <a:solidFill>
                  <a:srgbClr val="000000"/>
                </a:solidFill>
                <a:effectLst/>
                <a:uLnTx/>
                <a:uFillTx/>
                <a:latin typeface="Calibri" panose="020F0502020204030204"/>
                <a:ea typeface="Times New Roman"/>
                <a:cs typeface="Times New Roman"/>
              </a:rPr>
              <a:t> </a:t>
            </a:r>
            <a:r>
              <a:rPr kumimoji="0" lang="fr-FR" sz="2400" b="0" i="0" u="none" strike="noStrike" kern="1200" cap="none" spc="0" normalizeH="0" baseline="0" noProof="0" dirty="0" err="1">
                <a:ln>
                  <a:noFill/>
                </a:ln>
                <a:solidFill>
                  <a:srgbClr val="FF0000"/>
                </a:solidFill>
                <a:effectLst/>
                <a:uLnTx/>
                <a:uFillTx/>
                <a:latin typeface="Calibri" panose="020F0502020204030204"/>
                <a:ea typeface="Times New Roman"/>
                <a:cs typeface="Times New Roman"/>
              </a:rPr>
              <a:t>s</a:t>
            </a:r>
            <a:r>
              <a:rPr kumimoji="0" lang="fr-FR" sz="2400" b="0" i="0" u="none" strike="noStrike" kern="1200" cap="none" spc="0" normalizeH="0" baseline="0" noProof="0" dirty="0" err="1">
                <a:ln>
                  <a:noFill/>
                </a:ln>
                <a:solidFill>
                  <a:srgbClr val="000000"/>
                </a:solidFill>
                <a:effectLst/>
                <a:uLnTx/>
                <a:uFillTx/>
                <a:latin typeface="Calibri" panose="020F0502020204030204"/>
                <a:ea typeface="Times New Roman"/>
                <a:cs typeface="Times New Roman"/>
              </a:rPr>
              <a:t>əɝ</a:t>
            </a:r>
            <a:r>
              <a:rPr kumimoji="0" lang="fr-FR" sz="2400" b="0" i="0" u="none" strike="noStrike" kern="1200" cap="none" spc="0" normalizeH="0" baseline="0" noProof="0" dirty="0" err="1">
                <a:ln>
                  <a:noFill/>
                </a:ln>
                <a:solidFill>
                  <a:srgbClr val="0070C0"/>
                </a:solidFill>
                <a:effectLst/>
                <a:uLnTx/>
                <a:uFillTx/>
                <a:latin typeface="Calibri" panose="020F0502020204030204"/>
                <a:ea typeface="Times New Roman"/>
                <a:cs typeface="Times New Roman"/>
              </a:rPr>
              <a:t>t</a:t>
            </a:r>
            <a:r>
              <a:rPr kumimoji="0" lang="fr-FR" sz="2400" b="0" i="0" u="none" strike="noStrike" kern="1200" cap="none" spc="0" normalizeH="0" baseline="0" noProof="0" dirty="0">
                <a:ln>
                  <a:noFill/>
                </a:ln>
                <a:solidFill>
                  <a:srgbClr val="000000"/>
                </a:solidFill>
                <a:effectLst/>
                <a:uLnTx/>
                <a:uFillTx/>
                <a:latin typeface="Calibri" panose="020F0502020204030204"/>
                <a:ea typeface="Times New Roman"/>
                <a:cs typeface="Times New Roman"/>
              </a:rPr>
              <a:t> </a:t>
            </a:r>
            <a:r>
              <a:rPr kumimoji="0" lang="fr-FR" sz="2400" b="0" i="0" u="none" strike="noStrike" kern="1200" cap="none" spc="0" normalizeH="0" baseline="0" noProof="0" dirty="0" err="1">
                <a:ln>
                  <a:noFill/>
                </a:ln>
                <a:solidFill>
                  <a:srgbClr val="FF0000"/>
                </a:solidFill>
                <a:effectLst/>
                <a:uLnTx/>
                <a:uFillTx/>
                <a:latin typeface="Calibri" panose="020F0502020204030204"/>
                <a:ea typeface="Times New Roman"/>
                <a:cs typeface="Times New Roman"/>
              </a:rPr>
              <a:t>vol</a:t>
            </a:r>
            <a:r>
              <a:rPr kumimoji="0" lang="fr-FR" sz="2400" b="0" i="0" u="none" strike="noStrike" kern="1200" cap="none" spc="0" normalizeH="0" baseline="0" noProof="0" dirty="0" err="1">
                <a:ln>
                  <a:noFill/>
                </a:ln>
                <a:solidFill>
                  <a:srgbClr val="000000"/>
                </a:solidFill>
                <a:effectLst/>
                <a:uLnTx/>
                <a:uFillTx/>
                <a:latin typeface="Calibri" panose="020F0502020204030204"/>
                <a:ea typeface="Times New Roman"/>
                <a:cs typeface="Times New Roman"/>
              </a:rPr>
              <a:t>ʁɔ</a:t>
            </a:r>
            <a:r>
              <a:rPr kumimoji="0" lang="fr-FR" sz="2400" b="0" i="0" u="none" strike="noStrike" kern="1200" cap="none" spc="0" normalizeH="0" baseline="0" noProof="0" dirty="0">
                <a:ln>
                  <a:noFill/>
                </a:ln>
                <a:solidFill>
                  <a:srgbClr val="000000"/>
                </a:solidFill>
                <a:effectLst/>
                <a:uLnTx/>
                <a:uFillTx/>
                <a:latin typeface="Calibri" panose="020F0502020204030204"/>
                <a:ea typeface="Times New Roman"/>
                <a:cs typeface="Times New Roman"/>
              </a:rPr>
              <a:t> ? » </a:t>
            </a:r>
            <a:r>
              <a:rPr kumimoji="0" lang="fr-FR" sz="2400" b="0" i="0" u="none" strike="noStrike" kern="1200" cap="none" spc="0" normalizeH="0" baseline="0" noProof="0" dirty="0" err="1">
                <a:ln>
                  <a:noFill/>
                </a:ln>
                <a:solidFill>
                  <a:srgbClr val="000000"/>
                </a:solidFill>
                <a:effectLst/>
                <a:uLnTx/>
                <a:uFillTx/>
                <a:latin typeface="Calibri" panose="020F0502020204030204"/>
                <a:ea typeface="Times New Roman"/>
                <a:cs typeface="Times New Roman"/>
              </a:rPr>
              <a:t>ъ</a:t>
            </a:r>
            <a:r>
              <a:rPr kumimoji="0" lang="fr-FR" sz="2400" b="0" i="0" u="none" strike="noStrike" kern="1200" cap="none" spc="0" normalizeH="0" baseline="0" noProof="0" dirty="0" err="1">
                <a:ln>
                  <a:noFill/>
                </a:ln>
                <a:solidFill>
                  <a:srgbClr val="FF0000"/>
                </a:solidFill>
                <a:effectLst/>
                <a:uLnTx/>
                <a:uFillTx/>
                <a:latin typeface="Calibri" panose="020F0502020204030204"/>
                <a:ea typeface="Times New Roman"/>
                <a:cs typeface="Times New Roman"/>
              </a:rPr>
              <a:t>i</a:t>
            </a:r>
            <a:r>
              <a:rPr kumimoji="0" lang="fr-FR" sz="2400" b="0" i="0" u="none" strike="noStrike" kern="1200" cap="none" spc="0" normalizeH="0" baseline="0" noProof="0" dirty="0" err="1">
                <a:ln>
                  <a:noFill/>
                </a:ln>
                <a:solidFill>
                  <a:srgbClr val="0070C0"/>
                </a:solidFill>
                <a:effectLst/>
                <a:uLnTx/>
                <a:uFillTx/>
                <a:latin typeface="Calibri" panose="020F0502020204030204"/>
                <a:ea typeface="Times New Roman"/>
                <a:cs typeface="Times New Roman"/>
              </a:rPr>
              <a:t>t</a:t>
            </a:r>
            <a:r>
              <a:rPr kumimoji="0" lang="fr-FR" sz="2400" b="0" i="0" u="none" strike="noStrike" kern="1200" cap="none" spc="0" normalizeH="0" baseline="0" noProof="0" dirty="0" err="1">
                <a:ln>
                  <a:noFill/>
                </a:ln>
                <a:solidFill>
                  <a:srgbClr val="000000"/>
                </a:solidFill>
                <a:effectLst/>
                <a:uLnTx/>
                <a:uFillTx/>
                <a:latin typeface="Calibri" panose="020F0502020204030204"/>
                <a:ea typeface="Times New Roman"/>
                <a:cs typeface="Times New Roman"/>
              </a:rPr>
              <a:t>-</a:t>
            </a:r>
            <a:r>
              <a:rPr kumimoji="0" lang="fr-FR" sz="2400" b="0" i="0" u="none" strike="noStrike" kern="1200" cap="none" spc="0" normalizeH="0" baseline="0" noProof="0" dirty="0" err="1">
                <a:ln>
                  <a:noFill/>
                </a:ln>
                <a:solidFill>
                  <a:srgbClr val="FF0000"/>
                </a:solidFill>
                <a:effectLst/>
                <a:uLnTx/>
                <a:uFillTx/>
                <a:latin typeface="Calibri" panose="020F0502020204030204"/>
                <a:ea typeface="Times New Roman"/>
                <a:cs typeface="Times New Roman"/>
              </a:rPr>
              <a:t>il</a:t>
            </a:r>
            <a:r>
              <a:rPr kumimoji="0" lang="fr-FR" sz="2400" b="0" i="0" u="none" strike="noStrike" kern="1200" cap="none" spc="0" normalizeH="0" baseline="0" noProof="0" dirty="0">
                <a:ln>
                  <a:noFill/>
                </a:ln>
                <a:solidFill>
                  <a:srgbClr val="000000"/>
                </a:solidFill>
                <a:effectLst/>
                <a:uLnTx/>
                <a:uFillTx/>
                <a:latin typeface="Calibri" panose="020F0502020204030204"/>
                <a:ea typeface="Times New Roman"/>
                <a:cs typeface="Times New Roman"/>
              </a:rPr>
              <a:t> </a:t>
            </a:r>
            <a:r>
              <a:rPr kumimoji="0" lang="fr-FR" sz="2400" b="0" i="0" u="none" strike="noStrike" kern="1200" cap="none" spc="0" normalizeH="0" baseline="0" noProof="0" dirty="0">
                <a:ln>
                  <a:noFill/>
                </a:ln>
                <a:solidFill>
                  <a:srgbClr val="00B050"/>
                </a:solidFill>
                <a:effectLst/>
                <a:uLnTx/>
                <a:uFillTx/>
                <a:latin typeface="Calibri" panose="020F0502020204030204"/>
                <a:ea typeface="Times New Roman"/>
                <a:cs typeface="Times New Roman"/>
              </a:rPr>
              <a:t>en</a:t>
            </a:r>
            <a:r>
              <a:rPr kumimoji="0" lang="fr-FR" sz="2400" b="0" i="0" u="none" strike="noStrike" kern="1200" cap="none" spc="0" normalizeH="0" baseline="0" noProof="0" dirty="0">
                <a:ln>
                  <a:noFill/>
                </a:ln>
                <a:solidFill>
                  <a:srgbClr val="000000"/>
                </a:solidFill>
                <a:effectLst/>
                <a:uLnTx/>
                <a:uFillTx/>
                <a:latin typeface="Calibri" panose="020F0502020204030204"/>
                <a:ea typeface="Times New Roman"/>
                <a:cs typeface="Times New Roman"/>
              </a:rPr>
              <a:t> </a:t>
            </a:r>
            <a:r>
              <a:rPr kumimoji="0" lang="fr-FR" sz="2400" b="0" i="0" u="none" strike="noStrike" kern="1200" cap="none" spc="0" normalizeH="0" baseline="0" noProof="0" dirty="0" err="1">
                <a:ln>
                  <a:noFill/>
                </a:ln>
                <a:solidFill>
                  <a:srgbClr val="000000"/>
                </a:solidFill>
                <a:effectLst/>
                <a:uLnTx/>
                <a:uFillTx/>
                <a:latin typeface="Calibri" panose="020F0502020204030204"/>
                <a:ea typeface="Times New Roman"/>
                <a:cs typeface="Times New Roman"/>
              </a:rPr>
              <a:t>ƽəƨ</a:t>
            </a:r>
            <a:r>
              <a:rPr kumimoji="0" lang="fr-FR" sz="2400" b="0" i="0" u="none" strike="noStrike" kern="1200" cap="none" spc="0" normalizeH="0" baseline="0" noProof="0" dirty="0" err="1">
                <a:ln>
                  <a:noFill/>
                </a:ln>
                <a:solidFill>
                  <a:srgbClr val="FF0000"/>
                </a:solidFill>
                <a:effectLst/>
                <a:uLnTx/>
                <a:uFillTx/>
                <a:latin typeface="Calibri" panose="020F0502020204030204"/>
                <a:ea typeface="Times New Roman"/>
                <a:cs typeface="Times New Roman"/>
              </a:rPr>
              <a:t>ss</a:t>
            </a:r>
            <a:r>
              <a:rPr kumimoji="0" lang="fr-FR" sz="2400" b="0" i="0" u="none" strike="noStrike" kern="1200" cap="none" spc="0" normalizeH="0" baseline="0" noProof="0" dirty="0" err="1">
                <a:ln>
                  <a:noFill/>
                </a:ln>
                <a:solidFill>
                  <a:srgbClr val="000000"/>
                </a:solidFill>
                <a:effectLst/>
                <a:uLnTx/>
                <a:uFillTx/>
                <a:latin typeface="Calibri" panose="020F0502020204030204"/>
                <a:ea typeface="Times New Roman"/>
                <a:cs typeface="Times New Roman"/>
              </a:rPr>
              <a:t>əǥ</a:t>
            </a:r>
            <a:r>
              <a:rPr kumimoji="0" lang="fr-FR" sz="2400" b="0" i="0" u="none" strike="noStrike" kern="1200" cap="none" spc="0" normalizeH="0" baseline="0" noProof="0" dirty="0" err="1">
                <a:ln>
                  <a:noFill/>
                </a:ln>
                <a:solidFill>
                  <a:srgbClr val="0070C0"/>
                </a:solidFill>
                <a:effectLst/>
                <a:uLnTx/>
                <a:uFillTx/>
                <a:latin typeface="Calibri" panose="020F0502020204030204"/>
                <a:ea typeface="Times New Roman"/>
                <a:cs typeface="Times New Roman"/>
              </a:rPr>
              <a:t>t</a:t>
            </a:r>
            <a:r>
              <a:rPr kumimoji="0" lang="fr-FR" sz="2400" b="0" i="0" u="none" strike="noStrike" kern="1200" cap="none" spc="0" normalizeH="0" baseline="0" noProof="0" dirty="0">
                <a:ln>
                  <a:noFill/>
                </a:ln>
                <a:solidFill>
                  <a:srgbClr val="000000"/>
                </a:solidFill>
                <a:effectLst/>
                <a:uLnTx/>
                <a:uFillTx/>
                <a:latin typeface="Calibri" panose="020F0502020204030204"/>
                <a:ea typeface="Times New Roman"/>
                <a:cs typeface="Times New Roman"/>
              </a:rPr>
              <a:t> </a:t>
            </a:r>
            <a:r>
              <a:rPr kumimoji="0" lang="fr-FR" sz="2400" b="0" i="0" u="none" strike="noStrike" kern="1200" cap="none" spc="0" normalizeH="0" baseline="0" noProof="0" dirty="0">
                <a:ln>
                  <a:noFill/>
                </a:ln>
                <a:solidFill>
                  <a:srgbClr val="FF0000"/>
                </a:solidFill>
                <a:effectLst/>
                <a:uLnTx/>
                <a:uFillTx/>
                <a:latin typeface="Calibri" panose="020F0502020204030204"/>
                <a:ea typeface="Times New Roman"/>
                <a:cs typeface="Times New Roman"/>
              </a:rPr>
              <a:t>les</a:t>
            </a:r>
            <a:r>
              <a:rPr kumimoji="0" lang="fr-FR" sz="2400" b="0" i="0" u="none" strike="noStrike" kern="1200" cap="none" spc="0" normalizeH="0" baseline="0" noProof="0" dirty="0">
                <a:ln>
                  <a:noFill/>
                </a:ln>
                <a:solidFill>
                  <a:srgbClr val="000000"/>
                </a:solidFill>
                <a:effectLst/>
                <a:uLnTx/>
                <a:uFillTx/>
                <a:latin typeface="Calibri" panose="020F0502020204030204"/>
                <a:ea typeface="Times New Roman"/>
                <a:cs typeface="Times New Roman"/>
              </a:rPr>
              <a:t> </a:t>
            </a:r>
            <a:r>
              <a:rPr kumimoji="0" lang="fr-FR" sz="2400" b="0" i="0" u="none" strike="noStrike" kern="1200" cap="none" spc="0" normalizeH="0" baseline="0" noProof="0" dirty="0" err="1">
                <a:ln>
                  <a:noFill/>
                </a:ln>
                <a:solidFill>
                  <a:srgbClr val="FF0000"/>
                </a:solidFill>
                <a:effectLst/>
                <a:uLnTx/>
                <a:uFillTx/>
                <a:latin typeface="Calibri" panose="020F0502020204030204"/>
                <a:ea typeface="Times New Roman"/>
                <a:cs typeface="Times New Roman"/>
              </a:rPr>
              <a:t>ép</a:t>
            </a:r>
            <a:r>
              <a:rPr kumimoji="0" lang="fr-FR" sz="2400" b="0" i="0" u="none" strike="noStrike" kern="1200" cap="none" spc="0" normalizeH="0" baseline="0" noProof="0" dirty="0" err="1">
                <a:ln>
                  <a:noFill/>
                </a:ln>
                <a:solidFill>
                  <a:srgbClr val="000000"/>
                </a:solidFill>
                <a:effectLst/>
                <a:uLnTx/>
                <a:uFillTx/>
                <a:latin typeface="Calibri" panose="020F0502020204030204"/>
                <a:ea typeface="Times New Roman"/>
                <a:cs typeface="Times New Roman"/>
              </a:rPr>
              <a:t>əƨ</a:t>
            </a:r>
            <a:r>
              <a:rPr kumimoji="0" lang="fr-FR" sz="2400" b="0" i="0" u="none" strike="noStrike" kern="1200" cap="none" spc="0" normalizeH="0" baseline="0" noProof="0" dirty="0" err="1">
                <a:ln>
                  <a:noFill/>
                </a:ln>
                <a:solidFill>
                  <a:srgbClr val="FF0000"/>
                </a:solidFill>
                <a:effectLst/>
                <a:uLnTx/>
                <a:uFillTx/>
                <a:latin typeface="Calibri" panose="020F0502020204030204"/>
                <a:ea typeface="Times New Roman"/>
                <a:cs typeface="Times New Roman"/>
              </a:rPr>
              <a:t>l</a:t>
            </a:r>
            <a:r>
              <a:rPr kumimoji="0" lang="fr-FR" sz="2400" b="0" i="0" u="none" strike="noStrike" kern="1200" cap="none" spc="0" normalizeH="0" baseline="0" noProof="0" dirty="0" err="1">
                <a:ln>
                  <a:noFill/>
                </a:ln>
                <a:solidFill>
                  <a:srgbClr val="0070C0"/>
                </a:solidFill>
                <a:effectLst/>
                <a:uLnTx/>
                <a:uFillTx/>
                <a:latin typeface="Calibri" panose="020F0502020204030204"/>
                <a:ea typeface="Times New Roman"/>
                <a:cs typeface="Times New Roman"/>
              </a:rPr>
              <a:t>es</a:t>
            </a:r>
            <a:r>
              <a:rPr kumimoji="0" lang="fr-FR" sz="2400" b="0" i="0" u="none" strike="noStrike" kern="1200" cap="none" spc="0" normalizeH="0" baseline="0" noProof="0" dirty="0">
                <a:ln>
                  <a:noFill/>
                </a:ln>
                <a:solidFill>
                  <a:srgbClr val="000000"/>
                </a:solidFill>
                <a:effectLst/>
                <a:uLnTx/>
                <a:uFillTx/>
                <a:latin typeface="Calibri" panose="020F0502020204030204"/>
                <a:ea typeface="Times New Roman"/>
                <a:cs typeface="Times New Roman"/>
              </a:rPr>
              <a:t>.</a:t>
            </a:r>
            <a:br>
              <a:rPr kumimoji="0" lang="fr-FR" sz="2400" b="0" i="0" u="none" strike="noStrike" kern="1200" cap="none" spc="0" normalizeH="0" baseline="0" noProof="0" dirty="0">
                <a:ln>
                  <a:noFill/>
                </a:ln>
                <a:solidFill>
                  <a:srgbClr val="000000"/>
                </a:solidFill>
                <a:effectLst/>
                <a:uLnTx/>
                <a:uFillTx/>
                <a:latin typeface="Calibri" panose="020F0502020204030204"/>
                <a:ea typeface="Times New Roman"/>
                <a:cs typeface="Times New Roman"/>
              </a:rPr>
            </a:br>
            <a:r>
              <a:rPr kumimoji="0" lang="fr-FR" sz="2400" b="0" i="0" u="none" strike="noStrike" kern="1200" cap="none" spc="0" normalizeH="0" baseline="0" noProof="0" dirty="0">
                <a:ln>
                  <a:noFill/>
                </a:ln>
                <a:solidFill>
                  <a:srgbClr val="FF0000"/>
                </a:solidFill>
                <a:effectLst/>
                <a:uLnTx/>
                <a:uFillTx/>
                <a:latin typeface="Calibri" panose="020F0502020204030204"/>
                <a:ea typeface="Times New Roman"/>
                <a:cs typeface="Times New Roman"/>
              </a:rPr>
              <a:t>A</a:t>
            </a:r>
            <a:r>
              <a:rPr kumimoji="0" lang="fr-FR" sz="2400" b="0" i="0" u="none" strike="noStrike" kern="1200" cap="none" spc="0" normalizeH="0" baseline="0" noProof="0" dirty="0">
                <a:ln>
                  <a:noFill/>
                </a:ln>
                <a:solidFill>
                  <a:srgbClr val="000000"/>
                </a:solidFill>
                <a:effectLst/>
                <a:uLnTx/>
                <a:uFillTx/>
                <a:latin typeface="Calibri" panose="020F0502020204030204"/>
                <a:ea typeface="Times New Roman"/>
                <a:cs typeface="Times New Roman"/>
              </a:rPr>
              <a:t> </a:t>
            </a:r>
            <a:r>
              <a:rPr kumimoji="0" lang="fr-FR" sz="2400" b="0" i="0" u="none" strike="noStrike" kern="1200" cap="none" spc="0" normalizeH="0" baseline="0" noProof="0" dirty="0" err="1">
                <a:ln>
                  <a:noFill/>
                </a:ln>
                <a:solidFill>
                  <a:srgbClr val="000000"/>
                </a:solidFill>
                <a:effectLst/>
                <a:uLnTx/>
                <a:uFillTx/>
                <a:latin typeface="Calibri" panose="020F0502020204030204"/>
                <a:ea typeface="Times New Roman"/>
                <a:cs typeface="Times New Roman"/>
              </a:rPr>
              <a:t>qƨɫɝ</a:t>
            </a:r>
            <a:r>
              <a:rPr kumimoji="0" lang="fr-FR" sz="2400" b="0" i="0" u="none" strike="noStrike" kern="1200" cap="none" spc="0" normalizeH="0" baseline="0" noProof="0" dirty="0">
                <a:ln>
                  <a:noFill/>
                </a:ln>
                <a:solidFill>
                  <a:srgbClr val="000000"/>
                </a:solidFill>
                <a:effectLst/>
                <a:uLnTx/>
                <a:uFillTx/>
                <a:latin typeface="Calibri" panose="020F0502020204030204"/>
                <a:ea typeface="Times New Roman"/>
                <a:cs typeface="Times New Roman"/>
              </a:rPr>
              <a:t> </a:t>
            </a:r>
            <a:r>
              <a:rPr kumimoji="0" lang="fr-FR" sz="2400" b="0" i="0" u="none" strike="noStrike" kern="1200" cap="none" spc="0" normalizeH="0" baseline="0" noProof="0" dirty="0">
                <a:ln>
                  <a:noFill/>
                </a:ln>
                <a:solidFill>
                  <a:srgbClr val="FF0000"/>
                </a:solidFill>
                <a:effectLst/>
                <a:uLnTx/>
                <a:uFillTx/>
                <a:latin typeface="Calibri" panose="020F0502020204030204"/>
                <a:ea typeface="Times New Roman"/>
                <a:cs typeface="Times New Roman"/>
              </a:rPr>
              <a:t>le</a:t>
            </a:r>
            <a:r>
              <a:rPr kumimoji="0" lang="fr-FR" sz="2400" b="0" i="0" u="none" strike="noStrike" kern="1200" cap="none" spc="0" normalizeH="0" baseline="0" noProof="0" dirty="0">
                <a:ln>
                  <a:noFill/>
                </a:ln>
                <a:solidFill>
                  <a:srgbClr val="000000"/>
                </a:solidFill>
                <a:effectLst/>
                <a:uLnTx/>
                <a:uFillTx/>
                <a:latin typeface="Calibri" panose="020F0502020204030204"/>
                <a:ea typeface="Times New Roman"/>
                <a:cs typeface="Times New Roman"/>
              </a:rPr>
              <a:t> ɉ</a:t>
            </a:r>
            <a:r>
              <a:rPr kumimoji="0" lang="fr-FR" sz="2400" b="0" i="0" u="none" strike="noStrike" kern="1200" cap="none" spc="0" normalizeH="0" baseline="0" noProof="0" dirty="0" err="1">
                <a:ln>
                  <a:noFill/>
                </a:ln>
                <a:solidFill>
                  <a:srgbClr val="FF0000"/>
                </a:solidFill>
                <a:effectLst/>
                <a:uLnTx/>
                <a:uFillTx/>
                <a:latin typeface="Calibri" panose="020F0502020204030204"/>
                <a:ea typeface="Times New Roman"/>
                <a:cs typeface="Times New Roman"/>
              </a:rPr>
              <a:t>a</a:t>
            </a:r>
            <a:r>
              <a:rPr kumimoji="0" lang="fr-FR" sz="2400" b="0" i="0" u="none" strike="noStrike" kern="1200" cap="none" spc="0" normalizeH="0" baseline="0" noProof="0" dirty="0" err="1">
                <a:ln>
                  <a:noFill/>
                </a:ln>
                <a:solidFill>
                  <a:srgbClr val="000000"/>
                </a:solidFill>
                <a:effectLst/>
                <a:uLnTx/>
                <a:uFillTx/>
                <a:latin typeface="Calibri" panose="020F0502020204030204"/>
                <a:ea typeface="Times New Roman"/>
                <a:cs typeface="Times New Roman"/>
              </a:rPr>
              <a:t>ǥ</a:t>
            </a:r>
            <a:r>
              <a:rPr kumimoji="0" lang="fr-FR" sz="2400" b="0" i="0" u="none" strike="noStrike" kern="1200" cap="none" spc="0" normalizeH="0" baseline="0" noProof="0" dirty="0" err="1">
                <a:ln>
                  <a:noFill/>
                </a:ln>
                <a:solidFill>
                  <a:srgbClr val="FF0000"/>
                </a:solidFill>
                <a:effectLst/>
                <a:uLnTx/>
                <a:uFillTx/>
                <a:latin typeface="Calibri" panose="020F0502020204030204"/>
                <a:ea typeface="Times New Roman"/>
                <a:cs typeface="Times New Roman"/>
              </a:rPr>
              <a:t>ar</a:t>
            </a:r>
            <a:r>
              <a:rPr kumimoji="0" lang="fr-FR" sz="2400" b="0" i="0" u="none" strike="noStrike" kern="1200" cap="none" spc="0" normalizeH="0" baseline="0" noProof="0" dirty="0" err="1">
                <a:ln>
                  <a:noFill/>
                </a:ln>
                <a:solidFill>
                  <a:srgbClr val="0070C0"/>
                </a:solidFill>
                <a:effectLst/>
                <a:uLnTx/>
                <a:uFillTx/>
                <a:latin typeface="Calibri" panose="020F0502020204030204"/>
                <a:ea typeface="Times New Roman"/>
                <a:cs typeface="Times New Roman"/>
              </a:rPr>
              <a:t>d</a:t>
            </a:r>
            <a:r>
              <a:rPr kumimoji="0" lang="fr-FR" sz="2400" b="0" i="0" u="none" strike="noStrike" kern="1200" cap="none" spc="0" normalizeH="0" baseline="0" noProof="0" dirty="0">
                <a:ln>
                  <a:noFill/>
                </a:ln>
                <a:solidFill>
                  <a:srgbClr val="000000"/>
                </a:solidFill>
                <a:effectLst/>
                <a:uLnTx/>
                <a:uFillTx/>
                <a:latin typeface="Calibri" panose="020F0502020204030204"/>
                <a:ea typeface="Times New Roman"/>
                <a:cs typeface="Times New Roman"/>
              </a:rPr>
              <a:t> </a:t>
            </a:r>
            <a:r>
              <a:rPr kumimoji="0" lang="fr-FR" sz="2400" b="0" i="0" u="none" strike="noStrike" kern="1200" cap="none" spc="0" normalizeH="0" baseline="0" noProof="0" dirty="0" err="1">
                <a:ln>
                  <a:noFill/>
                </a:ln>
                <a:solidFill>
                  <a:srgbClr val="FF0000"/>
                </a:solidFill>
                <a:effectLst/>
                <a:uLnTx/>
                <a:uFillTx/>
                <a:latin typeface="Calibri" panose="020F0502020204030204"/>
                <a:ea typeface="Times New Roman"/>
                <a:cs typeface="Times New Roman"/>
              </a:rPr>
              <a:t>rép</a:t>
            </a:r>
            <a:r>
              <a:rPr kumimoji="0" lang="fr-FR" sz="2400" b="0" i="0" u="none" strike="noStrike" kern="1200" cap="none" spc="0" normalizeH="0" baseline="0" noProof="0" dirty="0" err="1">
                <a:ln>
                  <a:noFill/>
                </a:ln>
                <a:solidFill>
                  <a:srgbClr val="000000"/>
                </a:solidFill>
                <a:effectLst/>
                <a:uLnTx/>
                <a:uFillTx/>
                <a:latin typeface="Calibri" panose="020F0502020204030204"/>
                <a:ea typeface="Times New Roman"/>
                <a:cs typeface="Times New Roman"/>
              </a:rPr>
              <a:t>ɫǥъ</a:t>
            </a:r>
            <a:r>
              <a:rPr kumimoji="0" lang="fr-FR" sz="2400" b="0" i="0" u="none" strike="noStrike" kern="1200" cap="none" spc="0" normalizeH="0" baseline="0" noProof="0" dirty="0" err="1">
                <a:ln>
                  <a:noFill/>
                </a:ln>
                <a:solidFill>
                  <a:srgbClr val="FF0000"/>
                </a:solidFill>
                <a:effectLst/>
                <a:uLnTx/>
                <a:uFillTx/>
                <a:latin typeface="Calibri" panose="020F0502020204030204"/>
                <a:ea typeface="Times New Roman"/>
                <a:cs typeface="Times New Roman"/>
              </a:rPr>
              <a:t>i</a:t>
            </a:r>
            <a:r>
              <a:rPr kumimoji="0" lang="fr-FR" sz="2400" b="0" i="0" u="none" strike="noStrike" kern="1200" cap="none" spc="0" normalizeH="0" baseline="0" noProof="0" dirty="0" err="1">
                <a:ln>
                  <a:noFill/>
                </a:ln>
                <a:solidFill>
                  <a:srgbClr val="0070C0"/>
                </a:solidFill>
                <a:effectLst/>
                <a:uLnTx/>
                <a:uFillTx/>
                <a:latin typeface="Calibri" panose="020F0502020204030204"/>
                <a:ea typeface="Times New Roman"/>
                <a:cs typeface="Times New Roman"/>
              </a:rPr>
              <a:t>t</a:t>
            </a:r>
            <a:r>
              <a:rPr kumimoji="0" lang="fr-FR" sz="2400" b="0" i="0" u="none" strike="noStrike" kern="1200" cap="none" spc="0" normalizeH="0" baseline="0" noProof="0" dirty="0">
                <a:ln>
                  <a:noFill/>
                </a:ln>
                <a:solidFill>
                  <a:srgbClr val="000000"/>
                </a:solidFill>
                <a:effectLst/>
                <a:uLnTx/>
                <a:uFillTx/>
                <a:latin typeface="Calibri" panose="020F0502020204030204"/>
                <a:ea typeface="Times New Roman"/>
                <a:cs typeface="Times New Roman"/>
              </a:rPr>
              <a:t> : « </a:t>
            </a:r>
            <a:r>
              <a:rPr kumimoji="0" lang="fr-FR" sz="2400" b="0" i="0" u="none" strike="noStrike" kern="1200" cap="none" spc="0" normalizeH="0" baseline="0" noProof="0" dirty="0" err="1">
                <a:ln>
                  <a:noFill/>
                </a:ln>
                <a:solidFill>
                  <a:srgbClr val="000000"/>
                </a:solidFill>
                <a:effectLst/>
                <a:uLnTx/>
                <a:uFillTx/>
                <a:latin typeface="Calibri" panose="020F0502020204030204"/>
                <a:ea typeface="Times New Roman"/>
                <a:cs typeface="Times New Roman"/>
              </a:rPr>
              <a:t>Ğƨʁ</a:t>
            </a:r>
            <a:r>
              <a:rPr kumimoji="0" lang="fr-FR" sz="2400" b="0" i="0" u="none" strike="noStrike" kern="1200" cap="none" spc="0" normalizeH="0" baseline="0" noProof="0" dirty="0" err="1">
                <a:ln>
                  <a:noFill/>
                </a:ln>
                <a:solidFill>
                  <a:srgbClr val="FF0000"/>
                </a:solidFill>
                <a:effectLst/>
                <a:uLnTx/>
                <a:uFillTx/>
                <a:latin typeface="Calibri" panose="020F0502020204030204"/>
                <a:ea typeface="Times New Roman"/>
                <a:cs typeface="Times New Roman"/>
              </a:rPr>
              <a:t>l</a:t>
            </a:r>
            <a:r>
              <a:rPr kumimoji="0" lang="fr-FR" sz="2400" b="0" i="0" u="none" strike="noStrike" kern="1200" cap="none" spc="0" normalizeH="0" baseline="0" noProof="0" dirty="0">
                <a:ln>
                  <a:noFill/>
                </a:ln>
                <a:solidFill>
                  <a:srgbClr val="000000"/>
                </a:solidFill>
                <a:effectLst/>
                <a:uLnTx/>
                <a:uFillTx/>
                <a:latin typeface="Calibri" panose="020F0502020204030204"/>
                <a:ea typeface="Times New Roman"/>
                <a:cs typeface="Times New Roman"/>
              </a:rPr>
              <a:t> </a:t>
            </a:r>
            <a:r>
              <a:rPr kumimoji="0" lang="fr-FR" sz="2400" b="0" i="0" u="none" strike="noStrike" kern="1200" cap="none" spc="0" normalizeH="0" baseline="0" noProof="0" dirty="0" err="1">
                <a:ln>
                  <a:noFill/>
                </a:ln>
                <a:solidFill>
                  <a:srgbClr val="000000"/>
                </a:solidFill>
                <a:effectLst/>
                <a:uLnTx/>
                <a:uFillTx/>
                <a:latin typeface="Calibri" panose="020F0502020204030204"/>
                <a:ea typeface="Times New Roman"/>
                <a:cs typeface="Times New Roman"/>
              </a:rPr>
              <a:t>gʁǥ</a:t>
            </a:r>
            <a:r>
              <a:rPr kumimoji="0" lang="fr-FR" sz="2400" b="0" i="0" u="none" strike="noStrike" kern="1200" cap="none" spc="0" normalizeH="0" baseline="0" noProof="0" dirty="0" err="1">
                <a:ln>
                  <a:noFill/>
                </a:ln>
                <a:solidFill>
                  <a:srgbClr val="FF0000"/>
                </a:solidFill>
                <a:effectLst/>
                <a:uLnTx/>
                <a:uFillTx/>
                <a:latin typeface="Calibri" panose="020F0502020204030204"/>
                <a:ea typeface="Times New Roman"/>
                <a:cs typeface="Times New Roman"/>
              </a:rPr>
              <a:t>r</a:t>
            </a:r>
            <a:r>
              <a:rPr kumimoji="0" lang="fr-FR" sz="2400" b="0" i="0" u="none" strike="noStrike" kern="1200" cap="none" spc="0" normalizeH="0" baseline="0" noProof="0" dirty="0" err="1">
                <a:ln>
                  <a:noFill/>
                </a:ln>
                <a:solidFill>
                  <a:srgbClr val="0070C0"/>
                </a:solidFill>
                <a:effectLst/>
                <a:uLnTx/>
                <a:uFillTx/>
                <a:latin typeface="Calibri" panose="020F0502020204030204"/>
                <a:ea typeface="Times New Roman"/>
                <a:cs typeface="Times New Roman"/>
              </a:rPr>
              <a:t>e</a:t>
            </a:r>
            <a:r>
              <a:rPr kumimoji="0" lang="fr-FR" sz="2400" b="0" i="0" u="none" strike="noStrike" kern="1200" cap="none" spc="0" normalizeH="0" baseline="0" noProof="0" dirty="0">
                <a:ln>
                  <a:noFill/>
                </a:ln>
                <a:solidFill>
                  <a:srgbClr val="000000"/>
                </a:solidFill>
                <a:effectLst/>
                <a:uLnTx/>
                <a:uFillTx/>
                <a:latin typeface="Calibri" panose="020F0502020204030204"/>
                <a:ea typeface="Times New Roman"/>
                <a:cs typeface="Times New Roman"/>
              </a:rPr>
              <a:t> </a:t>
            </a:r>
            <a:r>
              <a:rPr kumimoji="0" lang="fr-FR" sz="2400" b="0" i="0" u="none" strike="noStrike" kern="1200" cap="none" spc="0" normalizeH="0" baseline="0" noProof="0" dirty="0" err="1">
                <a:ln>
                  <a:noFill/>
                </a:ln>
                <a:solidFill>
                  <a:srgbClr val="000000"/>
                </a:solidFill>
                <a:effectLst/>
                <a:uLnTx/>
                <a:uFillTx/>
                <a:latin typeface="Calibri" panose="020F0502020204030204"/>
                <a:ea typeface="Times New Roman"/>
                <a:cs typeface="Times New Roman"/>
              </a:rPr>
              <a:t>ъ’ɫɝ</a:t>
            </a:r>
            <a:r>
              <a:rPr kumimoji="0" lang="fr-FR" sz="2400" b="0" i="0" u="none" strike="noStrike" kern="1200" cap="none" spc="0" normalizeH="0" baseline="0" noProof="0" dirty="0" err="1">
                <a:ln>
                  <a:noFill/>
                </a:ln>
                <a:solidFill>
                  <a:srgbClr val="FF0000"/>
                </a:solidFill>
                <a:effectLst/>
                <a:uLnTx/>
                <a:uFillTx/>
                <a:latin typeface="Calibri" panose="020F0502020204030204"/>
                <a:ea typeface="Times New Roman"/>
                <a:cs typeface="Times New Roman"/>
              </a:rPr>
              <a:t>s</a:t>
            </a:r>
            <a:r>
              <a:rPr kumimoji="0" lang="fr-FR" sz="2400" b="0" i="0" u="none" strike="noStrike" kern="1200" cap="none" spc="0" normalizeH="0" baseline="0" noProof="0" dirty="0" err="1">
                <a:ln>
                  <a:noFill/>
                </a:ln>
                <a:solidFill>
                  <a:srgbClr val="000000"/>
                </a:solidFill>
                <a:effectLst/>
                <a:uLnTx/>
                <a:uFillTx/>
                <a:latin typeface="Calibri" panose="020F0502020204030204"/>
                <a:ea typeface="Times New Roman"/>
                <a:cs typeface="Times New Roman"/>
              </a:rPr>
              <a:t>ʁəƨ</a:t>
            </a:r>
            <a:r>
              <a:rPr kumimoji="0" lang="fr-FR" sz="2400" b="0" i="0" u="none" strike="noStrike" kern="1200" cap="none" spc="0" normalizeH="0" baseline="0" noProof="0" dirty="0">
                <a:ln>
                  <a:noFill/>
                </a:ln>
                <a:solidFill>
                  <a:srgbClr val="000000"/>
                </a:solidFill>
                <a:effectLst/>
                <a:uLnTx/>
                <a:uFillTx/>
                <a:latin typeface="Calibri" panose="020F0502020204030204"/>
                <a:ea typeface="Times New Roman"/>
                <a:cs typeface="Times New Roman"/>
              </a:rPr>
              <a:t> </a:t>
            </a:r>
            <a:r>
              <a:rPr kumimoji="0" lang="fr-FR" sz="2400" b="0" i="0" u="none" strike="noStrike" kern="1200" cap="none" spc="0" normalizeH="0" baseline="0" noProof="0" dirty="0">
                <a:ln>
                  <a:noFill/>
                </a:ln>
                <a:solidFill>
                  <a:srgbClr val="FF0000"/>
                </a:solidFill>
                <a:effectLst/>
                <a:uLnTx/>
                <a:uFillTx/>
                <a:latin typeface="Calibri" panose="020F0502020204030204"/>
                <a:ea typeface="Times New Roman"/>
                <a:cs typeface="Times New Roman"/>
              </a:rPr>
              <a:t>es</a:t>
            </a:r>
            <a:r>
              <a:rPr kumimoji="0" lang="fr-FR" sz="2400" b="0" i="0" u="none" strike="noStrike" kern="1200" cap="none" spc="0" normalizeH="0" baseline="0" noProof="0" dirty="0">
                <a:ln>
                  <a:noFill/>
                </a:ln>
                <a:solidFill>
                  <a:srgbClr val="000000"/>
                </a:solidFill>
                <a:effectLst/>
                <a:uLnTx/>
                <a:uFillTx/>
                <a:latin typeface="Calibri" panose="020F0502020204030204"/>
                <a:ea typeface="Times New Roman"/>
                <a:cs typeface="Times New Roman"/>
              </a:rPr>
              <a:t>-</a:t>
            </a:r>
            <a:r>
              <a:rPr kumimoji="0" lang="fr-FR" sz="2400" b="0" i="0" u="none" strike="noStrike" kern="1200" cap="none" spc="0" normalizeH="0" baseline="0" noProof="0" dirty="0">
                <a:ln>
                  <a:noFill/>
                </a:ln>
                <a:solidFill>
                  <a:srgbClr val="FF0000"/>
                </a:solidFill>
                <a:effectLst/>
                <a:uLnTx/>
                <a:uFillTx/>
                <a:latin typeface="Calibri" panose="020F0502020204030204"/>
                <a:ea typeface="Times New Roman"/>
                <a:cs typeface="Times New Roman"/>
              </a:rPr>
              <a:t>tu</a:t>
            </a:r>
            <a:r>
              <a:rPr kumimoji="0" lang="fr-FR" sz="2400" b="0" i="0" u="none" strike="noStrike" kern="1200" cap="none" spc="0" normalizeH="0" baseline="0" noProof="0" dirty="0">
                <a:ln>
                  <a:noFill/>
                </a:ln>
                <a:solidFill>
                  <a:srgbClr val="000000"/>
                </a:solidFill>
                <a:effectLst/>
                <a:uLnTx/>
                <a:uFillTx/>
                <a:latin typeface="Calibri" panose="020F0502020204030204"/>
                <a:ea typeface="Times New Roman"/>
                <a:cs typeface="Times New Roman"/>
              </a:rPr>
              <a:t> </a:t>
            </a:r>
            <a:r>
              <a:rPr kumimoji="0" lang="fr-FR" sz="2400" b="0" i="0" u="none" strike="noStrike" kern="1200" cap="none" spc="0" normalizeH="0" baseline="0" noProof="0" dirty="0" err="1">
                <a:ln>
                  <a:noFill/>
                </a:ln>
                <a:solidFill>
                  <a:srgbClr val="000000"/>
                </a:solidFill>
                <a:effectLst/>
                <a:uLnTx/>
                <a:uFillTx/>
                <a:latin typeface="Calibri" panose="020F0502020204030204"/>
                <a:ea typeface="Times New Roman"/>
                <a:cs typeface="Times New Roman"/>
              </a:rPr>
              <a:t>qƨ</a:t>
            </a:r>
            <a:r>
              <a:rPr kumimoji="0" lang="fr-FR" sz="2400" b="0" i="0" u="none" strike="noStrike" kern="1200" cap="none" spc="0" normalizeH="0" baseline="0" noProof="0" dirty="0" err="1">
                <a:ln>
                  <a:noFill/>
                </a:ln>
                <a:solidFill>
                  <a:srgbClr val="FF0000"/>
                </a:solidFill>
                <a:effectLst/>
                <a:uLnTx/>
                <a:uFillTx/>
                <a:latin typeface="Calibri" panose="020F0502020204030204"/>
                <a:ea typeface="Times New Roman"/>
                <a:cs typeface="Times New Roman"/>
              </a:rPr>
              <a:t>i</a:t>
            </a:r>
            <a:r>
              <a:rPr kumimoji="0" lang="fr-FR" sz="2400" b="0" i="0" u="none" strike="noStrike" kern="1200" cap="none" spc="0" normalizeH="0" baseline="0" noProof="0" dirty="0">
                <a:ln>
                  <a:noFill/>
                </a:ln>
                <a:solidFill>
                  <a:srgbClr val="000000"/>
                </a:solidFill>
                <a:effectLst/>
                <a:uLnTx/>
                <a:uFillTx/>
                <a:latin typeface="Calibri" panose="020F0502020204030204"/>
                <a:ea typeface="Times New Roman"/>
                <a:cs typeface="Times New Roman"/>
              </a:rPr>
              <a:t> </a:t>
            </a:r>
            <a:r>
              <a:rPr kumimoji="0" lang="fr-FR" sz="2400" b="0" i="0" u="none" strike="noStrike" kern="1200" cap="none" spc="0" normalizeH="0" baseline="0" noProof="0" dirty="0" err="1">
                <a:ln>
                  <a:noFill/>
                </a:ln>
                <a:solidFill>
                  <a:srgbClr val="000000"/>
                </a:solidFill>
                <a:effectLst/>
                <a:uLnTx/>
                <a:uFillTx/>
                <a:latin typeface="Calibri" panose="020F0502020204030204"/>
                <a:ea typeface="Times New Roman"/>
                <a:cs typeface="Times New Roman"/>
              </a:rPr>
              <a:t>ǥ</a:t>
            </a:r>
            <a:r>
              <a:rPr kumimoji="0" lang="fr-FR" sz="2400" b="0" i="0" u="none" strike="noStrike" kern="1200" cap="none" spc="0" normalizeH="0" baseline="0" noProof="0" dirty="0" err="1">
                <a:ln>
                  <a:noFill/>
                </a:ln>
                <a:solidFill>
                  <a:srgbClr val="FF0000"/>
                </a:solidFill>
                <a:effectLst/>
                <a:uLnTx/>
                <a:uFillTx/>
                <a:latin typeface="Calibri" panose="020F0502020204030204"/>
                <a:ea typeface="Times New Roman"/>
                <a:cs typeface="Times New Roman"/>
              </a:rPr>
              <a:t>e</a:t>
            </a:r>
            <a:r>
              <a:rPr kumimoji="0" lang="fr-FR" sz="2400" b="0" i="0" u="none" strike="noStrike" kern="1200" cap="none" spc="0" normalizeH="0" baseline="0" noProof="0" dirty="0">
                <a:ln>
                  <a:noFill/>
                </a:ln>
                <a:solidFill>
                  <a:srgbClr val="000000"/>
                </a:solidFill>
                <a:effectLst/>
                <a:uLnTx/>
                <a:uFillTx/>
                <a:latin typeface="Calibri" panose="020F0502020204030204"/>
                <a:ea typeface="Times New Roman"/>
                <a:cs typeface="Times New Roman"/>
              </a:rPr>
              <a:t> </a:t>
            </a:r>
            <a:r>
              <a:rPr kumimoji="0" lang="fr-FR" sz="2400" b="0" i="0" u="none" strike="noStrike" kern="1200" cap="none" spc="0" normalizeH="0" baseline="0" noProof="0" dirty="0" err="1">
                <a:ln>
                  <a:noFill/>
                </a:ln>
                <a:solidFill>
                  <a:srgbClr val="FF0000"/>
                </a:solidFill>
                <a:effectLst/>
                <a:uLnTx/>
                <a:uFillTx/>
                <a:latin typeface="Calibri" panose="020F0502020204030204"/>
                <a:ea typeface="Times New Roman"/>
                <a:cs typeface="Times New Roman"/>
              </a:rPr>
              <a:t>s</a:t>
            </a:r>
            <a:r>
              <a:rPr kumimoji="0" lang="fr-FR" sz="2400" b="0" i="0" u="none" strike="noStrike" kern="1200" cap="none" spc="0" normalizeH="0" baseline="0" noProof="0" dirty="0" err="1">
                <a:ln>
                  <a:noFill/>
                </a:ln>
                <a:solidFill>
                  <a:srgbClr val="000000"/>
                </a:solidFill>
                <a:effectLst/>
                <a:uLnTx/>
                <a:uFillTx/>
                <a:latin typeface="Calibri" panose="020F0502020204030204"/>
                <a:ea typeface="Times New Roman"/>
                <a:cs typeface="Times New Roman"/>
              </a:rPr>
              <a:t>əɝ</a:t>
            </a:r>
            <a:r>
              <a:rPr kumimoji="0" lang="fr-FR" sz="2400" b="0" i="0" u="none" strike="noStrike" kern="1200" cap="none" spc="0" normalizeH="0" baseline="0" noProof="0" dirty="0" err="1">
                <a:ln>
                  <a:noFill/>
                </a:ln>
                <a:solidFill>
                  <a:srgbClr val="0070C0"/>
                </a:solidFill>
                <a:effectLst/>
                <a:uLnTx/>
                <a:uFillTx/>
                <a:latin typeface="Calibri" panose="020F0502020204030204"/>
                <a:ea typeface="Times New Roman"/>
                <a:cs typeface="Times New Roman"/>
              </a:rPr>
              <a:t>t</a:t>
            </a:r>
            <a:r>
              <a:rPr kumimoji="0" lang="fr-FR" sz="2400" b="0" i="0" u="none" strike="noStrike" kern="1200" cap="none" spc="0" normalizeH="0" baseline="0" noProof="0" dirty="0">
                <a:ln>
                  <a:noFill/>
                </a:ln>
                <a:solidFill>
                  <a:srgbClr val="000000"/>
                </a:solidFill>
                <a:effectLst/>
                <a:uLnTx/>
                <a:uFillTx/>
                <a:latin typeface="Calibri" panose="020F0502020204030204"/>
                <a:ea typeface="Times New Roman"/>
                <a:cs typeface="Times New Roman"/>
              </a:rPr>
              <a:t> </a:t>
            </a:r>
            <a:r>
              <a:rPr kumimoji="0" lang="fr-FR" sz="2400" b="0" i="0" u="none" strike="noStrike" kern="1200" cap="none" spc="0" normalizeH="0" baseline="0" noProof="0" dirty="0" err="1">
                <a:ln>
                  <a:noFill/>
                </a:ln>
                <a:solidFill>
                  <a:srgbClr val="FF0000"/>
                </a:solidFill>
                <a:effectLst/>
                <a:uLnTx/>
                <a:uFillTx/>
                <a:latin typeface="Calibri" panose="020F0502020204030204"/>
                <a:ea typeface="Times New Roman"/>
                <a:cs typeface="Times New Roman"/>
              </a:rPr>
              <a:t>pa</a:t>
            </a:r>
            <a:r>
              <a:rPr kumimoji="0" lang="fr-FR" sz="2400" b="0" i="0" u="none" strike="noStrike" kern="1200" cap="none" spc="0" normalizeH="0" baseline="0" noProof="0" dirty="0" err="1">
                <a:ln>
                  <a:noFill/>
                </a:ln>
                <a:solidFill>
                  <a:srgbClr val="000000"/>
                </a:solidFill>
                <a:effectLst/>
                <a:uLnTx/>
                <a:uFillTx/>
                <a:latin typeface="Calibri" panose="020F0502020204030204"/>
                <a:ea typeface="Times New Roman"/>
                <a:cs typeface="Times New Roman"/>
              </a:rPr>
              <a:t>ɞ</a:t>
            </a:r>
            <a:r>
              <a:rPr kumimoji="0" lang="fr-FR" sz="2400" b="0" i="0" u="none" strike="noStrike" kern="1200" cap="none" spc="0" normalizeH="0" baseline="0" noProof="0" dirty="0">
                <a:ln>
                  <a:noFill/>
                </a:ln>
                <a:solidFill>
                  <a:srgbClr val="000000"/>
                </a:solidFill>
                <a:effectLst/>
                <a:uLnTx/>
                <a:uFillTx/>
                <a:latin typeface="Calibri" panose="020F0502020204030204"/>
                <a:ea typeface="Times New Roman"/>
                <a:cs typeface="Times New Roman"/>
              </a:rPr>
              <a:t> </a:t>
            </a:r>
            <a:r>
              <a:rPr kumimoji="0" lang="fr-FR" sz="2400" b="0" i="0" u="none" strike="noStrike" kern="1200" cap="none" spc="0" normalizeH="0" baseline="0" noProof="0" dirty="0" err="1">
                <a:ln>
                  <a:noFill/>
                </a:ln>
                <a:solidFill>
                  <a:srgbClr val="000000"/>
                </a:solidFill>
                <a:effectLst/>
                <a:uLnTx/>
                <a:uFillTx/>
                <a:latin typeface="Calibri" panose="020F0502020204030204"/>
                <a:ea typeface="Times New Roman"/>
                <a:cs typeface="Times New Roman"/>
              </a:rPr>
              <a:t>ǥ</a:t>
            </a:r>
            <a:r>
              <a:rPr kumimoji="0" lang="fr-FR" sz="2400" b="0" i="0" u="none" strike="noStrike" kern="1200" cap="none" spc="0" normalizeH="0" baseline="0" noProof="0" dirty="0" err="1">
                <a:ln>
                  <a:noFill/>
                </a:ln>
                <a:solidFill>
                  <a:srgbClr val="FF0000"/>
                </a:solidFill>
                <a:effectLst/>
                <a:uLnTx/>
                <a:uFillTx/>
                <a:latin typeface="Calibri" panose="020F0502020204030204"/>
                <a:ea typeface="Times New Roman"/>
                <a:cs typeface="Times New Roman"/>
              </a:rPr>
              <a:t>a</a:t>
            </a:r>
            <a:r>
              <a:rPr kumimoji="0" lang="fr-FR" sz="2400" b="0" i="0" u="none" strike="noStrike" kern="1200" cap="none" spc="0" normalizeH="0" baseline="0" noProof="0" dirty="0" err="1">
                <a:ln>
                  <a:noFill/>
                </a:ln>
                <a:solidFill>
                  <a:srgbClr val="000000"/>
                </a:solidFill>
                <a:effectLst/>
                <a:uLnTx/>
                <a:uFillTx/>
                <a:latin typeface="Calibri" panose="020F0502020204030204"/>
                <a:ea typeface="Times New Roman"/>
                <a:cs typeface="Times New Roman"/>
              </a:rPr>
              <a:t>gʁɔ</a:t>
            </a:r>
            <a:r>
              <a:rPr kumimoji="0" lang="fr-FR" sz="2400" b="0" i="0" u="none" strike="noStrike" kern="1200" cap="none" spc="0" normalizeH="0" baseline="0" noProof="0" dirty="0">
                <a:ln>
                  <a:noFill/>
                </a:ln>
                <a:solidFill>
                  <a:srgbClr val="000000"/>
                </a:solidFill>
                <a:effectLst/>
                <a:uLnTx/>
                <a:uFillTx/>
                <a:latin typeface="Calibri" panose="020F0502020204030204"/>
                <a:ea typeface="Times New Roman"/>
                <a:cs typeface="Times New Roman"/>
              </a:rPr>
              <a:t> ? »</a:t>
            </a:r>
            <a:br>
              <a:rPr kumimoji="0" lang="fr-FR" sz="2400" b="0" i="0" u="none" strike="noStrike" kern="1200" cap="none" spc="0" normalizeH="0" baseline="0" noProof="0" dirty="0">
                <a:ln>
                  <a:noFill/>
                </a:ln>
                <a:solidFill>
                  <a:srgbClr val="000000"/>
                </a:solidFill>
                <a:effectLst/>
                <a:uLnTx/>
                <a:uFillTx/>
                <a:latin typeface="Calibri" panose="020F0502020204030204"/>
                <a:ea typeface="Times New Roman"/>
                <a:cs typeface="Times New Roman"/>
              </a:rPr>
            </a:br>
            <a:r>
              <a:rPr kumimoji="0" lang="fr-FR" sz="2400" b="0" i="0" u="none" strike="noStrike" kern="1200" cap="none" spc="0" normalizeH="0" baseline="0" noProof="0" dirty="0">
                <a:ln>
                  <a:noFill/>
                </a:ln>
                <a:solidFill>
                  <a:srgbClr val="00B050"/>
                </a:solidFill>
                <a:effectLst/>
                <a:uLnTx/>
                <a:uFillTx/>
                <a:latin typeface="Calibri" panose="020F0502020204030204"/>
                <a:ea typeface="Times New Roman"/>
                <a:cs typeface="Times New Roman"/>
              </a:rPr>
              <a:t>Et </a:t>
            </a:r>
            <a:r>
              <a:rPr kumimoji="0" lang="fr-FR" sz="2400" b="0" i="0" u="none" strike="noStrike" kern="1200" cap="none" spc="0" normalizeH="0" baseline="0" noProof="0" dirty="0">
                <a:ln>
                  <a:noFill/>
                </a:ln>
                <a:solidFill>
                  <a:srgbClr val="FF0000"/>
                </a:solidFill>
                <a:effectLst/>
                <a:uLnTx/>
                <a:uFillTx/>
                <a:latin typeface="Calibri" panose="020F0502020204030204"/>
                <a:ea typeface="Times New Roman"/>
                <a:cs typeface="Times New Roman"/>
              </a:rPr>
              <a:t>il </a:t>
            </a:r>
            <a:r>
              <a:rPr kumimoji="0" lang="fr-FR" sz="2400" b="0" i="0" u="none" strike="noStrike" kern="1200" cap="none" spc="0" normalizeH="0" baseline="0" noProof="0" dirty="0" err="1">
                <a:ln>
                  <a:noFill/>
                </a:ln>
                <a:solidFill>
                  <a:srgbClr val="FF0000"/>
                </a:solidFill>
                <a:effectLst/>
                <a:uLnTx/>
                <a:uFillTx/>
                <a:latin typeface="Calibri" panose="020F0502020204030204"/>
                <a:ea typeface="Times New Roman"/>
                <a:cs typeface="Times New Roman"/>
              </a:rPr>
              <a:t>pl</a:t>
            </a:r>
            <a:r>
              <a:rPr kumimoji="0" lang="fr-FR" sz="2400" b="0" i="0" u="none" strike="noStrike" kern="1200" cap="none" spc="0" normalizeH="0" baseline="0" noProof="0" dirty="0" err="1">
                <a:ln>
                  <a:noFill/>
                </a:ln>
                <a:solidFill>
                  <a:srgbClr val="000000"/>
                </a:solidFill>
                <a:effectLst/>
                <a:uLnTx/>
                <a:uFillTx/>
                <a:latin typeface="Calibri" panose="020F0502020204030204"/>
                <a:ea typeface="Times New Roman"/>
                <a:cs typeface="Times New Roman"/>
              </a:rPr>
              <a:t>ɫǥgʁ</a:t>
            </a:r>
            <a:r>
              <a:rPr kumimoji="0" lang="fr-FR" sz="2400" b="0" i="0" u="none" strike="noStrike" kern="1200" cap="none" spc="0" normalizeH="0" baseline="0" noProof="0" dirty="0" err="1">
                <a:ln>
                  <a:noFill/>
                </a:ln>
                <a:solidFill>
                  <a:srgbClr val="FF0000"/>
                </a:solidFill>
                <a:effectLst/>
                <a:uLnTx/>
                <a:uFillTx/>
                <a:latin typeface="Calibri" panose="020F0502020204030204"/>
                <a:ea typeface="Times New Roman"/>
                <a:cs typeface="Times New Roman"/>
              </a:rPr>
              <a:t>a</a:t>
            </a:r>
            <a:r>
              <a:rPr kumimoji="0" lang="fr-FR" sz="2400" b="0" i="0" u="none" strike="noStrike" kern="1200" cap="none" spc="0" normalizeH="0" baseline="0" noProof="0" dirty="0">
                <a:ln>
                  <a:noFill/>
                </a:ln>
                <a:solidFill>
                  <a:srgbClr val="000000"/>
                </a:solidFill>
                <a:effectLst/>
                <a:uLnTx/>
                <a:uFillTx/>
                <a:latin typeface="Calibri" panose="020F0502020204030204"/>
                <a:ea typeface="Times New Roman"/>
                <a:cs typeface="Times New Roman"/>
              </a:rPr>
              <a:t> </a:t>
            </a:r>
            <a:r>
              <a:rPr kumimoji="0" lang="fr-FR" sz="2400" b="0" i="0" u="none" strike="noStrike" kern="1200" cap="none" spc="0" normalizeH="0" baseline="0" noProof="0" dirty="0">
                <a:ln>
                  <a:noFill/>
                </a:ln>
                <a:solidFill>
                  <a:srgbClr val="00B050"/>
                </a:solidFill>
                <a:effectLst/>
                <a:uLnTx/>
                <a:uFillTx/>
                <a:latin typeface="Calibri" panose="020F0502020204030204"/>
                <a:ea typeface="Times New Roman"/>
                <a:cs typeface="Times New Roman"/>
              </a:rPr>
              <a:t>dans</a:t>
            </a:r>
            <a:r>
              <a:rPr kumimoji="0" lang="fr-FR" sz="2400" b="0" i="0" u="none" strike="noStrike" kern="1200" cap="none" spc="0" normalizeH="0" baseline="0" noProof="0" dirty="0">
                <a:ln>
                  <a:noFill/>
                </a:ln>
                <a:solidFill>
                  <a:srgbClr val="000000"/>
                </a:solidFill>
                <a:effectLst/>
                <a:uLnTx/>
                <a:uFillTx/>
                <a:latin typeface="Calibri" panose="020F0502020204030204"/>
                <a:ea typeface="Times New Roman"/>
                <a:cs typeface="Times New Roman"/>
              </a:rPr>
              <a:t> </a:t>
            </a:r>
            <a:r>
              <a:rPr kumimoji="0" lang="fr-FR" sz="2400" b="0" i="0" u="none" strike="noStrike" kern="1200" cap="none" spc="0" normalizeH="0" baseline="0" noProof="0" dirty="0">
                <a:ln>
                  <a:noFill/>
                </a:ln>
                <a:solidFill>
                  <a:srgbClr val="FF0000"/>
                </a:solidFill>
                <a:effectLst/>
                <a:uLnTx/>
                <a:uFillTx/>
                <a:latin typeface="Calibri" panose="020F0502020204030204"/>
                <a:ea typeface="Times New Roman"/>
                <a:cs typeface="Times New Roman"/>
              </a:rPr>
              <a:t>la</a:t>
            </a:r>
            <a:r>
              <a:rPr kumimoji="0" lang="fr-FR" sz="2400" b="0" i="0" u="none" strike="noStrike" kern="1200" cap="none" spc="0" normalizeH="0" baseline="0" noProof="0" dirty="0">
                <a:ln>
                  <a:noFill/>
                </a:ln>
                <a:solidFill>
                  <a:srgbClr val="000000"/>
                </a:solidFill>
                <a:effectLst/>
                <a:uLnTx/>
                <a:uFillTx/>
                <a:latin typeface="Calibri" panose="020F0502020204030204"/>
                <a:ea typeface="Times New Roman"/>
                <a:cs typeface="Times New Roman"/>
              </a:rPr>
              <a:t> </a:t>
            </a:r>
            <a:r>
              <a:rPr kumimoji="0" lang="fr-FR" sz="2400" b="0" i="0" u="none" strike="noStrike" kern="1200" cap="none" spc="0" normalizeH="0" baseline="0" noProof="0" dirty="0" err="1">
                <a:ln>
                  <a:noFill/>
                </a:ln>
                <a:solidFill>
                  <a:srgbClr val="000000"/>
                </a:solidFill>
                <a:effectLst/>
                <a:uLnTx/>
                <a:uFillTx/>
                <a:latin typeface="Calibri" panose="020F0502020204030204"/>
                <a:ea typeface="Times New Roman"/>
                <a:cs typeface="Times New Roman"/>
              </a:rPr>
              <a:t>ɖ</a:t>
            </a:r>
            <a:r>
              <a:rPr kumimoji="0" lang="fr-FR" sz="2400" b="0" i="0" u="none" strike="noStrike" kern="1200" cap="none" spc="0" normalizeH="0" baseline="0" noProof="0" dirty="0" err="1">
                <a:ln>
                  <a:noFill/>
                </a:ln>
                <a:solidFill>
                  <a:srgbClr val="FF0000"/>
                </a:solidFill>
                <a:effectLst/>
                <a:uLnTx/>
                <a:uFillTx/>
                <a:latin typeface="Calibri" panose="020F0502020204030204"/>
                <a:ea typeface="Times New Roman"/>
                <a:cs typeface="Times New Roman"/>
              </a:rPr>
              <a:t>ar</a:t>
            </a:r>
            <a:r>
              <a:rPr kumimoji="0" lang="fr-FR" sz="2400" b="0" i="0" u="none" strike="noStrike" kern="1200" cap="none" spc="0" normalizeH="0" baseline="0" noProof="0" dirty="0" err="1">
                <a:ln>
                  <a:noFill/>
                </a:ln>
                <a:solidFill>
                  <a:srgbClr val="000000"/>
                </a:solidFill>
                <a:effectLst/>
                <a:uLnTx/>
                <a:uFillTx/>
                <a:latin typeface="Calibri" panose="020F0502020204030204"/>
                <a:ea typeface="Times New Roman"/>
                <a:cs typeface="Times New Roman"/>
              </a:rPr>
              <a:t>ʁ</a:t>
            </a:r>
            <a:r>
              <a:rPr kumimoji="0" lang="fr-FR" sz="2400" b="0" i="0" u="none" strike="noStrike" kern="1200" cap="none" spc="0" normalizeH="0" baseline="0" noProof="0" dirty="0">
                <a:ln>
                  <a:noFill/>
                </a:ln>
                <a:solidFill>
                  <a:srgbClr val="000000"/>
                </a:solidFill>
                <a:effectLst/>
                <a:uLnTx/>
                <a:uFillTx/>
                <a:latin typeface="Calibri" panose="020F0502020204030204"/>
                <a:ea typeface="Times New Roman"/>
                <a:cs typeface="Times New Roman"/>
              </a:rPr>
              <a:t>. </a:t>
            </a:r>
            <a:r>
              <a:rPr kumimoji="0" lang="fr-FR" sz="2400" b="0" i="0" u="none" strike="noStrike" kern="1200" cap="none" spc="0" normalizeH="0" baseline="0" noProof="0" dirty="0">
                <a:ln>
                  <a:noFill/>
                </a:ln>
                <a:solidFill>
                  <a:srgbClr val="FF0000"/>
                </a:solidFill>
                <a:effectLst/>
                <a:uLnTx/>
                <a:uFillTx/>
                <a:latin typeface="Calibri" panose="020F0502020204030204"/>
                <a:ea typeface="Times New Roman"/>
                <a:cs typeface="Times New Roman"/>
              </a:rPr>
              <a:t>Il</a:t>
            </a:r>
            <a:r>
              <a:rPr kumimoji="0" lang="fr-FR" sz="2400" b="0" i="0" u="none" strike="noStrike" kern="1200" cap="none" spc="0" normalizeH="0" baseline="0" noProof="0" dirty="0">
                <a:ln>
                  <a:noFill/>
                </a:ln>
                <a:solidFill>
                  <a:srgbClr val="0070C0"/>
                </a:solidFill>
                <a:effectLst/>
                <a:uLnTx/>
                <a:uFillTx/>
                <a:latin typeface="Calibri" panose="020F0502020204030204"/>
                <a:ea typeface="Times New Roman"/>
                <a:cs typeface="Times New Roman"/>
              </a:rPr>
              <a:t>s</a:t>
            </a:r>
            <a:r>
              <a:rPr kumimoji="0" lang="fr-FR" sz="2400" b="0" i="0" u="none" strike="noStrike" kern="1200" cap="none" spc="0" normalizeH="0" baseline="0" noProof="0" dirty="0">
                <a:ln>
                  <a:noFill/>
                </a:ln>
                <a:solidFill>
                  <a:srgbClr val="000000"/>
                </a:solidFill>
                <a:effectLst/>
                <a:uLnTx/>
                <a:uFillTx/>
                <a:latin typeface="Calibri" panose="020F0502020204030204"/>
                <a:ea typeface="Times New Roman"/>
                <a:cs typeface="Times New Roman"/>
              </a:rPr>
              <a:t> </a:t>
            </a:r>
            <a:r>
              <a:rPr kumimoji="0" lang="fr-FR" sz="2400" b="0" i="0" u="none" strike="noStrike" kern="1200" cap="none" spc="0" normalizeH="0" baseline="0" noProof="0" dirty="0" err="1">
                <a:ln>
                  <a:noFill/>
                </a:ln>
                <a:solidFill>
                  <a:srgbClr val="000000"/>
                </a:solidFill>
                <a:effectLst/>
                <a:uLnTx/>
                <a:uFillTx/>
                <a:latin typeface="Calibri" panose="020F0502020204030204"/>
                <a:ea typeface="Times New Roman"/>
                <a:cs typeface="Times New Roman"/>
              </a:rPr>
              <a:t>ъ</a:t>
            </a:r>
            <a:r>
              <a:rPr kumimoji="0" lang="fr-FR" sz="2400" b="0" i="0" u="none" strike="noStrike" kern="1200" cap="none" spc="0" normalizeH="0" baseline="0" noProof="0" dirty="0" err="1">
                <a:ln>
                  <a:noFill/>
                </a:ln>
                <a:solidFill>
                  <a:srgbClr val="FF0000"/>
                </a:solidFill>
                <a:effectLst/>
                <a:uLnTx/>
                <a:uFillTx/>
                <a:latin typeface="Calibri" panose="020F0502020204030204"/>
                <a:ea typeface="Times New Roman"/>
                <a:cs typeface="Times New Roman"/>
              </a:rPr>
              <a:t>is</a:t>
            </a:r>
            <a:r>
              <a:rPr kumimoji="0" lang="fr-FR" sz="2400" b="0" i="0" u="none" strike="noStrike" kern="1200" cap="none" spc="0" normalizeH="0" baseline="0" noProof="0" dirty="0" err="1">
                <a:ln>
                  <a:noFill/>
                </a:ln>
                <a:solidFill>
                  <a:srgbClr val="000000"/>
                </a:solidFill>
                <a:effectLst/>
                <a:uLnTx/>
                <a:uFillTx/>
                <a:latin typeface="Calibri" panose="020F0502020204030204"/>
                <a:ea typeface="Times New Roman"/>
                <a:cs typeface="Times New Roman"/>
              </a:rPr>
              <a:t>ɉ</a:t>
            </a:r>
            <a:r>
              <a:rPr kumimoji="0" lang="fr-FR" sz="2400" b="0" i="0" u="none" strike="noStrike" kern="1200" cap="none" spc="0" normalizeH="0" baseline="0" noProof="0" dirty="0" err="1">
                <a:ln>
                  <a:noFill/>
                </a:ln>
                <a:solidFill>
                  <a:srgbClr val="FF0000"/>
                </a:solidFill>
                <a:effectLst/>
                <a:uLnTx/>
                <a:uFillTx/>
                <a:latin typeface="Calibri" panose="020F0502020204030204"/>
                <a:ea typeface="Times New Roman"/>
                <a:cs typeface="Times New Roman"/>
              </a:rPr>
              <a:t>ut</a:t>
            </a:r>
            <a:r>
              <a:rPr kumimoji="0" lang="fr-FR" sz="2400" b="0" i="0" u="none" strike="noStrike" kern="1200" cap="none" spc="0" normalizeH="0" baseline="0" noProof="0" dirty="0" err="1">
                <a:ln>
                  <a:noFill/>
                </a:ln>
                <a:solidFill>
                  <a:srgbClr val="000000"/>
                </a:solidFill>
                <a:effectLst/>
                <a:uLnTx/>
                <a:uFillTx/>
                <a:latin typeface="Calibri" panose="020F0502020204030204"/>
                <a:ea typeface="Times New Roman"/>
                <a:cs typeface="Times New Roman"/>
              </a:rPr>
              <a:t>è</a:t>
            </a:r>
            <a:r>
              <a:rPr kumimoji="0" lang="fr-FR" sz="2400" b="0" i="0" u="none" strike="noStrike" kern="1200" cap="none" spc="0" normalizeH="0" baseline="0" noProof="0" dirty="0" err="1">
                <a:ln>
                  <a:noFill/>
                </a:ln>
                <a:solidFill>
                  <a:srgbClr val="FF0000"/>
                </a:solidFill>
                <a:effectLst/>
                <a:uLnTx/>
                <a:uFillTx/>
                <a:latin typeface="Calibri" panose="020F0502020204030204"/>
                <a:ea typeface="Times New Roman"/>
                <a:cs typeface="Times New Roman"/>
              </a:rPr>
              <a:t>r</a:t>
            </a:r>
            <a:r>
              <a:rPr kumimoji="0" lang="fr-FR" sz="2400" b="0" i="0" u="none" strike="noStrike" kern="1200" cap="none" spc="0" normalizeH="0" baseline="0" noProof="0" dirty="0" err="1">
                <a:ln>
                  <a:noFill/>
                </a:ln>
                <a:solidFill>
                  <a:srgbClr val="000000"/>
                </a:solidFill>
                <a:effectLst/>
                <a:uLnTx/>
                <a:uFillTx/>
                <a:latin typeface="Calibri" panose="020F0502020204030204"/>
                <a:ea typeface="Times New Roman"/>
                <a:cs typeface="Times New Roman"/>
              </a:rPr>
              <a:t>ʁǥǫ</a:t>
            </a:r>
            <a:r>
              <a:rPr kumimoji="0" lang="fr-FR" sz="2400" b="0" i="0" u="none" strike="noStrike" kern="1200" cap="none" spc="0" normalizeH="0" baseline="0" noProof="0" dirty="0">
                <a:ln>
                  <a:noFill/>
                </a:ln>
                <a:solidFill>
                  <a:srgbClr val="000000"/>
                </a:solidFill>
                <a:effectLst/>
                <a:uLnTx/>
                <a:uFillTx/>
                <a:latin typeface="Calibri" panose="020F0502020204030204"/>
                <a:ea typeface="Times New Roman"/>
                <a:cs typeface="Times New Roman"/>
              </a:rPr>
              <a:t> </a:t>
            </a:r>
            <a:r>
              <a:rPr kumimoji="0" lang="fr-FR" sz="2400" b="0" i="0" u="none" strike="noStrike" kern="1200" cap="none" spc="0" normalizeH="0" baseline="0" noProof="0" dirty="0" err="1">
                <a:ln>
                  <a:noFill/>
                </a:ln>
                <a:solidFill>
                  <a:srgbClr val="FF0000"/>
                </a:solidFill>
                <a:effectLst/>
                <a:uLnTx/>
                <a:uFillTx/>
                <a:latin typeface="Calibri" panose="020F0502020204030204"/>
                <a:ea typeface="Times New Roman"/>
                <a:cs typeface="Times New Roman"/>
              </a:rPr>
              <a:t>l</a:t>
            </a:r>
            <a:r>
              <a:rPr kumimoji="0" lang="fr-FR" sz="2400" b="0" i="0" u="none" strike="noStrike" kern="1200" cap="none" spc="0" normalizeH="0" baseline="0" noProof="0" dirty="0" err="1">
                <a:ln>
                  <a:noFill/>
                </a:ln>
                <a:solidFill>
                  <a:srgbClr val="000000"/>
                </a:solidFill>
                <a:effectLst/>
                <a:uLnTx/>
                <a:uFillTx/>
                <a:latin typeface="Calibri" panose="020F0502020204030204"/>
                <a:ea typeface="Times New Roman"/>
                <a:cs typeface="Times New Roman"/>
              </a:rPr>
              <a:t>ɫǥg</a:t>
            </a:r>
            <a:r>
              <a:rPr kumimoji="0" lang="fr-FR" sz="2400" b="0" i="0" u="none" strike="noStrike" kern="1200" cap="none" spc="0" normalizeH="0" baseline="0" noProof="0" dirty="0" err="1">
                <a:ln>
                  <a:noFill/>
                </a:ln>
                <a:solidFill>
                  <a:srgbClr val="FF0000"/>
                </a:solidFill>
                <a:effectLst/>
                <a:uLnTx/>
                <a:uFillTx/>
                <a:latin typeface="Calibri" panose="020F0502020204030204"/>
                <a:ea typeface="Times New Roman"/>
                <a:cs typeface="Times New Roman"/>
              </a:rPr>
              <a:t>t</a:t>
            </a:r>
            <a:r>
              <a:rPr kumimoji="0" lang="fr-FR" sz="2400" b="0" i="0" u="none" strike="noStrike" kern="1200" cap="none" spc="0" normalizeH="0" baseline="0" noProof="0" dirty="0" err="1">
                <a:ln>
                  <a:noFill/>
                </a:ln>
                <a:solidFill>
                  <a:srgbClr val="000000"/>
                </a:solidFill>
                <a:effectLst/>
                <a:uLnTx/>
                <a:uFillTx/>
                <a:latin typeface="Calibri" panose="020F0502020204030204"/>
                <a:ea typeface="Times New Roman"/>
                <a:cs typeface="Times New Roman"/>
              </a:rPr>
              <a:t>ʁɖʑ</a:t>
            </a:r>
            <a:r>
              <a:rPr kumimoji="0" lang="fr-FR" sz="2400" b="0" i="0" u="none" strike="noStrike" kern="1200" cap="none" spc="0" normalizeH="0" baseline="0" noProof="0" dirty="0" err="1">
                <a:ln>
                  <a:noFill/>
                </a:ln>
                <a:solidFill>
                  <a:srgbClr val="0070C0"/>
                </a:solidFill>
                <a:effectLst/>
                <a:uLnTx/>
                <a:uFillTx/>
                <a:latin typeface="Calibri" panose="020F0502020204030204"/>
                <a:ea typeface="Times New Roman"/>
                <a:cs typeface="Times New Roman"/>
              </a:rPr>
              <a:t>s</a:t>
            </a:r>
            <a:r>
              <a:rPr kumimoji="0" lang="fr-FR" sz="2400" b="0" i="0" u="none" strike="noStrike" kern="1200" cap="none" spc="0" normalizeH="0" baseline="0" noProof="0" dirty="0">
                <a:ln>
                  <a:noFill/>
                </a:ln>
                <a:solidFill>
                  <a:srgbClr val="000000"/>
                </a:solidFill>
                <a:effectLst/>
                <a:uLnTx/>
                <a:uFillTx/>
                <a:latin typeface="Calibri" panose="020F0502020204030204"/>
                <a:ea typeface="Times New Roman"/>
                <a:cs typeface="Times New Roman"/>
              </a:rPr>
              <a:t>, </a:t>
            </a:r>
            <a:r>
              <a:rPr kumimoji="0" lang="fr-FR" sz="2400" b="0" i="0" u="none" strike="noStrike" kern="1200" cap="none" spc="0" normalizeH="0" baseline="0" noProof="0" dirty="0">
                <a:ln>
                  <a:noFill/>
                </a:ln>
                <a:solidFill>
                  <a:srgbClr val="FF0000"/>
                </a:solidFill>
                <a:effectLst/>
                <a:uLnTx/>
                <a:uFillTx/>
                <a:latin typeface="Calibri" panose="020F0502020204030204"/>
                <a:ea typeface="Times New Roman"/>
                <a:cs typeface="Times New Roman"/>
              </a:rPr>
              <a:t>le</a:t>
            </a:r>
            <a:r>
              <a:rPr kumimoji="0" lang="fr-FR" sz="2400" b="0" i="0" u="none" strike="noStrike" kern="1200" cap="none" spc="0" normalizeH="0" baseline="0" noProof="0" dirty="0">
                <a:ln>
                  <a:noFill/>
                </a:ln>
                <a:solidFill>
                  <a:srgbClr val="000000"/>
                </a:solidFill>
                <a:effectLst/>
                <a:uLnTx/>
                <a:uFillTx/>
                <a:latin typeface="Calibri" panose="020F0502020204030204"/>
                <a:ea typeface="Times New Roman"/>
                <a:cs typeface="Times New Roman"/>
              </a:rPr>
              <a:t> ɉ</a:t>
            </a:r>
            <a:r>
              <a:rPr kumimoji="0" lang="fr-FR" sz="2400" b="0" i="0" u="none" strike="noStrike" kern="1200" cap="none" spc="0" normalizeH="0" baseline="0" noProof="0" dirty="0" err="1">
                <a:ln>
                  <a:noFill/>
                </a:ln>
                <a:solidFill>
                  <a:srgbClr val="FF0000"/>
                </a:solidFill>
                <a:effectLst/>
                <a:uLnTx/>
                <a:uFillTx/>
                <a:latin typeface="Calibri" panose="020F0502020204030204"/>
                <a:ea typeface="Times New Roman"/>
                <a:cs typeface="Times New Roman"/>
              </a:rPr>
              <a:t>a</a:t>
            </a:r>
            <a:r>
              <a:rPr kumimoji="0" lang="fr-FR" sz="2400" b="0" i="0" u="none" strike="noStrike" kern="1200" cap="none" spc="0" normalizeH="0" baseline="0" noProof="0" dirty="0" err="1">
                <a:ln>
                  <a:noFill/>
                </a:ln>
                <a:solidFill>
                  <a:srgbClr val="000000"/>
                </a:solidFill>
                <a:effectLst/>
                <a:uLnTx/>
                <a:uFillTx/>
                <a:latin typeface="Calibri" panose="020F0502020204030204"/>
                <a:ea typeface="Times New Roman"/>
                <a:cs typeface="Times New Roman"/>
              </a:rPr>
              <a:t>ǥ</a:t>
            </a:r>
            <a:r>
              <a:rPr kumimoji="0" lang="fr-FR" sz="2400" b="0" i="0" u="none" strike="noStrike" kern="1200" cap="none" spc="0" normalizeH="0" baseline="0" noProof="0" dirty="0" err="1">
                <a:ln>
                  <a:noFill/>
                </a:ln>
                <a:solidFill>
                  <a:srgbClr val="FF0000"/>
                </a:solidFill>
                <a:effectLst/>
                <a:uLnTx/>
                <a:uFillTx/>
                <a:latin typeface="Calibri" panose="020F0502020204030204"/>
                <a:ea typeface="Times New Roman"/>
                <a:cs typeface="Times New Roman"/>
              </a:rPr>
              <a:t>ar</a:t>
            </a:r>
            <a:r>
              <a:rPr kumimoji="0" lang="fr-FR" sz="2400" b="0" i="0" u="none" strike="noStrike" kern="1200" cap="none" spc="0" normalizeH="0" baseline="0" noProof="0" dirty="0" err="1">
                <a:ln>
                  <a:noFill/>
                </a:ln>
                <a:solidFill>
                  <a:srgbClr val="0070C0"/>
                </a:solidFill>
                <a:effectLst/>
                <a:uLnTx/>
                <a:uFillTx/>
                <a:latin typeface="Calibri" panose="020F0502020204030204"/>
                <a:ea typeface="Times New Roman"/>
                <a:cs typeface="Times New Roman"/>
              </a:rPr>
              <a:t>d</a:t>
            </a:r>
            <a:r>
              <a:rPr kumimoji="0" lang="fr-FR" sz="2400" b="0" i="0" u="none" strike="noStrike" kern="1200" cap="none" spc="0" normalizeH="0" baseline="0" noProof="0" dirty="0">
                <a:ln>
                  <a:noFill/>
                </a:ln>
                <a:solidFill>
                  <a:srgbClr val="000000"/>
                </a:solidFill>
                <a:effectLst/>
                <a:uLnTx/>
                <a:uFillTx/>
                <a:latin typeface="Calibri" panose="020F0502020204030204"/>
                <a:ea typeface="Times New Roman"/>
                <a:cs typeface="Times New Roman"/>
              </a:rPr>
              <a:t> </a:t>
            </a:r>
            <a:r>
              <a:rPr kumimoji="0" lang="fr-FR" sz="2400" b="0" i="0" u="none" strike="noStrike" kern="1200" cap="none" spc="0" normalizeH="0" baseline="0" noProof="0" dirty="0" err="1">
                <a:ln>
                  <a:noFill/>
                </a:ln>
                <a:solidFill>
                  <a:srgbClr val="000000"/>
                </a:solidFill>
                <a:effectLst/>
                <a:uLnTx/>
                <a:uFillTx/>
                <a:latin typeface="Calibri" panose="020F0502020204030204"/>
                <a:ea typeface="Times New Roman"/>
                <a:cs typeface="Times New Roman"/>
              </a:rPr>
              <a:t>ǥ</a:t>
            </a:r>
            <a:r>
              <a:rPr kumimoji="0" lang="fr-FR" sz="2400" b="0" i="0" u="none" strike="noStrike" kern="1200" cap="none" spc="0" normalizeH="0" baseline="0" noProof="0" dirty="0" err="1">
                <a:ln>
                  <a:noFill/>
                </a:ln>
                <a:solidFill>
                  <a:srgbClr val="FF0000"/>
                </a:solidFill>
                <a:effectLst/>
                <a:uLnTx/>
                <a:uFillTx/>
                <a:latin typeface="Calibri" panose="020F0502020204030204"/>
                <a:ea typeface="Times New Roman"/>
                <a:cs typeface="Times New Roman"/>
              </a:rPr>
              <a:t>a</a:t>
            </a:r>
            <a:r>
              <a:rPr kumimoji="0" lang="fr-FR" sz="2400" b="0" i="0" u="none" strike="noStrike" kern="1200" cap="none" spc="0" normalizeH="0" baseline="0" noProof="0" dirty="0" err="1">
                <a:ln>
                  <a:noFill/>
                </a:ln>
                <a:solidFill>
                  <a:srgbClr val="000000"/>
                </a:solidFill>
                <a:effectLst/>
                <a:uLnTx/>
                <a:uFillTx/>
                <a:latin typeface="Calibri" panose="020F0502020204030204"/>
                <a:ea typeface="Times New Roman"/>
                <a:cs typeface="Times New Roman"/>
              </a:rPr>
              <a:t>gʁəǥ</a:t>
            </a:r>
            <a:r>
              <a:rPr kumimoji="0" lang="fr-FR" sz="2400" b="0" i="0" u="none" strike="noStrike" kern="1200" cap="none" spc="0" normalizeH="0" baseline="0" noProof="0" dirty="0" err="1">
                <a:ln>
                  <a:noFill/>
                </a:ln>
                <a:solidFill>
                  <a:srgbClr val="0070C0"/>
                </a:solidFill>
                <a:effectLst/>
                <a:uLnTx/>
                <a:uFillTx/>
                <a:latin typeface="Calibri" panose="020F0502020204030204"/>
                <a:ea typeface="Times New Roman"/>
                <a:cs typeface="Times New Roman"/>
              </a:rPr>
              <a:t>t</a:t>
            </a:r>
            <a:r>
              <a:rPr kumimoji="0" lang="fr-FR" sz="2400" b="0" i="0" u="none" strike="noStrike" kern="1200" cap="none" spc="0" normalizeH="0" baseline="0" noProof="0" dirty="0">
                <a:ln>
                  <a:noFill/>
                </a:ln>
                <a:solidFill>
                  <a:srgbClr val="000000"/>
                </a:solidFill>
                <a:effectLst/>
                <a:uLnTx/>
                <a:uFillTx/>
                <a:latin typeface="Calibri" panose="020F0502020204030204"/>
                <a:ea typeface="Times New Roman"/>
                <a:cs typeface="Times New Roman"/>
              </a:rPr>
              <a:t> </a:t>
            </a:r>
            <a:r>
              <a:rPr kumimoji="0" lang="fr-FR" sz="2400" b="0" i="0" u="none" strike="noStrike" kern="1200" cap="none" spc="0" normalizeH="0" baseline="0" noProof="0" dirty="0">
                <a:ln>
                  <a:noFill/>
                </a:ln>
                <a:solidFill>
                  <a:srgbClr val="00B050"/>
                </a:solidFill>
                <a:effectLst/>
                <a:uLnTx/>
                <a:uFillTx/>
                <a:latin typeface="Calibri" panose="020F0502020204030204"/>
                <a:ea typeface="Times New Roman"/>
                <a:cs typeface="Times New Roman"/>
              </a:rPr>
              <a:t>dans</a:t>
            </a:r>
            <a:r>
              <a:rPr kumimoji="0" lang="fr-FR" sz="2400" b="0" i="0" u="none" strike="noStrike" kern="1200" cap="none" spc="0" normalizeH="0" baseline="0" noProof="0" dirty="0">
                <a:ln>
                  <a:noFill/>
                </a:ln>
                <a:solidFill>
                  <a:srgbClr val="000000"/>
                </a:solidFill>
                <a:effectLst/>
                <a:uLnTx/>
                <a:uFillTx/>
                <a:latin typeface="Calibri" panose="020F0502020204030204"/>
                <a:ea typeface="Times New Roman"/>
                <a:cs typeface="Times New Roman"/>
              </a:rPr>
              <a:t> </a:t>
            </a:r>
            <a:r>
              <a:rPr kumimoji="0" lang="fr-FR" sz="2400" b="0" i="0" u="none" strike="noStrike" kern="1200" cap="none" spc="0" normalizeH="0" baseline="0" noProof="0" dirty="0">
                <a:ln>
                  <a:noFill/>
                </a:ln>
                <a:solidFill>
                  <a:srgbClr val="FF0000"/>
                </a:solidFill>
                <a:effectLst/>
                <a:uLnTx/>
                <a:uFillTx/>
                <a:latin typeface="Calibri" panose="020F0502020204030204"/>
                <a:ea typeface="Times New Roman"/>
                <a:cs typeface="Times New Roman"/>
              </a:rPr>
              <a:t>la</a:t>
            </a:r>
            <a:r>
              <a:rPr kumimoji="0" lang="fr-FR" sz="2400" b="0" i="0" u="none" strike="noStrike" kern="1200" cap="none" spc="0" normalizeH="0" baseline="0" noProof="0" dirty="0">
                <a:ln>
                  <a:noFill/>
                </a:ln>
                <a:solidFill>
                  <a:srgbClr val="000000"/>
                </a:solidFill>
                <a:effectLst/>
                <a:uLnTx/>
                <a:uFillTx/>
                <a:latin typeface="Calibri" panose="020F0502020204030204"/>
                <a:ea typeface="Times New Roman"/>
                <a:cs typeface="Times New Roman"/>
              </a:rPr>
              <a:t> </a:t>
            </a:r>
            <a:r>
              <a:rPr kumimoji="0" lang="fr-FR" sz="2400" b="0" i="0" u="none" strike="noStrike" kern="1200" cap="none" spc="0" normalizeH="0" baseline="0" noProof="0" dirty="0" err="1">
                <a:ln>
                  <a:noFill/>
                </a:ln>
                <a:solidFill>
                  <a:srgbClr val="000000"/>
                </a:solidFill>
                <a:effectLst/>
                <a:uLnTx/>
                <a:uFillTx/>
                <a:latin typeface="Calibri" panose="020F0502020204030204"/>
                <a:ea typeface="Times New Roman"/>
                <a:cs typeface="Times New Roman"/>
              </a:rPr>
              <a:t>ɖ</a:t>
            </a:r>
            <a:r>
              <a:rPr kumimoji="0" lang="fr-FR" sz="2400" b="0" i="0" u="none" strike="noStrike" kern="1200" cap="none" spc="0" normalizeH="0" baseline="0" noProof="0" dirty="0" err="1">
                <a:ln>
                  <a:noFill/>
                </a:ln>
                <a:solidFill>
                  <a:srgbClr val="FF0000"/>
                </a:solidFill>
                <a:effectLst/>
                <a:uLnTx/>
                <a:uFillTx/>
                <a:latin typeface="Calibri" panose="020F0502020204030204"/>
                <a:ea typeface="Times New Roman"/>
                <a:cs typeface="Times New Roman"/>
              </a:rPr>
              <a:t>ar</a:t>
            </a:r>
            <a:r>
              <a:rPr kumimoji="0" lang="fr-FR" sz="2400" b="0" i="0" u="none" strike="noStrike" kern="1200" cap="none" spc="0" normalizeH="0" baseline="0" noProof="0" dirty="0" err="1">
                <a:ln>
                  <a:noFill/>
                </a:ln>
                <a:solidFill>
                  <a:srgbClr val="0070C0"/>
                </a:solidFill>
                <a:effectLst/>
                <a:uLnTx/>
                <a:uFillTx/>
                <a:latin typeface="Calibri" panose="020F0502020204030204"/>
                <a:ea typeface="Times New Roman"/>
                <a:cs typeface="Times New Roman"/>
              </a:rPr>
              <a:t>e</a:t>
            </a:r>
            <a:r>
              <a:rPr kumimoji="0" lang="fr-FR" sz="2400" b="0" i="0" u="none" strike="noStrike" kern="1200" cap="none" spc="0" normalizeH="0" baseline="0" noProof="0" dirty="0">
                <a:ln>
                  <a:noFill/>
                </a:ln>
                <a:solidFill>
                  <a:srgbClr val="000000"/>
                </a:solidFill>
                <a:effectLst/>
                <a:uLnTx/>
                <a:uFillTx/>
                <a:latin typeface="Calibri" panose="020F0502020204030204"/>
                <a:ea typeface="Times New Roman"/>
                <a:cs typeface="Times New Roman"/>
              </a:rPr>
              <a:t>, </a:t>
            </a:r>
            <a:r>
              <a:rPr kumimoji="0" lang="fr-FR" sz="2400" b="0" i="0" u="none" strike="noStrike" kern="1200" cap="none" spc="0" normalizeH="0" baseline="0" noProof="0" dirty="0">
                <a:ln>
                  <a:noFill/>
                </a:ln>
                <a:solidFill>
                  <a:srgbClr val="FF0000"/>
                </a:solidFill>
                <a:effectLst/>
                <a:uLnTx/>
                <a:uFillTx/>
                <a:latin typeface="Calibri" panose="020F0502020204030204"/>
                <a:ea typeface="Times New Roman"/>
                <a:cs typeface="Times New Roman"/>
              </a:rPr>
              <a:t>le peti</a:t>
            </a:r>
            <a:r>
              <a:rPr kumimoji="0" lang="fr-FR" sz="2400" b="0" i="0" u="none" strike="noStrike" kern="1200" cap="none" spc="0" normalizeH="0" baseline="0" noProof="0" dirty="0">
                <a:ln>
                  <a:noFill/>
                </a:ln>
                <a:solidFill>
                  <a:srgbClr val="0070C0"/>
                </a:solidFill>
                <a:effectLst/>
                <a:uLnTx/>
                <a:uFillTx/>
                <a:latin typeface="Calibri" panose="020F0502020204030204"/>
                <a:ea typeface="Times New Roman"/>
                <a:cs typeface="Times New Roman"/>
              </a:rPr>
              <a:t>t</a:t>
            </a:r>
            <a:r>
              <a:rPr kumimoji="0" lang="fr-FR" sz="2400" b="0" i="0" u="none" strike="noStrike" kern="1200" cap="none" spc="0" normalizeH="0" baseline="0" noProof="0" dirty="0">
                <a:ln>
                  <a:noFill/>
                </a:ln>
                <a:solidFill>
                  <a:srgbClr val="000000"/>
                </a:solidFill>
                <a:effectLst/>
                <a:uLnTx/>
                <a:uFillTx/>
                <a:latin typeface="Calibri" panose="020F0502020204030204"/>
                <a:ea typeface="Times New Roman"/>
                <a:cs typeface="Times New Roman"/>
              </a:rPr>
              <a:t> </a:t>
            </a:r>
            <a:r>
              <a:rPr kumimoji="0" lang="fr-FR" sz="2400" b="0" i="0" u="none" strike="noStrike" kern="1200" cap="none" spc="0" normalizeH="0" baseline="0" noProof="0" dirty="0" err="1">
                <a:ln>
                  <a:noFill/>
                </a:ln>
                <a:solidFill>
                  <a:srgbClr val="000000"/>
                </a:solidFill>
                <a:effectLst/>
                <a:uLnTx/>
                <a:uFillTx/>
                <a:latin typeface="Calibri" panose="020F0502020204030204"/>
                <a:ea typeface="Times New Roman"/>
                <a:cs typeface="Times New Roman"/>
              </a:rPr>
              <a:t>ɫɝ</a:t>
            </a:r>
            <a:r>
              <a:rPr kumimoji="0" lang="fr-FR" sz="2400" b="0" i="0" u="none" strike="noStrike" kern="1200" cap="none" spc="0" normalizeH="0" baseline="0" noProof="0" dirty="0" err="1">
                <a:ln>
                  <a:noFill/>
                </a:ln>
                <a:solidFill>
                  <a:srgbClr val="FF0000"/>
                </a:solidFill>
                <a:effectLst/>
                <a:uLnTx/>
                <a:uFillTx/>
                <a:latin typeface="Calibri" panose="020F0502020204030204"/>
                <a:ea typeface="Times New Roman"/>
                <a:cs typeface="Times New Roman"/>
              </a:rPr>
              <a:t>s</a:t>
            </a:r>
            <a:r>
              <a:rPr kumimoji="0" lang="fr-FR" sz="2400" b="0" i="0" u="none" strike="noStrike" kern="1200" cap="none" spc="0" normalizeH="0" baseline="0" noProof="0" dirty="0" err="1">
                <a:ln>
                  <a:noFill/>
                </a:ln>
                <a:solidFill>
                  <a:srgbClr val="000000"/>
                </a:solidFill>
                <a:effectLst/>
                <a:uLnTx/>
                <a:uFillTx/>
                <a:latin typeface="Calibri" panose="020F0502020204030204"/>
                <a:ea typeface="Times New Roman"/>
                <a:cs typeface="Times New Roman"/>
              </a:rPr>
              <a:t>ʁəƨ</a:t>
            </a:r>
            <a:r>
              <a:rPr kumimoji="0" lang="fr-FR" sz="2400" b="0" i="0" u="none" strike="noStrike" kern="1200" cap="none" spc="0" normalizeH="0" baseline="0" noProof="0" dirty="0">
                <a:ln>
                  <a:noFill/>
                </a:ln>
                <a:solidFill>
                  <a:srgbClr val="000000"/>
                </a:solidFill>
                <a:effectLst/>
                <a:uLnTx/>
                <a:uFillTx/>
                <a:latin typeface="Calibri" panose="020F0502020204030204"/>
                <a:ea typeface="Times New Roman"/>
                <a:cs typeface="Times New Roman"/>
              </a:rPr>
              <a:t> </a:t>
            </a:r>
            <a:r>
              <a:rPr kumimoji="0" lang="fr-FR" sz="2400" b="0" i="0" u="none" strike="noStrike" kern="1200" cap="none" spc="0" normalizeH="0" baseline="0" noProof="0" dirty="0" err="1">
                <a:ln>
                  <a:noFill/>
                </a:ln>
                <a:solidFill>
                  <a:srgbClr val="FF0000"/>
                </a:solidFill>
                <a:effectLst/>
                <a:uLnTx/>
                <a:uFillTx/>
                <a:latin typeface="Calibri" panose="020F0502020204030204"/>
                <a:ea typeface="Times New Roman"/>
                <a:cs typeface="Times New Roman"/>
              </a:rPr>
              <a:t>volti</a:t>
            </a:r>
            <a:r>
              <a:rPr kumimoji="0" lang="fr-FR" sz="2400" b="0" i="0" u="none" strike="noStrike" kern="1200" cap="none" spc="0" normalizeH="0" baseline="0" noProof="0" dirty="0" err="1">
                <a:ln>
                  <a:noFill/>
                </a:ln>
                <a:solidFill>
                  <a:srgbClr val="000000"/>
                </a:solidFill>
                <a:effectLst/>
                <a:uLnTx/>
                <a:uFillTx/>
                <a:latin typeface="Calibri" panose="020F0502020204030204"/>
                <a:ea typeface="Times New Roman"/>
                <a:cs typeface="Times New Roman"/>
              </a:rPr>
              <a:t>gʁəǥ</a:t>
            </a:r>
            <a:r>
              <a:rPr kumimoji="0" lang="fr-FR" sz="2400" b="0" i="0" u="none" strike="noStrike" kern="1200" cap="none" spc="0" normalizeH="0" baseline="0" noProof="0" dirty="0" err="1">
                <a:ln>
                  <a:noFill/>
                </a:ln>
                <a:solidFill>
                  <a:srgbClr val="0070C0"/>
                </a:solidFill>
                <a:effectLst/>
                <a:uLnTx/>
                <a:uFillTx/>
                <a:latin typeface="Calibri" panose="020F0502020204030204"/>
                <a:ea typeface="Times New Roman"/>
                <a:cs typeface="Times New Roman"/>
              </a:rPr>
              <a:t>t</a:t>
            </a:r>
            <a:r>
              <a:rPr kumimoji="0" lang="fr-FR" sz="2400" b="0" i="0" u="none" strike="noStrike" kern="1200" cap="none" spc="0" normalizeH="0" baseline="0" noProof="0" dirty="0">
                <a:ln>
                  <a:noFill/>
                </a:ln>
                <a:solidFill>
                  <a:srgbClr val="000000"/>
                </a:solidFill>
                <a:effectLst/>
                <a:uLnTx/>
                <a:uFillTx/>
                <a:latin typeface="Calibri" panose="020F0502020204030204"/>
                <a:ea typeface="Times New Roman"/>
                <a:cs typeface="Times New Roman"/>
              </a:rPr>
              <a:t> </a:t>
            </a:r>
            <a:r>
              <a:rPr kumimoji="0" lang="fr-FR" sz="2400" b="0" i="0" u="none" strike="noStrike" kern="1200" cap="none" spc="0" normalizeH="0" baseline="0" noProof="0" dirty="0" err="1">
                <a:ln>
                  <a:noFill/>
                </a:ln>
                <a:solidFill>
                  <a:srgbClr val="000000"/>
                </a:solidFill>
                <a:effectLst/>
                <a:uLnTx/>
                <a:uFillTx/>
                <a:latin typeface="Calibri" panose="020F0502020204030204"/>
                <a:ea typeface="Times New Roman"/>
                <a:cs typeface="Times New Roman"/>
              </a:rPr>
              <a:t>əƨ</a:t>
            </a:r>
            <a:r>
              <a:rPr kumimoji="0" lang="fr-FR" sz="2400" b="0" i="0" u="none" strike="noStrike" kern="1200" cap="none" spc="0" normalizeH="0" baseline="0" noProof="0" dirty="0">
                <a:ln>
                  <a:noFill/>
                </a:ln>
                <a:solidFill>
                  <a:srgbClr val="000000"/>
                </a:solidFill>
                <a:effectLst/>
                <a:uLnTx/>
                <a:uFillTx/>
                <a:latin typeface="Calibri" panose="020F0502020204030204"/>
                <a:ea typeface="Times New Roman"/>
                <a:cs typeface="Times New Roman"/>
              </a:rPr>
              <a:t> </a:t>
            </a:r>
            <a:r>
              <a:rPr kumimoji="0" lang="fr-FR" sz="2400" b="0" i="0" u="none" strike="noStrike" kern="1200" cap="none" spc="0" normalizeH="0" baseline="0" noProof="0" dirty="0" err="1">
                <a:ln>
                  <a:noFill/>
                </a:ln>
                <a:solidFill>
                  <a:srgbClr val="000000"/>
                </a:solidFill>
                <a:effectLst/>
                <a:uLnTx/>
                <a:uFillTx/>
                <a:latin typeface="Calibri" panose="020F0502020204030204"/>
                <a:ea typeface="Times New Roman"/>
                <a:cs typeface="Times New Roman"/>
              </a:rPr>
              <a:t>ǿ</a:t>
            </a:r>
            <a:r>
              <a:rPr kumimoji="0" lang="fr-FR" sz="2400" b="0" i="0" u="none" strike="noStrike" kern="1200" cap="none" spc="0" normalizeH="0" baseline="0" noProof="0" dirty="0" err="1">
                <a:ln>
                  <a:noFill/>
                </a:ln>
                <a:solidFill>
                  <a:srgbClr val="FF0000"/>
                </a:solidFill>
                <a:effectLst/>
                <a:uLnTx/>
                <a:uFillTx/>
                <a:latin typeface="Calibri" panose="020F0502020204030204"/>
                <a:ea typeface="Times New Roman"/>
                <a:cs typeface="Times New Roman"/>
              </a:rPr>
              <a:t>or</a:t>
            </a:r>
            <a:r>
              <a:rPr kumimoji="0" lang="fr-FR" sz="2400" b="0" i="0" u="none" strike="noStrike" kern="1200" cap="none" spc="0" normalizeH="0" baseline="0" noProof="0" dirty="0" err="1">
                <a:ln>
                  <a:noFill/>
                </a:ln>
                <a:solidFill>
                  <a:srgbClr val="0070C0"/>
                </a:solidFill>
                <a:effectLst/>
                <a:uLnTx/>
                <a:uFillTx/>
                <a:latin typeface="Calibri" panose="020F0502020204030204"/>
                <a:ea typeface="Times New Roman"/>
                <a:cs typeface="Times New Roman"/>
              </a:rPr>
              <a:t>d</a:t>
            </a:r>
            <a:r>
              <a:rPr kumimoji="0" lang="fr-FR" sz="2400" b="0" i="0" u="none" strike="noStrike" kern="1200" cap="none" spc="0" normalizeH="0" baseline="0" noProof="0" dirty="0">
                <a:ln>
                  <a:noFill/>
                </a:ln>
                <a:solidFill>
                  <a:srgbClr val="000000"/>
                </a:solidFill>
                <a:effectLst/>
                <a:uLnTx/>
                <a:uFillTx/>
                <a:latin typeface="Calibri" panose="020F0502020204030204"/>
                <a:ea typeface="Times New Roman"/>
                <a:cs typeface="Times New Roman"/>
              </a:rPr>
              <a:t>.</a:t>
            </a:r>
            <a:endParaRPr kumimoji="0" lang="fr-FR" sz="2400" b="0" i="0" u="none" strike="noStrike" kern="1200" cap="none" spc="0" normalizeH="0" baseline="0" noProof="0" dirty="0">
              <a:ln>
                <a:noFill/>
              </a:ln>
              <a:solidFill>
                <a:prstClr val="black"/>
              </a:solidFill>
              <a:effectLst/>
              <a:uLnTx/>
              <a:uFillTx/>
              <a:latin typeface="Calibri" panose="020F0502020204030204"/>
              <a:ea typeface="Calibri"/>
              <a:cs typeface="Times New Roman"/>
            </a:endParaRPr>
          </a:p>
        </p:txBody>
      </p:sp>
      <p:sp>
        <p:nvSpPr>
          <p:cNvPr id="3" name="Espace réservé du numéro de diapositive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40BDE8-A347-4875-A475-7FD61187C9EA}" type="slidenum">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fr-F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43044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5" presetClass="entr" presetSubtype="1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checkerboard(across)">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9503722" y="1556792"/>
            <a:ext cx="2688278" cy="3447098"/>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b="1" i="1" u="none" strike="noStrike" kern="1200" cap="none" spc="0" normalizeH="0" baseline="0" noProof="0" dirty="0">
                <a:ln>
                  <a:noFill/>
                </a:ln>
                <a:solidFill>
                  <a:srgbClr val="F19D19">
                    <a:lumMod val="50000"/>
                  </a:srgbClr>
                </a:solidFill>
                <a:effectLst/>
                <a:uLnTx/>
                <a:uFillTx/>
                <a:latin typeface="Calibri" panose="020F0502020204030204"/>
                <a:ea typeface="+mn-ea"/>
                <a:cs typeface="+mn-cs"/>
              </a:rPr>
              <a:t>On arrive en fin de période 2.</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b="1" i="1" u="none" strike="noStrike" kern="1200" cap="none" spc="0" normalizeH="0" baseline="0" noProof="0" dirty="0">
                <a:ln>
                  <a:noFill/>
                </a:ln>
                <a:solidFill>
                  <a:srgbClr val="F19D19">
                    <a:lumMod val="50000"/>
                  </a:srgbClr>
                </a:solidFill>
                <a:effectLst/>
                <a:uLnTx/>
                <a:uFillTx/>
                <a:latin typeface="Calibri" panose="020F0502020204030204"/>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b="1" i="1" u="none" strike="noStrike" kern="1200" cap="none" spc="0" normalizeH="0" baseline="0" noProof="0" dirty="0">
                <a:ln>
                  <a:noFill/>
                </a:ln>
                <a:solidFill>
                  <a:srgbClr val="F19D19">
                    <a:lumMod val="50000"/>
                  </a:srgbClr>
                </a:solidFill>
                <a:effectLst/>
                <a:uLnTx/>
                <a:uFillTx/>
                <a:latin typeface="Calibri" panose="020F0502020204030204"/>
                <a:ea typeface="+mn-ea"/>
                <a:cs typeface="+mn-cs"/>
              </a:rPr>
              <a:t>On a travaillé </a:t>
            </a:r>
            <a:endParaRPr kumimoji="0" lang="fr-FR" b="1" i="1" u="none" strike="noStrike" kern="1200" cap="none" spc="0" normalizeH="0" baseline="0" noProof="0" dirty="0" smtClean="0">
              <a:ln>
                <a:noFill/>
              </a:ln>
              <a:solidFill>
                <a:srgbClr val="F19D19">
                  <a:lumMod val="50000"/>
                </a:srgbClr>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b="1" i="1" u="none" strike="noStrike" kern="1200" cap="none" spc="0" normalizeH="0" baseline="0" noProof="0" dirty="0" smtClean="0">
                <a:ln>
                  <a:noFill/>
                </a:ln>
                <a:solidFill>
                  <a:srgbClr val="F19D19">
                    <a:lumMod val="50000"/>
                  </a:srgbClr>
                </a:solidFill>
                <a:effectLst/>
                <a:uLnTx/>
                <a:uFillTx/>
                <a:latin typeface="Calibri" panose="020F0502020204030204"/>
                <a:ea typeface="+mn-ea"/>
                <a:cs typeface="+mn-cs"/>
              </a:rPr>
              <a:t>- les </a:t>
            </a:r>
            <a:r>
              <a:rPr kumimoji="0" lang="fr-FR" b="1" i="1" u="none" strike="noStrike" kern="1200" cap="none" spc="0" normalizeH="0" baseline="0" noProof="0" dirty="0">
                <a:ln>
                  <a:noFill/>
                </a:ln>
                <a:solidFill>
                  <a:srgbClr val="F19D19">
                    <a:lumMod val="50000"/>
                  </a:srgbClr>
                </a:solidFill>
                <a:effectLst/>
                <a:uLnTx/>
                <a:uFillTx/>
                <a:latin typeface="Calibri" panose="020F0502020204030204"/>
                <a:ea typeface="+mn-ea"/>
                <a:cs typeface="+mn-cs"/>
              </a:rPr>
              <a:t>nasales (m, n), </a:t>
            </a:r>
            <a:endParaRPr kumimoji="0" lang="fr-FR" b="1" i="1" u="none" strike="noStrike" kern="1200" cap="none" spc="0" normalizeH="0" baseline="0" noProof="0" dirty="0" smtClean="0">
              <a:ln>
                <a:noFill/>
              </a:ln>
              <a:solidFill>
                <a:srgbClr val="F19D19">
                  <a:lumMod val="50000"/>
                </a:srgbClr>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b="1" i="1" u="none" strike="noStrike" kern="1200" cap="none" spc="0" normalizeH="0" baseline="0" noProof="0" dirty="0" smtClean="0">
                <a:ln>
                  <a:noFill/>
                </a:ln>
                <a:solidFill>
                  <a:srgbClr val="F19D19">
                    <a:lumMod val="50000"/>
                  </a:srgbClr>
                </a:solidFill>
                <a:effectLst/>
                <a:uLnTx/>
                <a:uFillTx/>
                <a:latin typeface="Calibri" panose="020F0502020204030204"/>
                <a:ea typeface="+mn-ea"/>
                <a:cs typeface="+mn-cs"/>
              </a:rPr>
              <a:t>- les </a:t>
            </a:r>
            <a:r>
              <a:rPr kumimoji="0" lang="fr-FR" b="1" i="1" u="none" strike="noStrike" kern="1200" cap="none" spc="0" normalizeH="0" baseline="0" noProof="0" dirty="0">
                <a:ln>
                  <a:noFill/>
                </a:ln>
                <a:solidFill>
                  <a:srgbClr val="F19D19">
                    <a:lumMod val="50000"/>
                  </a:srgbClr>
                </a:solidFill>
                <a:effectLst/>
                <a:uLnTx/>
                <a:uFillTx/>
                <a:latin typeface="Calibri" panose="020F0502020204030204"/>
                <a:ea typeface="+mn-ea"/>
                <a:cs typeface="+mn-cs"/>
              </a:rPr>
              <a:t>occlusives (b, d), </a:t>
            </a:r>
            <a:endParaRPr kumimoji="0" lang="fr-FR" b="1" i="1" u="none" strike="noStrike" kern="1200" cap="none" spc="0" normalizeH="0" baseline="0" noProof="0" dirty="0" smtClean="0">
              <a:ln>
                <a:noFill/>
              </a:ln>
              <a:solidFill>
                <a:srgbClr val="F19D19">
                  <a:lumMod val="50000"/>
                </a:srgbClr>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b="1" i="1" u="none" strike="noStrike" kern="1200" cap="none" spc="0" normalizeH="0" baseline="0" noProof="0" dirty="0" smtClean="0">
                <a:ln>
                  <a:noFill/>
                </a:ln>
                <a:solidFill>
                  <a:srgbClr val="F19D19">
                    <a:lumMod val="50000"/>
                  </a:srgbClr>
                </a:solidFill>
                <a:effectLst/>
                <a:uLnTx/>
                <a:uFillTx/>
                <a:latin typeface="Calibri" panose="020F0502020204030204"/>
                <a:ea typeface="+mn-ea"/>
                <a:cs typeface="+mn-cs"/>
              </a:rPr>
              <a:t>- le </a:t>
            </a:r>
            <a:r>
              <a:rPr kumimoji="0" lang="fr-FR" b="1" i="1" u="none" strike="noStrike" kern="1200" cap="none" spc="0" normalizeH="0" baseline="0" noProof="0" dirty="0">
                <a:ln>
                  <a:noFill/>
                </a:ln>
                <a:solidFill>
                  <a:srgbClr val="F19D19">
                    <a:lumMod val="50000"/>
                  </a:srgbClr>
                </a:solidFill>
                <a:effectLst/>
                <a:uLnTx/>
                <a:uFillTx/>
                <a:latin typeface="Calibri" panose="020F0502020204030204"/>
                <a:ea typeface="+mn-ea"/>
                <a:cs typeface="+mn-cs"/>
              </a:rPr>
              <a:t>son « o » avec ses trois graphèmes (o, au, eau), </a:t>
            </a:r>
            <a:endParaRPr kumimoji="0" lang="fr-FR" b="1" i="1" u="none" strike="noStrike" kern="1200" cap="none" spc="0" normalizeH="0" baseline="0" noProof="0" dirty="0" smtClean="0">
              <a:ln>
                <a:noFill/>
              </a:ln>
              <a:solidFill>
                <a:srgbClr val="F19D19">
                  <a:lumMod val="50000"/>
                </a:srgbClr>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b="1" i="1" u="none" strike="noStrike" kern="1200" cap="none" spc="0" normalizeH="0" baseline="0" noProof="0" dirty="0" smtClean="0">
                <a:ln>
                  <a:noFill/>
                </a:ln>
                <a:solidFill>
                  <a:srgbClr val="F19D19">
                    <a:lumMod val="50000"/>
                  </a:srgbClr>
                </a:solidFill>
                <a:effectLst/>
                <a:uLnTx/>
                <a:uFillTx/>
                <a:latin typeface="Calibri" panose="020F0502020204030204"/>
                <a:ea typeface="+mn-ea"/>
                <a:cs typeface="+mn-cs"/>
              </a:rPr>
              <a:t>- le </a:t>
            </a:r>
            <a:r>
              <a:rPr kumimoji="0" lang="fr-FR" b="1" i="1" u="none" strike="noStrike" kern="1200" cap="none" spc="0" normalizeH="0" baseline="0" noProof="0" dirty="0">
                <a:ln>
                  <a:noFill/>
                </a:ln>
                <a:solidFill>
                  <a:srgbClr val="F19D19">
                    <a:lumMod val="50000"/>
                  </a:srgbClr>
                </a:solidFill>
                <a:effectLst/>
                <a:uLnTx/>
                <a:uFillTx/>
                <a:latin typeface="Calibri" panose="020F0502020204030204"/>
                <a:ea typeface="+mn-ea"/>
                <a:cs typeface="+mn-cs"/>
              </a:rPr>
              <a:t>son « k » et ses 3 graphèmes (c, k, q).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r-FR" sz="2000" b="1" i="1" u="none" strike="noStrike" kern="1200" cap="none" spc="0" normalizeH="0" baseline="0" noProof="0" dirty="0">
              <a:ln>
                <a:noFill/>
              </a:ln>
              <a:solidFill>
                <a:srgbClr val="F19D19">
                  <a:lumMod val="50000"/>
                </a:srgbClr>
              </a:solidFill>
              <a:effectLst/>
              <a:uLnTx/>
              <a:uFillTx/>
              <a:latin typeface="Calibri" panose="020F0502020204030204"/>
              <a:ea typeface="+mn-ea"/>
              <a:cs typeface="+mn-cs"/>
            </a:endParaRPr>
          </a:p>
        </p:txBody>
      </p:sp>
      <p:sp>
        <p:nvSpPr>
          <p:cNvPr id="5" name="Rectangle 4"/>
          <p:cNvSpPr/>
          <p:nvPr/>
        </p:nvSpPr>
        <p:spPr>
          <a:xfrm>
            <a:off x="2927648" y="6320135"/>
            <a:ext cx="4363439" cy="46166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0" cap="none" spc="0" normalizeH="0" baseline="0" noProof="0" dirty="0" smtClean="0">
                <a:ln>
                  <a:noFill/>
                </a:ln>
                <a:solidFill>
                  <a:srgbClr val="FF0000"/>
                </a:solidFill>
                <a:effectLst/>
                <a:uLnTx/>
                <a:uFillTx/>
                <a:latin typeface="Calibri" panose="020F0502020204030204"/>
                <a:ea typeface="+mn-ea"/>
                <a:cs typeface="+mn-cs"/>
              </a:rPr>
              <a:t>TAUX DE DÉCHIFFRABILITÉ : 85 %</a:t>
            </a:r>
            <a:endParaRPr kumimoji="0" lang="fr-FR" sz="2400" b="1" i="0" u="none" strike="noStrike" kern="0" cap="none" spc="0" normalizeH="0" baseline="0" noProof="0" dirty="0">
              <a:ln>
                <a:noFill/>
              </a:ln>
              <a:solidFill>
                <a:srgbClr val="FF0000"/>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B98CA482-8C7F-43F3-8759-607A9830D520}"/>
              </a:ext>
            </a:extLst>
          </p:cNvPr>
          <p:cNvSpPr/>
          <p:nvPr/>
        </p:nvSpPr>
        <p:spPr>
          <a:xfrm>
            <a:off x="304472" y="343739"/>
            <a:ext cx="8888513" cy="5613845"/>
          </a:xfrm>
          <a:prstGeom prst="rect">
            <a:avLst/>
          </a:prstGeom>
        </p:spPr>
        <p:txBody>
          <a:bodyPr wrap="square">
            <a:spAutoFit/>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00B050"/>
                </a:solidFill>
                <a:effectLst/>
                <a:uLnTx/>
                <a:uFillTx/>
                <a:latin typeface="Calibri" panose="020F0502020204030204"/>
                <a:ea typeface="Times New Roman"/>
                <a:cs typeface="Times New Roman"/>
              </a:rPr>
              <a:t>Un</a:t>
            </a:r>
            <a:r>
              <a:rPr kumimoji="0" lang="fr-FR" sz="2400" b="0" i="0" u="none" strike="noStrike" kern="1200" cap="none" spc="0" normalizeH="0" baseline="0" noProof="0" dirty="0">
                <a:ln>
                  <a:noFill/>
                </a:ln>
                <a:solidFill>
                  <a:srgbClr val="000000"/>
                </a:solidFill>
                <a:effectLst/>
                <a:uLnTx/>
                <a:uFillTx/>
                <a:latin typeface="Calibri" panose="020F0502020204030204"/>
                <a:ea typeface="Times New Roman"/>
                <a:cs typeface="Times New Roman"/>
              </a:rPr>
              <a:t> </a:t>
            </a:r>
            <a:r>
              <a:rPr kumimoji="0" lang="fr-FR" sz="2400" b="0" i="0" u="none" strike="noStrike" kern="1200" cap="none" spc="0" normalizeH="0" baseline="0" noProof="0" dirty="0">
                <a:ln>
                  <a:noFill/>
                </a:ln>
                <a:solidFill>
                  <a:srgbClr val="FF0000"/>
                </a:solidFill>
                <a:effectLst/>
                <a:uLnTx/>
                <a:uFillTx/>
                <a:latin typeface="Calibri" panose="020F0502020204030204"/>
                <a:ea typeface="Times New Roman"/>
                <a:cs typeface="Times New Roman"/>
              </a:rPr>
              <a:t>beau </a:t>
            </a:r>
            <a:r>
              <a:rPr kumimoji="0" lang="fr-FR" sz="2400" b="0" i="0" u="none" strike="noStrike" kern="1200" cap="none" spc="0" normalizeH="0" baseline="0" noProof="0" dirty="0" err="1">
                <a:ln>
                  <a:noFill/>
                </a:ln>
                <a:solidFill>
                  <a:srgbClr val="FF0000"/>
                </a:solidFill>
                <a:effectLst/>
                <a:uLnTx/>
                <a:uFillTx/>
                <a:latin typeface="Calibri" panose="020F0502020204030204"/>
                <a:ea typeface="Times New Roman"/>
                <a:cs typeface="Times New Roman"/>
              </a:rPr>
              <a:t>mat</a:t>
            </a:r>
            <a:r>
              <a:rPr kumimoji="0" lang="fr-FR" sz="2400" b="0" i="0" u="none" strike="noStrike" kern="1200" cap="none" spc="0" normalizeH="0" baseline="0" noProof="0" dirty="0" err="1">
                <a:ln>
                  <a:noFill/>
                </a:ln>
                <a:solidFill>
                  <a:srgbClr val="000000"/>
                </a:solidFill>
                <a:effectLst/>
                <a:uLnTx/>
                <a:uFillTx/>
                <a:latin typeface="Calibri" panose="020F0502020204030204"/>
                <a:ea typeface="Times New Roman"/>
                <a:cs typeface="Times New Roman"/>
              </a:rPr>
              <a:t>ɝǥ</a:t>
            </a:r>
            <a:r>
              <a:rPr kumimoji="0" lang="fr-FR" sz="2400" b="0" i="0" u="none" strike="noStrike" kern="1200" cap="none" spc="0" normalizeH="0" baseline="0" noProof="0" dirty="0">
                <a:ln>
                  <a:noFill/>
                </a:ln>
                <a:solidFill>
                  <a:srgbClr val="000000"/>
                </a:solidFill>
                <a:effectLst/>
                <a:uLnTx/>
                <a:uFillTx/>
                <a:latin typeface="Calibri" panose="020F0502020204030204"/>
                <a:ea typeface="Times New Roman"/>
                <a:cs typeface="Times New Roman"/>
              </a:rPr>
              <a:t> </a:t>
            </a:r>
            <a:r>
              <a:rPr kumimoji="0" lang="fr-FR" sz="2400" b="0" i="0" u="none" strike="noStrike" kern="1200" cap="none" spc="0" normalizeH="0" baseline="0" noProof="0" dirty="0" err="1">
                <a:ln>
                  <a:noFill/>
                </a:ln>
                <a:solidFill>
                  <a:srgbClr val="FF0000"/>
                </a:solidFill>
                <a:effectLst/>
                <a:uLnTx/>
                <a:uFillTx/>
                <a:latin typeface="Calibri" panose="020F0502020204030204"/>
                <a:ea typeface="Times New Roman"/>
                <a:cs typeface="Times New Roman"/>
              </a:rPr>
              <a:t>Pi</a:t>
            </a:r>
            <a:r>
              <a:rPr kumimoji="0" lang="fr-FR" sz="2400" b="0" i="0" u="none" strike="noStrike" kern="1200" cap="none" spc="0" normalizeH="0" baseline="0" noProof="0" dirty="0" err="1">
                <a:ln>
                  <a:noFill/>
                </a:ln>
                <a:solidFill>
                  <a:srgbClr val="000000"/>
                </a:solidFill>
                <a:effectLst/>
                <a:uLnTx/>
                <a:uFillTx/>
                <a:latin typeface="Calibri" panose="020F0502020204030204"/>
                <a:ea typeface="Times New Roman"/>
                <a:cs typeface="Times New Roman"/>
              </a:rPr>
              <a:t>ʁ</a:t>
            </a:r>
            <a:r>
              <a:rPr kumimoji="0" lang="fr-FR" sz="2400" b="0" i="0" u="none" strike="noStrike" kern="1200" cap="none" spc="0" normalizeH="0" baseline="0" noProof="0" dirty="0" err="1">
                <a:ln>
                  <a:noFill/>
                </a:ln>
                <a:solidFill>
                  <a:srgbClr val="FF0000"/>
                </a:solidFill>
                <a:effectLst/>
                <a:uLnTx/>
                <a:uFillTx/>
                <a:latin typeface="Calibri" panose="020F0502020204030204"/>
                <a:ea typeface="Times New Roman"/>
                <a:cs typeface="Times New Roman"/>
              </a:rPr>
              <a:t>rr</a:t>
            </a:r>
            <a:r>
              <a:rPr kumimoji="0" lang="fr-FR" sz="2400" b="0" i="0" u="none" strike="noStrike" kern="1200" cap="none" spc="0" normalizeH="0" baseline="0" noProof="0" dirty="0" err="1">
                <a:ln>
                  <a:noFill/>
                </a:ln>
                <a:solidFill>
                  <a:srgbClr val="0070C0"/>
                </a:solidFill>
                <a:effectLst/>
                <a:uLnTx/>
                <a:uFillTx/>
                <a:latin typeface="Calibri" panose="020F0502020204030204"/>
                <a:ea typeface="Times New Roman"/>
                <a:cs typeface="Times New Roman"/>
              </a:rPr>
              <a:t>e</a:t>
            </a:r>
            <a:r>
              <a:rPr kumimoji="0" lang="fr-FR" sz="2400" b="0" i="0" u="none" strike="noStrike" kern="1200" cap="none" spc="0" normalizeH="0" baseline="0" noProof="0" dirty="0">
                <a:ln>
                  <a:noFill/>
                </a:ln>
                <a:solidFill>
                  <a:srgbClr val="000000"/>
                </a:solidFill>
                <a:effectLst/>
                <a:uLnTx/>
                <a:uFillTx/>
                <a:latin typeface="Calibri" panose="020F0502020204030204"/>
                <a:ea typeface="Times New Roman"/>
                <a:cs typeface="Times New Roman"/>
              </a:rPr>
              <a:t> </a:t>
            </a:r>
            <a:r>
              <a:rPr kumimoji="0" lang="fr-FR" sz="2400" b="0" i="0" u="none" strike="noStrike" kern="1200" cap="none" spc="0" normalizeH="0" baseline="0" noProof="0" dirty="0">
                <a:ln>
                  <a:noFill/>
                </a:ln>
                <a:solidFill>
                  <a:srgbClr val="FF0000"/>
                </a:solidFill>
                <a:effectLst/>
                <a:uLnTx/>
                <a:uFillTx/>
                <a:latin typeface="Calibri" panose="020F0502020204030204"/>
                <a:ea typeface="Times New Roman"/>
                <a:cs typeface="Times New Roman"/>
              </a:rPr>
              <a:t>ouvri</a:t>
            </a:r>
            <a:r>
              <a:rPr kumimoji="0" lang="fr-FR" sz="2400" b="0" i="0" u="none" strike="noStrike" kern="1200" cap="none" spc="0" normalizeH="0" baseline="0" noProof="0" dirty="0">
                <a:ln>
                  <a:noFill/>
                </a:ln>
                <a:solidFill>
                  <a:srgbClr val="0070C0"/>
                </a:solidFill>
                <a:effectLst/>
                <a:uLnTx/>
                <a:uFillTx/>
                <a:latin typeface="Calibri" panose="020F0502020204030204"/>
                <a:ea typeface="Times New Roman"/>
                <a:cs typeface="Times New Roman"/>
              </a:rPr>
              <a:t>t</a:t>
            </a:r>
            <a:r>
              <a:rPr kumimoji="0" lang="fr-FR" sz="2400" b="0" i="0" u="none" strike="noStrike" kern="1200" cap="none" spc="0" normalizeH="0" baseline="0" noProof="0" dirty="0">
                <a:ln>
                  <a:noFill/>
                </a:ln>
                <a:solidFill>
                  <a:srgbClr val="000000"/>
                </a:solidFill>
                <a:effectLst/>
                <a:uLnTx/>
                <a:uFillTx/>
                <a:latin typeface="Calibri" panose="020F0502020204030204"/>
                <a:ea typeface="Times New Roman"/>
                <a:cs typeface="Times New Roman"/>
              </a:rPr>
              <a:t> </a:t>
            </a:r>
            <a:r>
              <a:rPr kumimoji="0" lang="fr-FR" sz="2400" b="0" i="0" u="none" strike="noStrike" kern="1200" cap="none" spc="0" normalizeH="0" baseline="0" noProof="0" dirty="0">
                <a:ln>
                  <a:noFill/>
                </a:ln>
                <a:solidFill>
                  <a:srgbClr val="FF0000"/>
                </a:solidFill>
                <a:effectLst/>
                <a:uLnTx/>
                <a:uFillTx/>
                <a:latin typeface="Calibri" panose="020F0502020204030204"/>
                <a:ea typeface="Times New Roman"/>
                <a:cs typeface="Times New Roman"/>
              </a:rPr>
              <a:t>la</a:t>
            </a:r>
            <a:r>
              <a:rPr kumimoji="0" lang="fr-FR" sz="2400" b="0" i="0" u="none" strike="noStrike" kern="1200" cap="none" spc="0" normalizeH="0" baseline="0" noProof="0" dirty="0">
                <a:ln>
                  <a:noFill/>
                </a:ln>
                <a:solidFill>
                  <a:srgbClr val="000000"/>
                </a:solidFill>
                <a:effectLst/>
                <a:uLnTx/>
                <a:uFillTx/>
                <a:latin typeface="Calibri" panose="020F0502020204030204"/>
                <a:ea typeface="Times New Roman"/>
                <a:cs typeface="Times New Roman"/>
              </a:rPr>
              <a:t> </a:t>
            </a:r>
            <a:r>
              <a:rPr kumimoji="0" lang="fr-FR" sz="2400" b="0" i="0" u="none" strike="noStrike" kern="1200" cap="none" spc="0" normalizeH="0" baseline="0" noProof="0" dirty="0">
                <a:ln>
                  <a:noFill/>
                </a:ln>
                <a:solidFill>
                  <a:srgbClr val="FF0000"/>
                </a:solidFill>
                <a:effectLst/>
                <a:uLnTx/>
                <a:uFillTx/>
                <a:latin typeface="Calibri" panose="020F0502020204030204"/>
                <a:ea typeface="Times New Roman"/>
                <a:cs typeface="Times New Roman"/>
              </a:rPr>
              <a:t>port</a:t>
            </a:r>
            <a:r>
              <a:rPr kumimoji="0" lang="fr-FR" sz="2400" b="0" i="0" u="none" strike="noStrike" kern="1200" cap="none" spc="0" normalizeH="0" baseline="0" noProof="0" dirty="0">
                <a:ln>
                  <a:noFill/>
                </a:ln>
                <a:solidFill>
                  <a:srgbClr val="0070C0"/>
                </a:solidFill>
                <a:effectLst/>
                <a:uLnTx/>
                <a:uFillTx/>
                <a:latin typeface="Calibri" panose="020F0502020204030204"/>
                <a:ea typeface="Times New Roman"/>
                <a:cs typeface="Times New Roman"/>
              </a:rPr>
              <a:t>e</a:t>
            </a:r>
            <a:r>
              <a:rPr kumimoji="0" lang="fr-FR" sz="2400" b="0" i="0" u="none" strike="noStrike" kern="1200" cap="none" spc="0" normalizeH="0" baseline="0" noProof="0" dirty="0">
                <a:ln>
                  <a:noFill/>
                </a:ln>
                <a:solidFill>
                  <a:srgbClr val="000000"/>
                </a:solidFill>
                <a:effectLst/>
                <a:uLnTx/>
                <a:uFillTx/>
                <a:latin typeface="Calibri" panose="020F0502020204030204"/>
                <a:ea typeface="Times New Roman"/>
                <a:cs typeface="Times New Roman"/>
              </a:rPr>
              <a:t> </a:t>
            </a:r>
            <a:r>
              <a:rPr kumimoji="0" lang="fr-FR" sz="2400" b="0" i="0" u="none" strike="noStrike" kern="1200" cap="none" spc="0" normalizeH="0" baseline="0" noProof="0" dirty="0">
                <a:ln>
                  <a:noFill/>
                </a:ln>
                <a:solidFill>
                  <a:srgbClr val="FF0000"/>
                </a:solidFill>
                <a:effectLst/>
                <a:uLnTx/>
                <a:uFillTx/>
                <a:latin typeface="Calibri" panose="020F0502020204030204"/>
                <a:ea typeface="Times New Roman"/>
                <a:cs typeface="Times New Roman"/>
              </a:rPr>
              <a:t>du</a:t>
            </a:r>
            <a:r>
              <a:rPr kumimoji="0" lang="fr-FR" sz="2400" b="0" i="0" u="none" strike="noStrike" kern="1200" cap="none" spc="0" normalizeH="0" baseline="0" noProof="0" dirty="0">
                <a:ln>
                  <a:noFill/>
                </a:ln>
                <a:solidFill>
                  <a:srgbClr val="000000"/>
                </a:solidFill>
                <a:effectLst/>
                <a:uLnTx/>
                <a:uFillTx/>
                <a:latin typeface="Calibri" panose="020F0502020204030204"/>
                <a:ea typeface="Times New Roman"/>
                <a:cs typeface="Times New Roman"/>
              </a:rPr>
              <a:t> </a:t>
            </a:r>
            <a:r>
              <a:rPr kumimoji="0" lang="fr-FR" sz="2400" b="0" i="0" u="none" strike="noStrike" kern="1200" cap="none" spc="0" normalizeH="0" baseline="0" noProof="0" dirty="0" err="1">
                <a:ln>
                  <a:noFill/>
                </a:ln>
                <a:solidFill>
                  <a:srgbClr val="FF0000"/>
                </a:solidFill>
                <a:effectLst/>
                <a:uLnTx/>
                <a:uFillTx/>
                <a:latin typeface="Calibri" panose="020F0502020204030204"/>
                <a:ea typeface="Times New Roman"/>
                <a:cs typeface="Times New Roman"/>
              </a:rPr>
              <a:t>jard</a:t>
            </a:r>
            <a:r>
              <a:rPr kumimoji="0" lang="fr-FR" sz="2400" b="0" i="0" u="none" strike="noStrike" kern="1200" cap="none" spc="0" normalizeH="0" baseline="0" noProof="0" dirty="0" err="1">
                <a:ln>
                  <a:noFill/>
                </a:ln>
                <a:solidFill>
                  <a:srgbClr val="000000"/>
                </a:solidFill>
                <a:effectLst/>
                <a:uLnTx/>
                <a:uFillTx/>
                <a:latin typeface="Calibri" panose="020F0502020204030204"/>
                <a:ea typeface="Times New Roman"/>
                <a:cs typeface="Times New Roman"/>
              </a:rPr>
              <a:t>ɝǥ</a:t>
            </a:r>
            <a:r>
              <a:rPr kumimoji="0" lang="fr-FR" sz="2400" b="0" i="0" u="none" strike="noStrike" kern="1200" cap="none" spc="0" normalizeH="0" baseline="0" noProof="0" dirty="0">
                <a:ln>
                  <a:noFill/>
                </a:ln>
                <a:solidFill>
                  <a:srgbClr val="000000"/>
                </a:solidFill>
                <a:effectLst/>
                <a:uLnTx/>
                <a:uFillTx/>
                <a:latin typeface="Calibri" panose="020F0502020204030204"/>
                <a:ea typeface="Times New Roman"/>
                <a:cs typeface="Times New Roman"/>
              </a:rPr>
              <a:t> </a:t>
            </a:r>
            <a:r>
              <a:rPr kumimoji="0" lang="fr-FR" sz="2400" b="0" i="0" u="none" strike="noStrike" kern="1200" cap="none" spc="0" normalizeH="0" baseline="0" noProof="0" dirty="0">
                <a:ln>
                  <a:noFill/>
                </a:ln>
                <a:solidFill>
                  <a:srgbClr val="00B050"/>
                </a:solidFill>
                <a:effectLst/>
                <a:uLnTx/>
                <a:uFillTx/>
                <a:latin typeface="Calibri" panose="020F0502020204030204"/>
                <a:ea typeface="Times New Roman"/>
                <a:cs typeface="Times New Roman"/>
              </a:rPr>
              <a:t>et</a:t>
            </a:r>
            <a:r>
              <a:rPr kumimoji="0" lang="fr-FR" sz="2400" b="0" i="0" u="none" strike="noStrike" kern="1200" cap="none" spc="0" normalizeH="0" baseline="0" noProof="0" dirty="0">
                <a:ln>
                  <a:noFill/>
                </a:ln>
                <a:solidFill>
                  <a:srgbClr val="000000"/>
                </a:solidFill>
                <a:effectLst/>
                <a:uLnTx/>
                <a:uFillTx/>
                <a:latin typeface="Calibri" panose="020F0502020204030204"/>
                <a:ea typeface="Times New Roman"/>
                <a:cs typeface="Times New Roman"/>
              </a:rPr>
              <a:t> </a:t>
            </a:r>
            <a:r>
              <a:rPr kumimoji="0" lang="fr-FR" sz="2400" b="0" i="0" u="none" strike="noStrike" kern="1200" cap="none" spc="0" normalizeH="0" baseline="0" noProof="0" dirty="0">
                <a:ln>
                  <a:noFill/>
                </a:ln>
                <a:solidFill>
                  <a:srgbClr val="FF0000"/>
                </a:solidFill>
                <a:effectLst/>
                <a:uLnTx/>
                <a:uFillTx/>
                <a:latin typeface="Calibri" panose="020F0502020204030204"/>
                <a:ea typeface="Times New Roman"/>
                <a:cs typeface="Times New Roman"/>
              </a:rPr>
              <a:t>s</a:t>
            </a:r>
            <a:r>
              <a:rPr kumimoji="0" lang="fr-FR" sz="2400" b="0" i="0" u="none" strike="noStrike" kern="1200" cap="none" spc="0" normalizeH="0" baseline="0" noProof="0" dirty="0">
                <a:ln>
                  <a:noFill/>
                </a:ln>
                <a:solidFill>
                  <a:srgbClr val="000000"/>
                </a:solidFill>
                <a:effectLst/>
                <a:uLnTx/>
                <a:uFillTx/>
                <a:latin typeface="Calibri" panose="020F0502020204030204"/>
                <a:ea typeface="Times New Roman"/>
                <a:cs typeface="Times New Roman"/>
              </a:rPr>
              <a:t>’</a:t>
            </a:r>
            <a:r>
              <a:rPr kumimoji="0" lang="fr-FR" sz="2400" b="0" i="0" u="none" strike="noStrike" kern="1200" cap="none" spc="0" normalizeH="0" baseline="0" noProof="0" dirty="0">
                <a:ln>
                  <a:noFill/>
                </a:ln>
                <a:solidFill>
                  <a:srgbClr val="00B050"/>
                </a:solidFill>
                <a:effectLst/>
                <a:uLnTx/>
                <a:uFillTx/>
                <a:latin typeface="Calibri" panose="020F0502020204030204"/>
                <a:ea typeface="Times New Roman"/>
                <a:cs typeface="Times New Roman"/>
              </a:rPr>
              <a:t>en</a:t>
            </a:r>
            <a:r>
              <a:rPr kumimoji="0" lang="fr-FR" sz="2400" b="0" i="0" u="none" strike="noStrike" kern="1200" cap="none" spc="0" normalizeH="0" baseline="0" noProof="0" dirty="0">
                <a:ln>
                  <a:noFill/>
                </a:ln>
                <a:solidFill>
                  <a:srgbClr val="000000"/>
                </a:solidFill>
                <a:effectLst/>
                <a:uLnTx/>
                <a:uFillTx/>
                <a:latin typeface="Calibri" panose="020F0502020204030204"/>
                <a:ea typeface="Times New Roman"/>
                <a:cs typeface="Times New Roman"/>
              </a:rPr>
              <a:t> </a:t>
            </a:r>
            <a:r>
              <a:rPr kumimoji="0" lang="fr-FR" sz="2400" b="0" i="0" u="none" strike="noStrike" kern="1200" cap="none" spc="0" normalizeH="0" baseline="0" noProof="0" dirty="0">
                <a:ln>
                  <a:noFill/>
                </a:ln>
                <a:solidFill>
                  <a:srgbClr val="FF0000"/>
                </a:solidFill>
                <a:effectLst/>
                <a:uLnTx/>
                <a:uFillTx/>
                <a:latin typeface="Calibri" panose="020F0502020204030204"/>
                <a:ea typeface="Times New Roman"/>
                <a:cs typeface="Times New Roman"/>
              </a:rPr>
              <a:t>alla</a:t>
            </a:r>
            <a:r>
              <a:rPr kumimoji="0" lang="fr-FR" sz="2400" b="0" i="0" u="none" strike="noStrike" kern="1200" cap="none" spc="0" normalizeH="0" baseline="0" noProof="0" dirty="0">
                <a:ln>
                  <a:noFill/>
                </a:ln>
                <a:solidFill>
                  <a:srgbClr val="000000"/>
                </a:solidFill>
                <a:effectLst/>
                <a:uLnTx/>
                <a:uFillTx/>
                <a:latin typeface="Calibri" panose="020F0502020204030204"/>
                <a:ea typeface="Times New Roman"/>
                <a:cs typeface="Times New Roman"/>
              </a:rPr>
              <a:t> </a:t>
            </a:r>
            <a:r>
              <a:rPr kumimoji="0" lang="fr-FR" sz="2400" b="0" i="0" u="none" strike="noStrike" kern="1200" cap="none" spc="0" normalizeH="0" baseline="0" noProof="0" dirty="0">
                <a:ln>
                  <a:noFill/>
                </a:ln>
                <a:solidFill>
                  <a:srgbClr val="00B050"/>
                </a:solidFill>
                <a:effectLst/>
                <a:uLnTx/>
                <a:uFillTx/>
                <a:latin typeface="Calibri" panose="020F0502020204030204"/>
                <a:ea typeface="Times New Roman"/>
                <a:cs typeface="Times New Roman"/>
              </a:rPr>
              <a:t>dans</a:t>
            </a:r>
            <a:r>
              <a:rPr kumimoji="0" lang="fr-FR" sz="2400" b="0" i="0" u="none" strike="noStrike" kern="1200" cap="none" spc="0" normalizeH="0" baseline="0" noProof="0" dirty="0">
                <a:ln>
                  <a:noFill/>
                </a:ln>
                <a:solidFill>
                  <a:srgbClr val="000000"/>
                </a:solidFill>
                <a:effectLst/>
                <a:uLnTx/>
                <a:uFillTx/>
                <a:latin typeface="Calibri" panose="020F0502020204030204"/>
                <a:ea typeface="Times New Roman"/>
                <a:cs typeface="Times New Roman"/>
              </a:rPr>
              <a:t> </a:t>
            </a:r>
            <a:r>
              <a:rPr kumimoji="0" lang="fr-FR" sz="2400" b="0" i="0" u="none" strike="noStrike" kern="1200" cap="none" spc="0" normalizeH="0" baseline="0" noProof="0" dirty="0">
                <a:ln>
                  <a:noFill/>
                </a:ln>
                <a:solidFill>
                  <a:srgbClr val="FF0000"/>
                </a:solidFill>
                <a:effectLst/>
                <a:uLnTx/>
                <a:uFillTx/>
                <a:latin typeface="Calibri" panose="020F0502020204030204"/>
                <a:ea typeface="Times New Roman"/>
                <a:cs typeface="Times New Roman"/>
              </a:rPr>
              <a:t>les</a:t>
            </a:r>
            <a:r>
              <a:rPr kumimoji="0" lang="fr-FR" sz="2400" b="0" i="0" u="none" strike="noStrike" kern="1200" cap="none" spc="0" normalizeH="0" baseline="0" noProof="0" dirty="0">
                <a:ln>
                  <a:noFill/>
                </a:ln>
                <a:solidFill>
                  <a:srgbClr val="000000"/>
                </a:solidFill>
                <a:effectLst/>
                <a:uLnTx/>
                <a:uFillTx/>
                <a:latin typeface="Calibri" panose="020F0502020204030204"/>
                <a:ea typeface="Times New Roman"/>
                <a:cs typeface="Times New Roman"/>
              </a:rPr>
              <a:t> </a:t>
            </a:r>
            <a:r>
              <a:rPr kumimoji="0" lang="fr-FR" sz="2400" b="0" i="0" u="none" strike="noStrike" kern="1200" cap="none" spc="0" normalizeH="0" baseline="0" noProof="0" dirty="0">
                <a:ln>
                  <a:noFill/>
                </a:ln>
                <a:solidFill>
                  <a:srgbClr val="FF0000"/>
                </a:solidFill>
                <a:effectLst/>
                <a:uLnTx/>
                <a:uFillTx/>
                <a:latin typeface="Calibri" panose="020F0502020204030204"/>
                <a:ea typeface="Times New Roman"/>
                <a:cs typeface="Times New Roman"/>
              </a:rPr>
              <a:t>pré</a:t>
            </a:r>
            <a:r>
              <a:rPr kumimoji="0" lang="fr-FR" sz="2400" b="0" i="0" u="none" strike="noStrike" kern="1200" cap="none" spc="0" normalizeH="0" baseline="0" noProof="0" dirty="0">
                <a:ln>
                  <a:noFill/>
                </a:ln>
                <a:solidFill>
                  <a:srgbClr val="0070C0"/>
                </a:solidFill>
                <a:effectLst/>
                <a:uLnTx/>
                <a:uFillTx/>
                <a:latin typeface="Calibri" panose="020F0502020204030204"/>
                <a:ea typeface="Times New Roman"/>
                <a:cs typeface="Times New Roman"/>
              </a:rPr>
              <a:t>s</a:t>
            </a:r>
            <a:r>
              <a:rPr kumimoji="0" lang="fr-FR" sz="2400" b="0" i="0" u="none" strike="noStrike" kern="1200" cap="none" spc="0" normalizeH="0" baseline="0" noProof="0" dirty="0">
                <a:ln>
                  <a:noFill/>
                </a:ln>
                <a:solidFill>
                  <a:srgbClr val="000000"/>
                </a:solidFill>
                <a:effectLst/>
                <a:uLnTx/>
                <a:uFillTx/>
                <a:latin typeface="Calibri" panose="020F0502020204030204"/>
                <a:ea typeface="Times New Roman"/>
                <a:cs typeface="Times New Roman"/>
              </a:rPr>
              <a:t> </a:t>
            </a:r>
            <a:r>
              <a:rPr kumimoji="0" lang="fr-FR" sz="2400" b="0" i="0" u="none" strike="noStrike" kern="1200" cap="none" spc="0" normalizeH="0" baseline="0" noProof="0" dirty="0" err="1">
                <a:ln>
                  <a:noFill/>
                </a:ln>
                <a:solidFill>
                  <a:srgbClr val="FF0000"/>
                </a:solidFill>
                <a:effectLst/>
                <a:uLnTx/>
                <a:uFillTx/>
                <a:latin typeface="Calibri" panose="020F0502020204030204"/>
                <a:ea typeface="Times New Roman"/>
                <a:cs typeface="Times New Roman"/>
              </a:rPr>
              <a:t>v</a:t>
            </a:r>
            <a:r>
              <a:rPr kumimoji="0" lang="fr-FR" sz="2400" b="0" i="0" u="none" strike="noStrike" kern="1200" cap="none" spc="0" normalizeH="0" baseline="0" noProof="0" dirty="0" err="1">
                <a:ln>
                  <a:noFill/>
                </a:ln>
                <a:solidFill>
                  <a:srgbClr val="000000"/>
                </a:solidFill>
                <a:effectLst/>
                <a:uLnTx/>
                <a:uFillTx/>
                <a:latin typeface="Calibri" panose="020F0502020204030204"/>
                <a:ea typeface="Times New Roman"/>
                <a:cs typeface="Times New Roman"/>
              </a:rPr>
              <a:t>ʁ</a:t>
            </a:r>
            <a:r>
              <a:rPr kumimoji="0" lang="fr-FR" sz="2400" b="0" i="0" u="none" strike="noStrike" kern="1200" cap="none" spc="0" normalizeH="0" baseline="0" noProof="0" dirty="0" err="1">
                <a:ln>
                  <a:noFill/>
                </a:ln>
                <a:solidFill>
                  <a:srgbClr val="FF0000"/>
                </a:solidFill>
                <a:effectLst/>
                <a:uLnTx/>
                <a:uFillTx/>
                <a:latin typeface="Calibri" panose="020F0502020204030204"/>
                <a:ea typeface="Times New Roman"/>
                <a:cs typeface="Times New Roman"/>
              </a:rPr>
              <a:t>r</a:t>
            </a:r>
            <a:r>
              <a:rPr kumimoji="0" lang="fr-FR" sz="2400" b="0" i="0" u="none" strike="noStrike" kern="1200" cap="none" spc="0" normalizeH="0" baseline="0" noProof="0" dirty="0" err="1">
                <a:ln>
                  <a:noFill/>
                </a:ln>
                <a:solidFill>
                  <a:srgbClr val="0070C0"/>
                </a:solidFill>
                <a:effectLst/>
                <a:uLnTx/>
                <a:uFillTx/>
                <a:latin typeface="Calibri" panose="020F0502020204030204"/>
                <a:ea typeface="Times New Roman"/>
                <a:cs typeface="Times New Roman"/>
              </a:rPr>
              <a:t>ts</a:t>
            </a:r>
            <a:r>
              <a:rPr kumimoji="0" lang="fr-FR" sz="2400" b="0" i="0" u="none" strike="noStrike" kern="1200" cap="none" spc="0" normalizeH="0" baseline="0" noProof="0" dirty="0">
                <a:ln>
                  <a:noFill/>
                </a:ln>
                <a:solidFill>
                  <a:srgbClr val="000000"/>
                </a:solidFill>
                <a:effectLst/>
                <a:uLnTx/>
                <a:uFillTx/>
                <a:latin typeface="Calibri" panose="020F0502020204030204"/>
                <a:ea typeface="Times New Roman"/>
                <a:cs typeface="Times New Roman"/>
              </a:rPr>
              <a:t>. </a:t>
            </a:r>
            <a:r>
              <a:rPr kumimoji="0" lang="fr-FR" sz="2400" b="0" i="0" u="none" strike="noStrike" kern="1200" cap="none" spc="0" normalizeH="0" baseline="0" noProof="0" dirty="0">
                <a:ln>
                  <a:noFill/>
                </a:ln>
                <a:solidFill>
                  <a:srgbClr val="FF0000"/>
                </a:solidFill>
                <a:effectLst/>
                <a:uLnTx/>
                <a:uFillTx/>
                <a:latin typeface="Calibri" panose="020F0502020204030204"/>
                <a:ea typeface="Times New Roman"/>
                <a:cs typeface="Times New Roman"/>
              </a:rPr>
              <a:t>Sur</a:t>
            </a:r>
            <a:r>
              <a:rPr kumimoji="0" lang="fr-FR" sz="2400" b="0" i="0" u="none" strike="noStrike" kern="1200" cap="none" spc="0" normalizeH="0" baseline="0" noProof="0" dirty="0">
                <a:ln>
                  <a:noFill/>
                </a:ln>
                <a:solidFill>
                  <a:srgbClr val="000000"/>
                </a:solidFill>
                <a:effectLst/>
                <a:uLnTx/>
                <a:uFillTx/>
                <a:latin typeface="Calibri" panose="020F0502020204030204"/>
                <a:ea typeface="Times New Roman"/>
                <a:cs typeface="Times New Roman"/>
              </a:rPr>
              <a:t> </a:t>
            </a:r>
            <a:r>
              <a:rPr kumimoji="0" lang="fr-FR" sz="2400" b="0" i="0" u="none" strike="noStrike" kern="1200" cap="none" spc="0" normalizeH="0" baseline="0" noProof="0" dirty="0">
                <a:ln>
                  <a:noFill/>
                </a:ln>
                <a:solidFill>
                  <a:srgbClr val="FF0000"/>
                </a:solidFill>
                <a:effectLst/>
                <a:uLnTx/>
                <a:uFillTx/>
                <a:latin typeface="Calibri" panose="020F0502020204030204"/>
                <a:ea typeface="Times New Roman"/>
                <a:cs typeface="Times New Roman"/>
              </a:rPr>
              <a:t>la</a:t>
            </a:r>
            <a:r>
              <a:rPr kumimoji="0" lang="fr-FR" sz="2400" b="0" i="0" u="none" strike="noStrike" kern="1200" cap="none" spc="0" normalizeH="0" baseline="0" noProof="0" dirty="0">
                <a:ln>
                  <a:noFill/>
                </a:ln>
                <a:solidFill>
                  <a:srgbClr val="000000"/>
                </a:solidFill>
                <a:effectLst/>
                <a:uLnTx/>
                <a:uFillTx/>
                <a:latin typeface="Calibri" panose="020F0502020204030204"/>
                <a:ea typeface="Times New Roman"/>
                <a:cs typeface="Times New Roman"/>
              </a:rPr>
              <a:t> </a:t>
            </a:r>
            <a:r>
              <a:rPr kumimoji="0" lang="fr-FR" sz="2400" b="0" i="0" u="none" strike="noStrike" kern="1200" cap="none" spc="0" normalizeH="0" baseline="0" noProof="0" dirty="0">
                <a:ln>
                  <a:noFill/>
                </a:ln>
                <a:solidFill>
                  <a:srgbClr val="FF0000"/>
                </a:solidFill>
                <a:effectLst/>
                <a:uLnTx/>
                <a:uFillTx/>
                <a:latin typeface="Calibri" panose="020F0502020204030204"/>
                <a:ea typeface="Times New Roman"/>
                <a:cs typeface="Times New Roman"/>
              </a:rPr>
              <a:t>plu</a:t>
            </a:r>
            <a:r>
              <a:rPr kumimoji="0" lang="fr-FR" sz="2400" b="0" i="0" u="none" strike="noStrike" kern="1200" cap="none" spc="0" normalizeH="0" baseline="0" noProof="0" dirty="0">
                <a:ln>
                  <a:noFill/>
                </a:ln>
                <a:solidFill>
                  <a:srgbClr val="0070C0"/>
                </a:solidFill>
                <a:effectLst/>
                <a:uLnTx/>
                <a:uFillTx/>
                <a:latin typeface="Calibri" panose="020F0502020204030204"/>
                <a:ea typeface="Times New Roman"/>
                <a:cs typeface="Times New Roman"/>
              </a:rPr>
              <a:t>s</a:t>
            </a:r>
            <a:r>
              <a:rPr kumimoji="0" lang="fr-FR" sz="2400" b="0" i="0" u="none" strike="noStrike" kern="1200" cap="none" spc="0" normalizeH="0" baseline="0" noProof="0" dirty="0">
                <a:ln>
                  <a:noFill/>
                </a:ln>
                <a:solidFill>
                  <a:srgbClr val="000000"/>
                </a:solidFill>
                <a:effectLst/>
                <a:uLnTx/>
                <a:uFillTx/>
                <a:latin typeface="Calibri" panose="020F0502020204030204"/>
                <a:ea typeface="Times New Roman"/>
                <a:cs typeface="Times New Roman"/>
              </a:rPr>
              <a:t> </a:t>
            </a:r>
            <a:r>
              <a:rPr kumimoji="0" lang="fr-FR" sz="2400" b="0" i="0" u="none" strike="noStrike" kern="1200" cap="none" spc="0" normalizeH="0" baseline="0" noProof="0" dirty="0" err="1">
                <a:ln>
                  <a:noFill/>
                </a:ln>
                <a:solidFill>
                  <a:srgbClr val="000000"/>
                </a:solidFill>
                <a:effectLst/>
                <a:uLnTx/>
                <a:uFillTx/>
                <a:latin typeface="Calibri" panose="020F0502020204030204"/>
                <a:ea typeface="Times New Roman"/>
                <a:cs typeface="Times New Roman"/>
              </a:rPr>
              <a:t>ƽ</a:t>
            </a:r>
            <a:r>
              <a:rPr kumimoji="0" lang="fr-FR" sz="2400" b="0" i="0" u="none" strike="noStrike" kern="1200" cap="none" spc="0" normalizeH="0" baseline="0" noProof="0" dirty="0" err="1">
                <a:ln>
                  <a:noFill/>
                </a:ln>
                <a:solidFill>
                  <a:srgbClr val="FF0000"/>
                </a:solidFill>
                <a:effectLst/>
                <a:uLnTx/>
                <a:uFillTx/>
                <a:latin typeface="Calibri" panose="020F0502020204030204"/>
                <a:ea typeface="Times New Roman"/>
                <a:cs typeface="Times New Roman"/>
              </a:rPr>
              <a:t>aut</a:t>
            </a:r>
            <a:r>
              <a:rPr kumimoji="0" lang="fr-FR" sz="2400" b="0" i="0" u="none" strike="noStrike" kern="1200" cap="none" spc="0" normalizeH="0" baseline="0" noProof="0" dirty="0" err="1">
                <a:ln>
                  <a:noFill/>
                </a:ln>
                <a:solidFill>
                  <a:srgbClr val="0070C0"/>
                </a:solidFill>
                <a:effectLst/>
                <a:uLnTx/>
                <a:uFillTx/>
                <a:latin typeface="Calibri" panose="020F0502020204030204"/>
                <a:ea typeface="Times New Roman"/>
                <a:cs typeface="Times New Roman"/>
              </a:rPr>
              <a:t>e</a:t>
            </a:r>
            <a:r>
              <a:rPr kumimoji="0" lang="fr-FR" sz="2400" b="0" i="0" u="none" strike="noStrike" kern="1200" cap="none" spc="0" normalizeH="0" baseline="0" noProof="0" dirty="0">
                <a:ln>
                  <a:noFill/>
                </a:ln>
                <a:solidFill>
                  <a:srgbClr val="000000"/>
                </a:solidFill>
                <a:effectLst/>
                <a:uLnTx/>
                <a:uFillTx/>
                <a:latin typeface="Calibri" panose="020F0502020204030204"/>
                <a:ea typeface="Times New Roman"/>
                <a:cs typeface="Times New Roman"/>
              </a:rPr>
              <a:t> </a:t>
            </a:r>
            <a:r>
              <a:rPr kumimoji="0" lang="fr-FR" sz="2400" b="0" i="0" u="none" strike="noStrike" kern="1200" cap="none" spc="0" normalizeH="0" baseline="0" noProof="0" dirty="0" err="1">
                <a:ln>
                  <a:noFill/>
                </a:ln>
                <a:solidFill>
                  <a:srgbClr val="FF0000"/>
                </a:solidFill>
                <a:effectLst/>
                <a:uLnTx/>
                <a:uFillTx/>
                <a:latin typeface="Calibri" panose="020F0502020204030204"/>
                <a:ea typeface="Times New Roman"/>
                <a:cs typeface="Times New Roman"/>
              </a:rPr>
              <a:t>br</a:t>
            </a:r>
            <a:r>
              <a:rPr kumimoji="0" lang="fr-FR" sz="2400" b="0" i="0" u="none" strike="noStrike" kern="1200" cap="none" spc="0" normalizeH="0" baseline="0" noProof="0" dirty="0" err="1">
                <a:ln>
                  <a:noFill/>
                </a:ln>
                <a:solidFill>
                  <a:srgbClr val="000000"/>
                </a:solidFill>
                <a:effectLst/>
                <a:uLnTx/>
                <a:uFillTx/>
                <a:latin typeface="Calibri" panose="020F0502020204030204"/>
                <a:ea typeface="Times New Roman"/>
                <a:cs typeface="Times New Roman"/>
              </a:rPr>
              <a:t>əǥ</a:t>
            </a:r>
            <a:r>
              <a:rPr kumimoji="0" lang="fr-FR" sz="2400" b="0" i="0" u="none" strike="noStrike" kern="1200" cap="none" spc="0" normalizeH="0" baseline="0" noProof="0" dirty="0" err="1">
                <a:ln>
                  <a:noFill/>
                </a:ln>
                <a:solidFill>
                  <a:srgbClr val="FF0000"/>
                </a:solidFill>
                <a:effectLst/>
                <a:uLnTx/>
                <a:uFillTx/>
                <a:latin typeface="Calibri" panose="020F0502020204030204"/>
                <a:ea typeface="Times New Roman"/>
                <a:cs typeface="Times New Roman"/>
              </a:rPr>
              <a:t>ch</a:t>
            </a:r>
            <a:r>
              <a:rPr kumimoji="0" lang="fr-FR" sz="2400" b="0" i="0" u="none" strike="noStrike" kern="1200" cap="none" spc="0" normalizeH="0" baseline="0" noProof="0" dirty="0" err="1">
                <a:ln>
                  <a:noFill/>
                </a:ln>
                <a:solidFill>
                  <a:srgbClr val="0070C0"/>
                </a:solidFill>
                <a:effectLst/>
                <a:uLnTx/>
                <a:uFillTx/>
                <a:latin typeface="Calibri" panose="020F0502020204030204"/>
                <a:ea typeface="Times New Roman"/>
                <a:cs typeface="Times New Roman"/>
              </a:rPr>
              <a:t>e</a:t>
            </a:r>
            <a:r>
              <a:rPr kumimoji="0" lang="fr-FR" sz="2400" b="0" i="0" u="none" strike="noStrike" kern="1200" cap="none" spc="0" normalizeH="0" baseline="0" noProof="0" dirty="0">
                <a:ln>
                  <a:noFill/>
                </a:ln>
                <a:solidFill>
                  <a:srgbClr val="000000"/>
                </a:solidFill>
                <a:effectLst/>
                <a:uLnTx/>
                <a:uFillTx/>
                <a:latin typeface="Calibri" panose="020F0502020204030204"/>
                <a:ea typeface="Times New Roman"/>
                <a:cs typeface="Times New Roman"/>
              </a:rPr>
              <a:t> </a:t>
            </a:r>
            <a:r>
              <a:rPr kumimoji="0" lang="fr-FR" sz="2400" b="0" i="0" u="none" strike="noStrike" kern="1200" cap="none" spc="0" normalizeH="0" baseline="0" noProof="0" dirty="0">
                <a:ln>
                  <a:noFill/>
                </a:ln>
                <a:solidFill>
                  <a:srgbClr val="FF0000"/>
                </a:solidFill>
                <a:effectLst/>
                <a:uLnTx/>
                <a:uFillTx/>
                <a:latin typeface="Calibri" panose="020F0502020204030204"/>
                <a:ea typeface="Times New Roman"/>
                <a:cs typeface="Times New Roman"/>
              </a:rPr>
              <a:t>d</a:t>
            </a:r>
            <a:r>
              <a:rPr kumimoji="0" lang="fr-FR" sz="2400" b="0" i="0" u="none" strike="noStrike" kern="1200" cap="none" spc="0" normalizeH="0" baseline="0" noProof="0" dirty="0">
                <a:ln>
                  <a:noFill/>
                </a:ln>
                <a:solidFill>
                  <a:srgbClr val="000000"/>
                </a:solidFill>
                <a:effectLst/>
                <a:uLnTx/>
                <a:uFillTx/>
                <a:latin typeface="Calibri" panose="020F0502020204030204"/>
                <a:ea typeface="Times New Roman"/>
                <a:cs typeface="Times New Roman"/>
              </a:rPr>
              <a:t>’</a:t>
            </a:r>
            <a:r>
              <a:rPr kumimoji="0" lang="fr-FR" sz="2400" b="0" i="0" u="none" strike="noStrike" kern="1200" cap="none" spc="0" normalizeH="0" baseline="0" noProof="0" dirty="0">
                <a:ln>
                  <a:noFill/>
                </a:ln>
                <a:solidFill>
                  <a:srgbClr val="00B050"/>
                </a:solidFill>
                <a:effectLst/>
                <a:uLnTx/>
                <a:uFillTx/>
                <a:latin typeface="Calibri" panose="020F0502020204030204"/>
                <a:ea typeface="Times New Roman"/>
                <a:cs typeface="Times New Roman"/>
              </a:rPr>
              <a:t>un</a:t>
            </a:r>
            <a:r>
              <a:rPr kumimoji="0" lang="fr-FR" sz="2400" b="0" i="0" u="none" strike="noStrike" kern="1200" cap="none" spc="0" normalizeH="0" baseline="0" noProof="0" dirty="0">
                <a:ln>
                  <a:noFill/>
                </a:ln>
                <a:solidFill>
                  <a:srgbClr val="000000"/>
                </a:solidFill>
                <a:effectLst/>
                <a:uLnTx/>
                <a:uFillTx/>
                <a:latin typeface="Calibri" panose="020F0502020204030204"/>
                <a:ea typeface="Times New Roman"/>
                <a:cs typeface="Times New Roman"/>
              </a:rPr>
              <a:t> </a:t>
            </a:r>
            <a:r>
              <a:rPr kumimoji="0" lang="fr-FR" sz="2400" b="0" i="0" u="none" strike="noStrike" kern="1200" cap="none" spc="0" normalizeH="0" baseline="0" noProof="0" dirty="0" err="1">
                <a:ln>
                  <a:noFill/>
                </a:ln>
                <a:solidFill>
                  <a:srgbClr val="000000"/>
                </a:solidFill>
                <a:effectLst/>
                <a:uLnTx/>
                <a:uFillTx/>
                <a:latin typeface="Calibri" panose="020F0502020204030204"/>
                <a:ea typeface="Times New Roman"/>
                <a:cs typeface="Times New Roman"/>
              </a:rPr>
              <a:t>g</a:t>
            </a:r>
            <a:r>
              <a:rPr kumimoji="0" lang="fr-FR" sz="2400" b="0" i="0" u="none" strike="noStrike" kern="1200" cap="none" spc="0" normalizeH="0" baseline="0" noProof="0" dirty="0" err="1">
                <a:ln>
                  <a:noFill/>
                </a:ln>
                <a:solidFill>
                  <a:srgbClr val="FF0000"/>
                </a:solidFill>
                <a:effectLst/>
                <a:uLnTx/>
                <a:uFillTx/>
                <a:latin typeface="Calibri" panose="020F0502020204030204"/>
                <a:ea typeface="Times New Roman"/>
                <a:cs typeface="Times New Roman"/>
              </a:rPr>
              <a:t>r</a:t>
            </a:r>
            <a:r>
              <a:rPr kumimoji="0" lang="fr-FR" sz="2400" b="0" i="0" u="none" strike="noStrike" kern="1200" cap="none" spc="0" normalizeH="0" baseline="0" noProof="0" dirty="0" err="1">
                <a:ln>
                  <a:noFill/>
                </a:ln>
                <a:solidFill>
                  <a:srgbClr val="000000"/>
                </a:solidFill>
                <a:effectLst/>
                <a:uLnTx/>
                <a:uFillTx/>
                <a:latin typeface="Calibri" panose="020F0502020204030204"/>
                <a:ea typeface="Times New Roman"/>
                <a:cs typeface="Times New Roman"/>
              </a:rPr>
              <a:t>əǥ</a:t>
            </a:r>
            <a:r>
              <a:rPr kumimoji="0" lang="fr-FR" sz="2400" b="0" i="0" u="none" strike="noStrike" kern="1200" cap="none" spc="0" normalizeH="0" baseline="0" noProof="0" dirty="0" err="1">
                <a:ln>
                  <a:noFill/>
                </a:ln>
                <a:solidFill>
                  <a:srgbClr val="0070C0"/>
                </a:solidFill>
                <a:effectLst/>
                <a:uLnTx/>
                <a:uFillTx/>
                <a:latin typeface="Calibri" panose="020F0502020204030204"/>
                <a:ea typeface="Times New Roman"/>
                <a:cs typeface="Times New Roman"/>
              </a:rPr>
              <a:t>d</a:t>
            </a:r>
            <a:r>
              <a:rPr kumimoji="0" lang="fr-FR" sz="2400" b="0" i="0" u="none" strike="noStrike" kern="1200" cap="none" spc="0" normalizeH="0" baseline="0" noProof="0" dirty="0">
                <a:ln>
                  <a:noFill/>
                </a:ln>
                <a:solidFill>
                  <a:srgbClr val="000000"/>
                </a:solidFill>
                <a:effectLst/>
                <a:uLnTx/>
                <a:uFillTx/>
                <a:latin typeface="Calibri" panose="020F0502020204030204"/>
                <a:ea typeface="Times New Roman"/>
                <a:cs typeface="Times New Roman"/>
              </a:rPr>
              <a:t> </a:t>
            </a:r>
            <a:r>
              <a:rPr kumimoji="0" lang="fr-FR" sz="2400" b="0" i="0" u="none" strike="noStrike" kern="1200" cap="none" spc="0" normalizeH="0" baseline="0" noProof="0" dirty="0">
                <a:ln>
                  <a:noFill/>
                </a:ln>
                <a:solidFill>
                  <a:srgbClr val="FF0000"/>
                </a:solidFill>
                <a:effectLst/>
                <a:uLnTx/>
                <a:uFillTx/>
                <a:latin typeface="Calibri" panose="020F0502020204030204"/>
                <a:ea typeface="Times New Roman"/>
                <a:cs typeface="Times New Roman"/>
              </a:rPr>
              <a:t>arbr</a:t>
            </a:r>
            <a:r>
              <a:rPr kumimoji="0" lang="fr-FR" sz="2400" b="0" i="0" u="none" strike="noStrike" kern="1200" cap="none" spc="0" normalizeH="0" baseline="0" noProof="0" dirty="0">
                <a:ln>
                  <a:noFill/>
                </a:ln>
                <a:solidFill>
                  <a:srgbClr val="0070C0"/>
                </a:solidFill>
                <a:effectLst/>
                <a:uLnTx/>
                <a:uFillTx/>
                <a:latin typeface="Calibri" panose="020F0502020204030204"/>
                <a:ea typeface="Times New Roman"/>
                <a:cs typeface="Times New Roman"/>
              </a:rPr>
              <a:t>e</a:t>
            </a:r>
            <a:r>
              <a:rPr kumimoji="0" lang="fr-FR" sz="2400" b="0" i="0" u="none" strike="noStrike" kern="1200" cap="none" spc="0" normalizeH="0" baseline="0" noProof="0" dirty="0">
                <a:ln>
                  <a:noFill/>
                </a:ln>
                <a:solidFill>
                  <a:srgbClr val="000000"/>
                </a:solidFill>
                <a:effectLst/>
                <a:uLnTx/>
                <a:uFillTx/>
                <a:latin typeface="Calibri" panose="020F0502020204030204"/>
                <a:ea typeface="Times New Roman"/>
                <a:cs typeface="Times New Roman"/>
              </a:rPr>
              <a:t>, </a:t>
            </a:r>
            <a:r>
              <a:rPr kumimoji="0" lang="fr-FR" sz="2400" b="0" i="0" u="none" strike="noStrike" kern="1200" cap="none" spc="0" normalizeH="0" baseline="0" noProof="0" dirty="0" err="1">
                <a:ln>
                  <a:noFill/>
                </a:ln>
                <a:solidFill>
                  <a:srgbClr val="FF0000"/>
                </a:solidFill>
                <a:effectLst/>
                <a:uLnTx/>
                <a:uFillTx/>
                <a:latin typeface="Calibri" panose="020F0502020204030204"/>
                <a:ea typeface="Times New Roman"/>
                <a:cs typeface="Times New Roman"/>
              </a:rPr>
              <a:t>ét</a:t>
            </a:r>
            <a:r>
              <a:rPr kumimoji="0" lang="fr-FR" sz="2400" b="0" i="0" u="none" strike="noStrike" kern="1200" cap="none" spc="0" normalizeH="0" baseline="0" noProof="0" dirty="0" err="1">
                <a:ln>
                  <a:noFill/>
                </a:ln>
                <a:solidFill>
                  <a:srgbClr val="000000"/>
                </a:solidFill>
                <a:effectLst/>
                <a:uLnTx/>
                <a:uFillTx/>
                <a:latin typeface="Calibri" panose="020F0502020204030204"/>
                <a:ea typeface="Times New Roman"/>
                <a:cs typeface="Times New Roman"/>
              </a:rPr>
              <a:t>əɝ</a:t>
            </a:r>
            <a:r>
              <a:rPr kumimoji="0" lang="fr-FR" sz="2400" b="0" i="0" u="none" strike="noStrike" kern="1200" cap="none" spc="0" normalizeH="0" baseline="0" noProof="0" dirty="0" err="1">
                <a:ln>
                  <a:noFill/>
                </a:ln>
                <a:solidFill>
                  <a:srgbClr val="0070C0"/>
                </a:solidFill>
                <a:effectLst/>
                <a:uLnTx/>
                <a:uFillTx/>
                <a:latin typeface="Calibri" panose="020F0502020204030204"/>
                <a:ea typeface="Times New Roman"/>
                <a:cs typeface="Times New Roman"/>
              </a:rPr>
              <a:t>t</a:t>
            </a:r>
            <a:r>
              <a:rPr kumimoji="0" lang="fr-FR" sz="2400" b="0" i="0" u="none" strike="noStrike" kern="1200" cap="none" spc="0" normalizeH="0" baseline="0" noProof="0" dirty="0">
                <a:ln>
                  <a:noFill/>
                </a:ln>
                <a:solidFill>
                  <a:srgbClr val="000000"/>
                </a:solidFill>
                <a:effectLst/>
                <a:uLnTx/>
                <a:uFillTx/>
                <a:latin typeface="Calibri" panose="020F0502020204030204"/>
                <a:ea typeface="Times New Roman"/>
                <a:cs typeface="Times New Roman"/>
              </a:rPr>
              <a:t> </a:t>
            </a:r>
            <a:r>
              <a:rPr kumimoji="0" lang="fr-FR" sz="2400" b="0" i="0" u="none" strike="noStrike" kern="1200" cap="none" spc="0" normalizeH="0" baseline="0" noProof="0" dirty="0" err="1">
                <a:ln>
                  <a:noFill/>
                </a:ln>
                <a:solidFill>
                  <a:srgbClr val="FF0000"/>
                </a:solidFill>
                <a:effectLst/>
                <a:uLnTx/>
                <a:uFillTx/>
                <a:latin typeface="Calibri" panose="020F0502020204030204"/>
                <a:ea typeface="Times New Roman"/>
                <a:cs typeface="Times New Roman"/>
              </a:rPr>
              <a:t>p</a:t>
            </a:r>
            <a:r>
              <a:rPr kumimoji="0" lang="fr-FR" sz="2400" b="0" i="0" u="none" strike="noStrike" kern="1200" cap="none" spc="0" normalizeH="0" baseline="0" noProof="0" dirty="0" err="1">
                <a:ln>
                  <a:noFill/>
                </a:ln>
                <a:solidFill>
                  <a:srgbClr val="000000"/>
                </a:solidFill>
                <a:effectLst/>
                <a:uLnTx/>
                <a:uFillTx/>
                <a:latin typeface="Calibri" panose="020F0502020204030204"/>
                <a:ea typeface="Times New Roman"/>
                <a:cs typeface="Times New Roman"/>
              </a:rPr>
              <a:t>ʁ</a:t>
            </a:r>
            <a:r>
              <a:rPr kumimoji="0" lang="fr-FR" sz="2400" b="0" i="0" u="none" strike="noStrike" kern="1200" cap="none" spc="0" normalizeH="0" baseline="0" noProof="0" dirty="0" err="1">
                <a:ln>
                  <a:noFill/>
                </a:ln>
                <a:solidFill>
                  <a:srgbClr val="FF0000"/>
                </a:solidFill>
                <a:effectLst/>
                <a:uLnTx/>
                <a:uFillTx/>
                <a:latin typeface="Calibri" panose="020F0502020204030204"/>
                <a:ea typeface="Times New Roman"/>
                <a:cs typeface="Times New Roman"/>
              </a:rPr>
              <a:t>rché</a:t>
            </a:r>
            <a:r>
              <a:rPr kumimoji="0" lang="fr-FR" sz="2400" b="0" i="0" u="none" strike="noStrike" kern="1200" cap="none" spc="0" normalizeH="0" baseline="0" noProof="0" dirty="0">
                <a:ln>
                  <a:noFill/>
                </a:ln>
                <a:solidFill>
                  <a:srgbClr val="000000"/>
                </a:solidFill>
                <a:effectLst/>
                <a:uLnTx/>
                <a:uFillTx/>
                <a:latin typeface="Calibri" panose="020F0502020204030204"/>
                <a:ea typeface="Times New Roman"/>
                <a:cs typeface="Times New Roman"/>
              </a:rPr>
              <a:t> </a:t>
            </a:r>
            <a:r>
              <a:rPr kumimoji="0" lang="fr-FR" sz="2400" b="0" i="0" u="none" strike="noStrike" kern="1200" cap="none" spc="0" normalizeH="0" baseline="0" noProof="0" dirty="0">
                <a:ln>
                  <a:noFill/>
                </a:ln>
                <a:solidFill>
                  <a:srgbClr val="00B050"/>
                </a:solidFill>
                <a:effectLst/>
                <a:uLnTx/>
                <a:uFillTx/>
                <a:latin typeface="Calibri" panose="020F0502020204030204"/>
                <a:ea typeface="Times New Roman"/>
                <a:cs typeface="Times New Roman"/>
              </a:rPr>
              <a:t>un</a:t>
            </a:r>
            <a:r>
              <a:rPr kumimoji="0" lang="fr-FR" sz="2400" b="0" i="0" u="none" strike="noStrike" kern="1200" cap="none" spc="0" normalizeH="0" baseline="0" noProof="0" dirty="0">
                <a:ln>
                  <a:noFill/>
                </a:ln>
                <a:solidFill>
                  <a:srgbClr val="000000"/>
                </a:solidFill>
                <a:effectLst/>
                <a:uLnTx/>
                <a:uFillTx/>
                <a:latin typeface="Calibri" panose="020F0502020204030204"/>
                <a:ea typeface="Times New Roman"/>
                <a:cs typeface="Times New Roman"/>
              </a:rPr>
              <a:t> </a:t>
            </a:r>
            <a:r>
              <a:rPr kumimoji="0" lang="fr-FR" sz="2400" b="0" i="0" u="none" strike="noStrike" kern="1200" cap="none" spc="0" normalizeH="0" baseline="0" noProof="0" dirty="0">
                <a:ln>
                  <a:noFill/>
                </a:ln>
                <a:solidFill>
                  <a:srgbClr val="FF0000"/>
                </a:solidFill>
                <a:effectLst/>
                <a:uLnTx/>
                <a:uFillTx/>
                <a:latin typeface="Calibri" panose="020F0502020204030204"/>
                <a:ea typeface="Times New Roman"/>
                <a:cs typeface="Times New Roman"/>
              </a:rPr>
              <a:t>peti</a:t>
            </a:r>
            <a:r>
              <a:rPr kumimoji="0" lang="fr-FR" sz="2400" b="0" i="0" u="none" strike="noStrike" kern="1200" cap="none" spc="0" normalizeH="0" baseline="0" noProof="0" dirty="0">
                <a:ln>
                  <a:noFill/>
                </a:ln>
                <a:solidFill>
                  <a:srgbClr val="0070C0"/>
                </a:solidFill>
                <a:effectLst/>
                <a:uLnTx/>
                <a:uFillTx/>
                <a:latin typeface="Calibri" panose="020F0502020204030204"/>
                <a:ea typeface="Times New Roman"/>
                <a:cs typeface="Times New Roman"/>
              </a:rPr>
              <a:t>t</a:t>
            </a:r>
            <a:r>
              <a:rPr kumimoji="0" lang="fr-FR" sz="2400" b="0" i="0" u="none" strike="noStrike" kern="1200" cap="none" spc="0" normalizeH="0" baseline="0" noProof="0" dirty="0">
                <a:ln>
                  <a:noFill/>
                </a:ln>
                <a:solidFill>
                  <a:srgbClr val="000000"/>
                </a:solidFill>
                <a:effectLst/>
                <a:uLnTx/>
                <a:uFillTx/>
                <a:latin typeface="Calibri" panose="020F0502020204030204"/>
                <a:ea typeface="Times New Roman"/>
                <a:cs typeface="Times New Roman"/>
              </a:rPr>
              <a:t> </a:t>
            </a:r>
            <a:r>
              <a:rPr kumimoji="0" lang="fr-FR" sz="2400" b="0" i="0" u="none" strike="noStrike" kern="1200" cap="none" spc="0" normalizeH="0" baseline="0" noProof="0" dirty="0" err="1">
                <a:ln>
                  <a:noFill/>
                </a:ln>
                <a:solidFill>
                  <a:srgbClr val="000000"/>
                </a:solidFill>
                <a:effectLst/>
                <a:uLnTx/>
                <a:uFillTx/>
                <a:latin typeface="Calibri" panose="020F0502020204030204"/>
                <a:ea typeface="Times New Roman"/>
                <a:cs typeface="Times New Roman"/>
              </a:rPr>
              <a:t>ɫɝ</a:t>
            </a:r>
            <a:r>
              <a:rPr kumimoji="0" lang="fr-FR" sz="2400" b="0" i="0" u="none" strike="noStrike" kern="1200" cap="none" spc="0" normalizeH="0" baseline="0" noProof="0" dirty="0" err="1">
                <a:ln>
                  <a:noFill/>
                </a:ln>
                <a:solidFill>
                  <a:srgbClr val="FF0000"/>
                </a:solidFill>
                <a:effectLst/>
                <a:uLnTx/>
                <a:uFillTx/>
                <a:latin typeface="Calibri" panose="020F0502020204030204"/>
                <a:ea typeface="Times New Roman"/>
                <a:cs typeface="Times New Roman"/>
              </a:rPr>
              <a:t>seau</a:t>
            </a:r>
            <a:r>
              <a:rPr kumimoji="0" lang="fr-FR" sz="2400" b="0" i="0" u="none" strike="noStrike" kern="1200" cap="none" spc="0" normalizeH="0" baseline="0" noProof="0" dirty="0">
                <a:ln>
                  <a:noFill/>
                </a:ln>
                <a:solidFill>
                  <a:srgbClr val="000000"/>
                </a:solidFill>
                <a:effectLst/>
                <a:uLnTx/>
                <a:uFillTx/>
                <a:latin typeface="Calibri" panose="020F0502020204030204"/>
                <a:ea typeface="Times New Roman"/>
                <a:cs typeface="Times New Roman"/>
              </a:rPr>
              <a:t>, </a:t>
            </a:r>
            <a:r>
              <a:rPr kumimoji="0" lang="fr-FR" sz="2400" b="0" i="0" u="none" strike="noStrike" kern="1200" cap="none" spc="0" normalizeH="0" baseline="0" noProof="0" dirty="0">
                <a:ln>
                  <a:noFill/>
                </a:ln>
                <a:solidFill>
                  <a:srgbClr val="FF0000"/>
                </a:solidFill>
                <a:effectLst/>
                <a:uLnTx/>
                <a:uFillTx/>
                <a:latin typeface="Calibri" panose="020F0502020204030204"/>
                <a:ea typeface="Times New Roman"/>
                <a:cs typeface="Times New Roman"/>
              </a:rPr>
              <a:t>ami</a:t>
            </a:r>
            <a:r>
              <a:rPr kumimoji="0" lang="fr-FR" sz="2400" b="0" i="0" u="none" strike="noStrike" kern="1200" cap="none" spc="0" normalizeH="0" baseline="0" noProof="0" dirty="0">
                <a:ln>
                  <a:noFill/>
                </a:ln>
                <a:solidFill>
                  <a:srgbClr val="000000"/>
                </a:solidFill>
                <a:effectLst/>
                <a:uLnTx/>
                <a:uFillTx/>
                <a:latin typeface="Calibri" panose="020F0502020204030204"/>
                <a:ea typeface="Times New Roman"/>
                <a:cs typeface="Times New Roman"/>
              </a:rPr>
              <a:t> </a:t>
            </a:r>
            <a:r>
              <a:rPr kumimoji="0" lang="fr-FR" sz="2400" b="0" i="0" u="none" strike="noStrike" kern="1200" cap="none" spc="0" normalizeH="0" baseline="0" noProof="0" dirty="0">
                <a:ln>
                  <a:noFill/>
                </a:ln>
                <a:solidFill>
                  <a:srgbClr val="FF0000"/>
                </a:solidFill>
                <a:effectLst/>
                <a:uLnTx/>
                <a:uFillTx/>
                <a:latin typeface="Calibri" panose="020F0502020204030204"/>
                <a:ea typeface="Times New Roman"/>
                <a:cs typeface="Times New Roman"/>
              </a:rPr>
              <a:t>de</a:t>
            </a:r>
            <a:r>
              <a:rPr kumimoji="0" lang="fr-FR" sz="2400" b="0" i="0" u="none" strike="noStrike" kern="1200" cap="none" spc="0" normalizeH="0" baseline="0" noProof="0" dirty="0">
                <a:ln>
                  <a:noFill/>
                </a:ln>
                <a:solidFill>
                  <a:srgbClr val="000000"/>
                </a:solidFill>
                <a:effectLst/>
                <a:uLnTx/>
                <a:uFillTx/>
                <a:latin typeface="Calibri" panose="020F0502020204030204"/>
                <a:ea typeface="Times New Roman"/>
                <a:cs typeface="Times New Roman"/>
              </a:rPr>
              <a:t> </a:t>
            </a:r>
            <a:r>
              <a:rPr kumimoji="0" lang="fr-FR" sz="2400" b="0" i="0" u="none" strike="noStrike" kern="1200" cap="none" spc="0" normalizeH="0" baseline="0" noProof="0" dirty="0" err="1">
                <a:ln>
                  <a:noFill/>
                </a:ln>
                <a:solidFill>
                  <a:srgbClr val="FF0000"/>
                </a:solidFill>
                <a:effectLst/>
                <a:uLnTx/>
                <a:uFillTx/>
                <a:latin typeface="Calibri" panose="020F0502020204030204"/>
                <a:ea typeface="Times New Roman"/>
                <a:cs typeface="Times New Roman"/>
              </a:rPr>
              <a:t>Pi</a:t>
            </a:r>
            <a:r>
              <a:rPr kumimoji="0" lang="fr-FR" sz="2400" b="0" i="0" u="none" strike="noStrike" kern="1200" cap="none" spc="0" normalizeH="0" baseline="0" noProof="0" dirty="0" err="1">
                <a:ln>
                  <a:noFill/>
                </a:ln>
                <a:solidFill>
                  <a:srgbClr val="000000"/>
                </a:solidFill>
                <a:effectLst/>
                <a:uLnTx/>
                <a:uFillTx/>
                <a:latin typeface="Calibri" panose="020F0502020204030204"/>
                <a:ea typeface="Times New Roman"/>
                <a:cs typeface="Times New Roman"/>
              </a:rPr>
              <a:t>ʁ</a:t>
            </a:r>
            <a:r>
              <a:rPr kumimoji="0" lang="fr-FR" sz="2400" b="0" i="0" u="none" strike="noStrike" kern="1200" cap="none" spc="0" normalizeH="0" baseline="0" noProof="0" dirty="0" err="1">
                <a:ln>
                  <a:noFill/>
                </a:ln>
                <a:solidFill>
                  <a:srgbClr val="FF0000"/>
                </a:solidFill>
                <a:effectLst/>
                <a:uLnTx/>
                <a:uFillTx/>
                <a:latin typeface="Calibri" panose="020F0502020204030204"/>
                <a:ea typeface="Times New Roman"/>
                <a:cs typeface="Times New Roman"/>
              </a:rPr>
              <a:t>rr</a:t>
            </a:r>
            <a:r>
              <a:rPr kumimoji="0" lang="fr-FR" sz="2400" b="0" i="0" u="none" strike="noStrike" kern="1200" cap="none" spc="0" normalizeH="0" baseline="0" noProof="0" dirty="0" err="1">
                <a:ln>
                  <a:noFill/>
                </a:ln>
                <a:solidFill>
                  <a:srgbClr val="0070C0"/>
                </a:solidFill>
                <a:effectLst/>
                <a:uLnTx/>
                <a:uFillTx/>
                <a:latin typeface="Calibri" panose="020F0502020204030204"/>
                <a:ea typeface="Times New Roman"/>
                <a:cs typeface="Times New Roman"/>
              </a:rPr>
              <a:t>e</a:t>
            </a:r>
            <a:r>
              <a:rPr kumimoji="0" lang="fr-FR" sz="2400" b="0" i="0" u="none" strike="noStrike" kern="1200" cap="none" spc="0" normalizeH="0" baseline="0" noProof="0" dirty="0">
                <a:ln>
                  <a:noFill/>
                </a:ln>
                <a:solidFill>
                  <a:srgbClr val="000000"/>
                </a:solidFill>
                <a:effectLst/>
                <a:uLnTx/>
                <a:uFillTx/>
                <a:latin typeface="Calibri" panose="020F0502020204030204"/>
                <a:ea typeface="Times New Roman"/>
                <a:cs typeface="Times New Roman"/>
              </a:rPr>
              <a:t>. « </a:t>
            </a:r>
            <a:r>
              <a:rPr kumimoji="0" lang="fr-FR" sz="2400" b="0" i="0" u="none" strike="noStrike" kern="1200" cap="none" spc="0" normalizeH="0" baseline="0" noProof="0" dirty="0">
                <a:ln>
                  <a:noFill/>
                </a:ln>
                <a:solidFill>
                  <a:srgbClr val="FF0000"/>
                </a:solidFill>
                <a:effectLst/>
                <a:uLnTx/>
                <a:uFillTx/>
                <a:latin typeface="Calibri" panose="020F0502020204030204"/>
                <a:ea typeface="Times New Roman"/>
                <a:cs typeface="Times New Roman"/>
              </a:rPr>
              <a:t>Tou</a:t>
            </a:r>
            <a:r>
              <a:rPr kumimoji="0" lang="fr-FR" sz="2400" b="0" i="0" u="none" strike="noStrike" kern="1200" cap="none" spc="0" normalizeH="0" baseline="0" noProof="0" dirty="0">
                <a:ln>
                  <a:noFill/>
                </a:ln>
                <a:solidFill>
                  <a:srgbClr val="0070C0"/>
                </a:solidFill>
                <a:effectLst/>
                <a:uLnTx/>
                <a:uFillTx/>
                <a:latin typeface="Calibri" panose="020F0502020204030204"/>
                <a:ea typeface="Times New Roman"/>
                <a:cs typeface="Times New Roman"/>
              </a:rPr>
              <a:t>t</a:t>
            </a:r>
            <a:r>
              <a:rPr kumimoji="0" lang="fr-FR" sz="2400" b="0" i="0" u="none" strike="noStrike" kern="1200" cap="none" spc="0" normalizeH="0" baseline="0" noProof="0" dirty="0">
                <a:ln>
                  <a:noFill/>
                </a:ln>
                <a:solidFill>
                  <a:srgbClr val="000000"/>
                </a:solidFill>
                <a:effectLst/>
                <a:uLnTx/>
                <a:uFillTx/>
                <a:latin typeface="Calibri" panose="020F0502020204030204"/>
                <a:ea typeface="Times New Roman"/>
                <a:cs typeface="Times New Roman"/>
              </a:rPr>
              <a:t> </a:t>
            </a:r>
            <a:r>
              <a:rPr kumimoji="0" lang="fr-FR" sz="2400" b="0" i="0" u="none" strike="noStrike" kern="1200" cap="none" spc="0" normalizeH="0" baseline="0" noProof="0" dirty="0">
                <a:ln>
                  <a:noFill/>
                </a:ln>
                <a:solidFill>
                  <a:srgbClr val="00B050"/>
                </a:solidFill>
                <a:effectLst/>
                <a:uLnTx/>
                <a:uFillTx/>
                <a:latin typeface="Calibri" panose="020F0502020204030204"/>
                <a:ea typeface="Times New Roman"/>
                <a:cs typeface="Times New Roman"/>
              </a:rPr>
              <a:t>est</a:t>
            </a:r>
            <a:r>
              <a:rPr kumimoji="0" lang="fr-FR" sz="2400" b="0" i="0" u="none" strike="noStrike" kern="1200" cap="none" spc="0" normalizeH="0" baseline="0" noProof="0" dirty="0">
                <a:ln>
                  <a:noFill/>
                </a:ln>
                <a:solidFill>
                  <a:srgbClr val="000000"/>
                </a:solidFill>
                <a:effectLst/>
                <a:uLnTx/>
                <a:uFillTx/>
                <a:latin typeface="Calibri" panose="020F0502020204030204"/>
                <a:ea typeface="Times New Roman"/>
                <a:cs typeface="Times New Roman"/>
              </a:rPr>
              <a:t> </a:t>
            </a:r>
            <a:r>
              <a:rPr kumimoji="0" lang="fr-FR" sz="2400" b="0" i="0" u="none" strike="noStrike" kern="1200" cap="none" spc="0" normalizeH="0" baseline="0" noProof="0" dirty="0">
                <a:ln>
                  <a:noFill/>
                </a:ln>
                <a:solidFill>
                  <a:srgbClr val="FF0000"/>
                </a:solidFill>
                <a:effectLst/>
                <a:uLnTx/>
                <a:uFillTx/>
                <a:latin typeface="Calibri" panose="020F0502020204030204"/>
                <a:ea typeface="Times New Roman"/>
                <a:cs typeface="Times New Roman"/>
              </a:rPr>
              <a:t>calm</a:t>
            </a:r>
            <a:r>
              <a:rPr kumimoji="0" lang="fr-FR" sz="2400" b="0" i="0" u="none" strike="noStrike" kern="1200" cap="none" spc="0" normalizeH="0" baseline="0" noProof="0" dirty="0">
                <a:ln>
                  <a:noFill/>
                </a:ln>
                <a:solidFill>
                  <a:srgbClr val="0070C0"/>
                </a:solidFill>
                <a:effectLst/>
                <a:uLnTx/>
                <a:uFillTx/>
                <a:latin typeface="Calibri" panose="020F0502020204030204"/>
                <a:ea typeface="Times New Roman"/>
                <a:cs typeface="Times New Roman"/>
              </a:rPr>
              <a:t>e</a:t>
            </a:r>
            <a:r>
              <a:rPr kumimoji="0" lang="fr-FR" sz="2400" b="0" i="0" u="none" strike="noStrike" kern="1200" cap="none" spc="0" normalizeH="0" baseline="0" noProof="0" dirty="0">
                <a:ln>
                  <a:noFill/>
                </a:ln>
                <a:solidFill>
                  <a:srgbClr val="000000"/>
                </a:solidFill>
                <a:effectLst/>
                <a:uLnTx/>
                <a:uFillTx/>
                <a:latin typeface="Calibri" panose="020F0502020204030204"/>
                <a:ea typeface="Times New Roman"/>
                <a:cs typeface="Times New Roman"/>
              </a:rPr>
              <a:t> </a:t>
            </a:r>
            <a:r>
              <a:rPr kumimoji="0" lang="fr-FR" sz="2400" b="0" i="0" u="none" strike="noStrike" kern="1200" cap="none" spc="0" normalizeH="0" baseline="0" noProof="0" dirty="0" err="1">
                <a:ln>
                  <a:noFill/>
                </a:ln>
                <a:solidFill>
                  <a:srgbClr val="FF0000"/>
                </a:solidFill>
                <a:effectLst/>
                <a:uLnTx/>
                <a:uFillTx/>
                <a:latin typeface="Calibri" panose="020F0502020204030204"/>
                <a:ea typeface="Times New Roman"/>
                <a:cs typeface="Times New Roman"/>
              </a:rPr>
              <a:t>i</a:t>
            </a:r>
            <a:r>
              <a:rPr kumimoji="0" lang="fr-FR" sz="2400" b="0" i="0" u="none" strike="noStrike" kern="1200" cap="none" spc="0" normalizeH="0" baseline="0" noProof="0" dirty="0" err="1">
                <a:ln>
                  <a:noFill/>
                </a:ln>
                <a:solidFill>
                  <a:srgbClr val="000000"/>
                </a:solidFill>
                <a:effectLst/>
                <a:uLnTx/>
                <a:uFillTx/>
                <a:latin typeface="Calibri" panose="020F0502020204030204"/>
                <a:ea typeface="Times New Roman"/>
                <a:cs typeface="Times New Roman"/>
              </a:rPr>
              <a:t>ɉ</a:t>
            </a:r>
            <a:r>
              <a:rPr kumimoji="0" lang="fr-FR" sz="2400" b="0" i="0" u="none" strike="noStrike" kern="1200" cap="none" spc="0" normalizeH="0" baseline="0" noProof="0" dirty="0" err="1">
                <a:ln>
                  <a:noFill/>
                </a:ln>
                <a:solidFill>
                  <a:srgbClr val="FF0000"/>
                </a:solidFill>
                <a:effectLst/>
                <a:uLnTx/>
                <a:uFillTx/>
                <a:latin typeface="Calibri" panose="020F0502020204030204"/>
                <a:ea typeface="Times New Roman"/>
                <a:cs typeface="Times New Roman"/>
              </a:rPr>
              <a:t>i</a:t>
            </a:r>
            <a:r>
              <a:rPr kumimoji="0" lang="fr-FR" sz="2400" b="0" i="0" u="none" strike="noStrike" kern="1200" cap="none" spc="0" normalizeH="0" baseline="0" noProof="0" dirty="0">
                <a:ln>
                  <a:noFill/>
                </a:ln>
                <a:solidFill>
                  <a:srgbClr val="000000"/>
                </a:solidFill>
                <a:effectLst/>
                <a:uLnTx/>
                <a:uFillTx/>
                <a:latin typeface="Calibri" panose="020F0502020204030204"/>
                <a:ea typeface="Times New Roman"/>
                <a:cs typeface="Times New Roman"/>
              </a:rPr>
              <a:t>. » </a:t>
            </a:r>
            <a:r>
              <a:rPr kumimoji="0" lang="fr-FR" sz="2400" b="0" i="0" u="none" strike="noStrike" kern="1200" cap="none" spc="0" normalizeH="0" baseline="0" noProof="0" dirty="0" err="1">
                <a:ln>
                  <a:noFill/>
                </a:ln>
                <a:solidFill>
                  <a:srgbClr val="000000"/>
                </a:solidFill>
                <a:effectLst/>
                <a:uLnTx/>
                <a:uFillTx/>
                <a:latin typeface="Calibri" panose="020F0502020204030204"/>
                <a:ea typeface="Times New Roman"/>
                <a:cs typeface="Times New Roman"/>
              </a:rPr>
              <a:t>ɖ</a:t>
            </a:r>
            <a:r>
              <a:rPr kumimoji="0" lang="fr-FR" sz="2400" b="0" i="0" u="none" strike="noStrike" kern="1200" cap="none" spc="0" normalizeH="0" baseline="0" noProof="0" dirty="0" err="1">
                <a:ln>
                  <a:noFill/>
                </a:ln>
                <a:solidFill>
                  <a:srgbClr val="FF0000"/>
                </a:solidFill>
                <a:effectLst/>
                <a:uLnTx/>
                <a:uFillTx/>
                <a:latin typeface="Calibri" panose="020F0502020204030204"/>
                <a:ea typeface="Times New Roman"/>
                <a:cs typeface="Times New Roman"/>
              </a:rPr>
              <a:t>azou</a:t>
            </a:r>
            <a:r>
              <a:rPr kumimoji="0" lang="fr-FR" sz="2400" b="0" i="0" u="none" strike="noStrike" kern="1200" cap="none" spc="0" normalizeH="0" baseline="0" noProof="0" dirty="0" err="1">
                <a:ln>
                  <a:noFill/>
                </a:ln>
                <a:solidFill>
                  <a:srgbClr val="000000"/>
                </a:solidFill>
                <a:effectLst/>
                <a:uLnTx/>
                <a:uFillTx/>
                <a:latin typeface="Calibri" panose="020F0502020204030204"/>
                <a:ea typeface="Times New Roman"/>
                <a:cs typeface="Times New Roman"/>
              </a:rPr>
              <a:t>ɝɘɘəɝ</a:t>
            </a:r>
            <a:r>
              <a:rPr kumimoji="0" lang="fr-FR" sz="2400" b="0" i="0" u="none" strike="noStrike" kern="1200" cap="none" spc="0" normalizeH="0" baseline="0" noProof="0" dirty="0" err="1">
                <a:ln>
                  <a:noFill/>
                </a:ln>
                <a:solidFill>
                  <a:srgbClr val="0070C0"/>
                </a:solidFill>
                <a:effectLst/>
                <a:uLnTx/>
                <a:uFillTx/>
                <a:latin typeface="Calibri" panose="020F0502020204030204"/>
                <a:ea typeface="Times New Roman"/>
                <a:cs typeface="Times New Roman"/>
              </a:rPr>
              <a:t>t</a:t>
            </a:r>
            <a:r>
              <a:rPr kumimoji="0" lang="fr-FR" sz="2400" b="0" i="0" u="none" strike="noStrike" kern="1200" cap="none" spc="0" normalizeH="0" baseline="0" noProof="0" dirty="0">
                <a:ln>
                  <a:noFill/>
                </a:ln>
                <a:solidFill>
                  <a:srgbClr val="000000"/>
                </a:solidFill>
                <a:effectLst/>
                <a:uLnTx/>
                <a:uFillTx/>
                <a:latin typeface="Calibri" panose="020F0502020204030204"/>
                <a:ea typeface="Times New Roman"/>
                <a:cs typeface="Times New Roman"/>
              </a:rPr>
              <a:t>-</a:t>
            </a:r>
            <a:r>
              <a:rPr kumimoji="0" lang="fr-FR" sz="2400" b="0" i="0" u="none" strike="noStrike" kern="1200" cap="none" spc="0" normalizeH="0" baseline="0" noProof="0" dirty="0">
                <a:ln>
                  <a:noFill/>
                </a:ln>
                <a:solidFill>
                  <a:srgbClr val="FF0000"/>
                </a:solidFill>
                <a:effectLst/>
                <a:uLnTx/>
                <a:uFillTx/>
                <a:latin typeface="Calibri" panose="020F0502020204030204"/>
                <a:ea typeface="Times New Roman"/>
                <a:cs typeface="Times New Roman"/>
              </a:rPr>
              <a:t>il</a:t>
            </a:r>
            <a:r>
              <a:rPr kumimoji="0" lang="fr-FR" sz="2400" b="0" i="0" u="none" strike="noStrike" kern="1200" cap="none" spc="0" normalizeH="0" baseline="0" noProof="0" dirty="0">
                <a:ln>
                  <a:noFill/>
                </a:ln>
                <a:solidFill>
                  <a:srgbClr val="000000"/>
                </a:solidFill>
                <a:effectLst/>
                <a:uLnTx/>
                <a:uFillTx/>
                <a:latin typeface="Calibri" panose="020F0502020204030204"/>
                <a:ea typeface="Times New Roman"/>
                <a:cs typeface="Times New Roman"/>
              </a:rPr>
              <a:t> </a:t>
            </a:r>
            <a:r>
              <a:rPr kumimoji="0" lang="fr-FR" sz="2400" b="0" i="0" u="none" strike="noStrike" kern="1200" cap="none" spc="0" normalizeH="0" baseline="0" noProof="0" dirty="0" err="1">
                <a:ln>
                  <a:noFill/>
                </a:ln>
                <a:solidFill>
                  <a:srgbClr val="000000"/>
                </a:solidFill>
                <a:effectLst/>
                <a:uLnTx/>
                <a:uFillTx/>
                <a:latin typeface="Calibri" panose="020F0502020204030204"/>
                <a:ea typeface="Times New Roman"/>
                <a:cs typeface="Times New Roman"/>
              </a:rPr>
              <a:t>ǫəɝ</a:t>
            </a:r>
            <a:r>
              <a:rPr kumimoji="0" lang="fr-FR" sz="2400" b="0" i="0" u="none" strike="noStrike" kern="1200" cap="none" spc="0" normalizeH="0" baseline="0" noProof="0" dirty="0" err="1">
                <a:ln>
                  <a:noFill/>
                </a:ln>
                <a:solidFill>
                  <a:srgbClr val="0070C0"/>
                </a:solidFill>
                <a:effectLst/>
                <a:uLnTx/>
                <a:uFillTx/>
                <a:latin typeface="Calibri" panose="020F0502020204030204"/>
                <a:ea typeface="Times New Roman"/>
                <a:cs typeface="Times New Roman"/>
              </a:rPr>
              <a:t>e</a:t>
            </a:r>
            <a:r>
              <a:rPr kumimoji="0" lang="fr-FR" sz="2400" b="0" i="0" u="none" strike="noStrike" kern="1200" cap="none" spc="0" normalizeH="0" baseline="0" noProof="0" dirty="0" err="1">
                <a:ln>
                  <a:noFill/>
                </a:ln>
                <a:solidFill>
                  <a:srgbClr val="FF0000"/>
                </a:solidFill>
                <a:effectLst/>
                <a:uLnTx/>
                <a:uFillTx/>
                <a:latin typeface="Calibri" panose="020F0502020204030204"/>
                <a:ea typeface="Times New Roman"/>
                <a:cs typeface="Times New Roman"/>
              </a:rPr>
              <a:t>m</a:t>
            </a:r>
            <a:r>
              <a:rPr kumimoji="0" lang="fr-FR" sz="2400" b="0" i="0" u="none" strike="noStrike" kern="1200" cap="none" spc="0" normalizeH="0" baseline="0" noProof="0" dirty="0" err="1">
                <a:ln>
                  <a:noFill/>
                </a:ln>
                <a:solidFill>
                  <a:srgbClr val="000000"/>
                </a:solidFill>
                <a:effectLst/>
                <a:uLnTx/>
                <a:uFillTx/>
                <a:latin typeface="Calibri" panose="020F0502020204030204"/>
                <a:ea typeface="Times New Roman"/>
                <a:cs typeface="Times New Roman"/>
              </a:rPr>
              <a:t>ʁǥ</a:t>
            </a:r>
            <a:r>
              <a:rPr kumimoji="0" lang="fr-FR" sz="2400" b="0" i="0" u="none" strike="noStrike" kern="1200" cap="none" spc="0" normalizeH="0" baseline="0" noProof="0" dirty="0" err="1">
                <a:ln>
                  <a:noFill/>
                </a:ln>
                <a:solidFill>
                  <a:srgbClr val="0070C0"/>
                </a:solidFill>
                <a:effectLst/>
                <a:uLnTx/>
                <a:uFillTx/>
                <a:latin typeface="Calibri" panose="020F0502020204030204"/>
                <a:ea typeface="Times New Roman"/>
                <a:cs typeface="Times New Roman"/>
              </a:rPr>
              <a:t>t</a:t>
            </a:r>
            <a:r>
              <a:rPr kumimoji="0" lang="fr-FR" sz="2400" b="0" i="0" u="none" strike="noStrike" kern="1200" cap="none" spc="0" normalizeH="0" baseline="0" noProof="0" dirty="0">
                <a:ln>
                  <a:noFill/>
                </a:ln>
                <a:solidFill>
                  <a:srgbClr val="000000"/>
                </a:solidFill>
                <a:effectLst/>
                <a:uLnTx/>
                <a:uFillTx/>
                <a:latin typeface="Calibri" panose="020F0502020204030204"/>
                <a:ea typeface="Times New Roman"/>
                <a:cs typeface="Times New Roman"/>
              </a:rPr>
              <a:t>. </a:t>
            </a:r>
            <a:r>
              <a:rPr kumimoji="0" lang="fr-FR" sz="2400" b="0" i="0" u="none" strike="noStrike" kern="1200" cap="none" spc="0" normalizeH="0" baseline="0" noProof="0" dirty="0">
                <a:ln>
                  <a:noFill/>
                </a:ln>
                <a:solidFill>
                  <a:srgbClr val="00B050"/>
                </a:solidFill>
                <a:effectLst/>
                <a:uLnTx/>
                <a:uFillTx/>
                <a:latin typeface="Calibri" panose="020F0502020204030204"/>
                <a:ea typeface="Times New Roman"/>
                <a:cs typeface="Times New Roman"/>
              </a:rPr>
              <a:t>Un</a:t>
            </a:r>
            <a:r>
              <a:rPr kumimoji="0" lang="fr-FR" sz="2400" b="0" i="0" u="none" strike="noStrike" kern="1200" cap="none" spc="0" normalizeH="0" baseline="0" noProof="0" dirty="0">
                <a:ln>
                  <a:noFill/>
                </a:ln>
                <a:solidFill>
                  <a:srgbClr val="000000"/>
                </a:solidFill>
                <a:effectLst/>
                <a:uLnTx/>
                <a:uFillTx/>
                <a:latin typeface="Calibri" panose="020F0502020204030204"/>
                <a:ea typeface="Times New Roman"/>
                <a:cs typeface="Times New Roman"/>
              </a:rPr>
              <a:t> </a:t>
            </a:r>
            <a:r>
              <a:rPr kumimoji="0" lang="fr-FR" sz="2400" b="0" i="0" u="none" strike="noStrike" kern="1200" cap="none" spc="0" normalizeH="0" baseline="0" noProof="0" dirty="0">
                <a:ln>
                  <a:noFill/>
                </a:ln>
                <a:solidFill>
                  <a:srgbClr val="FF0000"/>
                </a:solidFill>
                <a:effectLst/>
                <a:uLnTx/>
                <a:uFillTx/>
                <a:latin typeface="Calibri" panose="020F0502020204030204"/>
                <a:ea typeface="Times New Roman"/>
                <a:cs typeface="Times New Roman"/>
              </a:rPr>
              <a:t>canar</a:t>
            </a:r>
            <a:r>
              <a:rPr kumimoji="0" lang="fr-FR" sz="2400" b="0" i="0" u="none" strike="noStrike" kern="1200" cap="none" spc="0" normalizeH="0" baseline="0" noProof="0" dirty="0">
                <a:ln>
                  <a:noFill/>
                </a:ln>
                <a:solidFill>
                  <a:srgbClr val="0070C0"/>
                </a:solidFill>
                <a:effectLst/>
                <a:uLnTx/>
                <a:uFillTx/>
                <a:latin typeface="Calibri" panose="020F0502020204030204"/>
                <a:ea typeface="Times New Roman"/>
                <a:cs typeface="Times New Roman"/>
              </a:rPr>
              <a:t>d</a:t>
            </a:r>
            <a:r>
              <a:rPr kumimoji="0" lang="fr-FR" sz="2400" b="0" i="0" u="none" strike="noStrike" kern="1200" cap="none" spc="0" normalizeH="0" baseline="0" noProof="0" dirty="0">
                <a:ln>
                  <a:noFill/>
                </a:ln>
                <a:solidFill>
                  <a:srgbClr val="000000"/>
                </a:solidFill>
                <a:effectLst/>
                <a:uLnTx/>
                <a:uFillTx/>
                <a:latin typeface="Calibri" panose="020F0502020204030204"/>
                <a:ea typeface="Times New Roman"/>
                <a:cs typeface="Times New Roman"/>
              </a:rPr>
              <a:t> </a:t>
            </a:r>
            <a:r>
              <a:rPr kumimoji="0" lang="fr-FR" sz="2400" b="0" i="0" u="none" strike="noStrike" kern="1200" cap="none" spc="0" normalizeH="0" baseline="0" noProof="0" dirty="0">
                <a:ln>
                  <a:noFill/>
                </a:ln>
                <a:solidFill>
                  <a:srgbClr val="FF0000"/>
                </a:solidFill>
                <a:effectLst/>
                <a:uLnTx/>
                <a:uFillTx/>
                <a:latin typeface="Calibri" panose="020F0502020204030204"/>
                <a:ea typeface="Times New Roman"/>
                <a:cs typeface="Times New Roman"/>
              </a:rPr>
              <a:t>arriva</a:t>
            </a:r>
            <a:r>
              <a:rPr kumimoji="0" lang="fr-FR" sz="2400" b="0" i="0" u="none" strike="noStrike" kern="1200" cap="none" spc="0" normalizeH="0" baseline="0" noProof="0" dirty="0">
                <a:ln>
                  <a:noFill/>
                </a:ln>
                <a:solidFill>
                  <a:srgbClr val="000000"/>
                </a:solidFill>
                <a:effectLst/>
                <a:uLnTx/>
                <a:uFillTx/>
                <a:latin typeface="Calibri" panose="020F0502020204030204"/>
                <a:ea typeface="Times New Roman"/>
                <a:cs typeface="Times New Roman"/>
              </a:rPr>
              <a:t> </a:t>
            </a:r>
            <a:r>
              <a:rPr kumimoji="0" lang="fr-FR" sz="2400" b="0" i="0" u="none" strike="noStrike" kern="1200" cap="none" spc="0" normalizeH="0" baseline="0" noProof="0" dirty="0" err="1">
                <a:ln>
                  <a:noFill/>
                </a:ln>
                <a:solidFill>
                  <a:srgbClr val="FF0000"/>
                </a:solidFill>
                <a:effectLst/>
                <a:uLnTx/>
                <a:uFillTx/>
                <a:latin typeface="Calibri" panose="020F0502020204030204"/>
                <a:ea typeface="Times New Roman"/>
                <a:cs typeface="Times New Roman"/>
              </a:rPr>
              <a:t>bi</a:t>
            </a:r>
            <a:r>
              <a:rPr kumimoji="0" lang="fr-FR" sz="2400" b="0" i="0" u="none" strike="noStrike" kern="1200" cap="none" spc="0" normalizeH="0" baseline="0" noProof="0" dirty="0" err="1">
                <a:ln>
                  <a:noFill/>
                </a:ln>
                <a:solidFill>
                  <a:srgbClr val="000000"/>
                </a:solidFill>
                <a:effectLst/>
                <a:uLnTx/>
                <a:uFillTx/>
                <a:latin typeface="Calibri" panose="020F0502020204030204"/>
                <a:ea typeface="Times New Roman"/>
                <a:cs typeface="Times New Roman"/>
              </a:rPr>
              <a:t>ʁǥ</a:t>
            </a:r>
            <a:r>
              <a:rPr kumimoji="0" lang="fr-FR" sz="2400" b="0" i="0" u="none" strike="noStrike" kern="1200" cap="none" spc="0" normalizeH="0" baseline="0" noProof="0" dirty="0" err="1">
                <a:ln>
                  <a:noFill/>
                </a:ln>
                <a:solidFill>
                  <a:srgbClr val="FF0000"/>
                </a:solidFill>
                <a:effectLst/>
                <a:uLnTx/>
                <a:uFillTx/>
                <a:latin typeface="Calibri" panose="020F0502020204030204"/>
                <a:ea typeface="Times New Roman"/>
                <a:cs typeface="Times New Roman"/>
              </a:rPr>
              <a:t>tô</a:t>
            </a:r>
            <a:r>
              <a:rPr kumimoji="0" lang="fr-FR" sz="2400" b="0" i="0" u="none" strike="noStrike" kern="1200" cap="none" spc="0" normalizeH="0" baseline="0" noProof="0" dirty="0" err="1">
                <a:ln>
                  <a:noFill/>
                </a:ln>
                <a:solidFill>
                  <a:srgbClr val="0070C0"/>
                </a:solidFill>
                <a:effectLst/>
                <a:uLnTx/>
                <a:uFillTx/>
                <a:latin typeface="Calibri" panose="020F0502020204030204"/>
                <a:ea typeface="Times New Roman"/>
                <a:cs typeface="Times New Roman"/>
              </a:rPr>
              <a:t>t</a:t>
            </a:r>
            <a:r>
              <a:rPr kumimoji="0" lang="fr-FR" sz="2400" b="0" i="0" u="none" strike="noStrike" kern="1200" cap="none" spc="0" normalizeH="0" baseline="0" noProof="0" dirty="0">
                <a:ln>
                  <a:noFill/>
                </a:ln>
                <a:solidFill>
                  <a:srgbClr val="000000"/>
                </a:solidFill>
                <a:effectLst/>
                <a:uLnTx/>
                <a:uFillTx/>
                <a:latin typeface="Calibri" panose="020F0502020204030204"/>
                <a:ea typeface="Times New Roman"/>
                <a:cs typeface="Times New Roman"/>
              </a:rPr>
              <a:t> </a:t>
            </a:r>
            <a:r>
              <a:rPr kumimoji="0" lang="fr-FR" sz="2400" b="0" i="0" u="none" strike="noStrike" kern="1200" cap="none" spc="0" normalizeH="0" baseline="0" noProof="0" dirty="0">
                <a:ln>
                  <a:noFill/>
                </a:ln>
                <a:solidFill>
                  <a:srgbClr val="00B050"/>
                </a:solidFill>
                <a:effectLst/>
                <a:uLnTx/>
                <a:uFillTx/>
                <a:latin typeface="Calibri" panose="020F0502020204030204"/>
                <a:ea typeface="Times New Roman"/>
                <a:cs typeface="Times New Roman"/>
              </a:rPr>
              <a:t>en</a:t>
            </a:r>
            <a:r>
              <a:rPr kumimoji="0" lang="fr-FR" sz="2400" b="0" i="0" u="none" strike="noStrike" kern="1200" cap="none" spc="0" normalizeH="0" baseline="0" noProof="0" dirty="0">
                <a:ln>
                  <a:noFill/>
                </a:ln>
                <a:solidFill>
                  <a:srgbClr val="000000"/>
                </a:solidFill>
                <a:effectLst/>
                <a:uLnTx/>
                <a:uFillTx/>
                <a:latin typeface="Calibri" panose="020F0502020204030204"/>
                <a:ea typeface="Times New Roman"/>
                <a:cs typeface="Times New Roman"/>
              </a:rPr>
              <a:t> </a:t>
            </a:r>
            <a:r>
              <a:rPr kumimoji="0" lang="fr-FR" sz="2400" b="0" i="0" u="none" strike="noStrike" kern="1200" cap="none" spc="0" normalizeH="0" baseline="0" noProof="0" dirty="0">
                <a:ln>
                  <a:noFill/>
                </a:ln>
                <a:solidFill>
                  <a:srgbClr val="FF0000"/>
                </a:solidFill>
                <a:effectLst/>
                <a:uLnTx/>
                <a:uFillTx/>
                <a:latin typeface="Calibri" panose="020F0502020204030204"/>
                <a:ea typeface="Times New Roman"/>
                <a:cs typeface="Times New Roman"/>
              </a:rPr>
              <a:t>se</a:t>
            </a:r>
            <a:r>
              <a:rPr kumimoji="0" lang="fr-FR" sz="2400" b="0" i="0" u="none" strike="noStrike" kern="1200" cap="none" spc="0" normalizeH="0" baseline="0" noProof="0" dirty="0">
                <a:ln>
                  <a:noFill/>
                </a:ln>
                <a:solidFill>
                  <a:srgbClr val="000000"/>
                </a:solidFill>
                <a:effectLst/>
                <a:uLnTx/>
                <a:uFillTx/>
                <a:latin typeface="Calibri" panose="020F0502020204030204"/>
                <a:ea typeface="Times New Roman"/>
                <a:cs typeface="Times New Roman"/>
              </a:rPr>
              <a:t> </a:t>
            </a:r>
            <a:r>
              <a:rPr kumimoji="0" lang="fr-FR" sz="2400" b="0" i="0" u="none" strike="noStrike" kern="1200" cap="none" spc="0" normalizeH="0" baseline="0" noProof="0" dirty="0" err="1">
                <a:ln>
                  <a:noFill/>
                </a:ln>
                <a:solidFill>
                  <a:srgbClr val="FF0000"/>
                </a:solidFill>
                <a:effectLst/>
                <a:uLnTx/>
                <a:uFillTx/>
                <a:latin typeface="Calibri" panose="020F0502020204030204"/>
                <a:ea typeface="Times New Roman"/>
                <a:cs typeface="Times New Roman"/>
              </a:rPr>
              <a:t>d</a:t>
            </a:r>
            <a:r>
              <a:rPr kumimoji="0" lang="fr-FR" sz="2400" b="0" i="0" u="none" strike="noStrike" kern="1200" cap="none" spc="0" normalizeH="0" baseline="0" noProof="0" dirty="0" err="1">
                <a:ln>
                  <a:noFill/>
                </a:ln>
                <a:solidFill>
                  <a:srgbClr val="000000"/>
                </a:solidFill>
                <a:effectLst/>
                <a:uLnTx/>
                <a:uFillTx/>
                <a:latin typeface="Calibri" panose="020F0502020204030204"/>
                <a:ea typeface="Times New Roman"/>
                <a:cs typeface="Times New Roman"/>
              </a:rPr>
              <a:t>əǥ</a:t>
            </a:r>
            <a:r>
              <a:rPr kumimoji="0" lang="fr-FR" sz="2400" b="0" i="0" u="none" strike="noStrike" kern="1200" cap="none" spc="0" normalizeH="0" baseline="0" noProof="0" dirty="0" err="1">
                <a:ln>
                  <a:noFill/>
                </a:ln>
                <a:solidFill>
                  <a:srgbClr val="FF0000"/>
                </a:solidFill>
                <a:effectLst/>
                <a:uLnTx/>
                <a:uFillTx/>
                <a:latin typeface="Calibri" panose="020F0502020204030204"/>
                <a:ea typeface="Times New Roman"/>
                <a:cs typeface="Times New Roman"/>
              </a:rPr>
              <a:t>din</a:t>
            </a:r>
            <a:r>
              <a:rPr kumimoji="0" lang="fr-FR" sz="2400" b="0" i="0" u="none" strike="noStrike" kern="1200" cap="none" spc="0" normalizeH="0" baseline="0" noProof="0" dirty="0" err="1">
                <a:ln>
                  <a:noFill/>
                </a:ln>
                <a:solidFill>
                  <a:srgbClr val="000000"/>
                </a:solidFill>
                <a:effectLst/>
                <a:uLnTx/>
                <a:uFillTx/>
                <a:latin typeface="Calibri" panose="020F0502020204030204"/>
                <a:ea typeface="Times New Roman"/>
                <a:cs typeface="Times New Roman"/>
              </a:rPr>
              <a:t>əǥ</a:t>
            </a:r>
            <a:r>
              <a:rPr kumimoji="0" lang="fr-FR" sz="2400" b="0" i="0" u="none" strike="noStrike" kern="1200" cap="none" spc="0" normalizeH="0" baseline="0" noProof="0" dirty="0" err="1">
                <a:ln>
                  <a:noFill/>
                </a:ln>
                <a:solidFill>
                  <a:srgbClr val="0070C0"/>
                </a:solidFill>
                <a:effectLst/>
                <a:uLnTx/>
                <a:uFillTx/>
                <a:latin typeface="Calibri" panose="020F0502020204030204"/>
                <a:ea typeface="Times New Roman"/>
                <a:cs typeface="Times New Roman"/>
              </a:rPr>
              <a:t>t</a:t>
            </a:r>
            <a:r>
              <a:rPr kumimoji="0" lang="fr-FR" sz="2400" b="0" i="0" u="none" strike="noStrike" kern="1200" cap="none" spc="0" normalizeH="0" baseline="0" noProof="0" dirty="0">
                <a:ln>
                  <a:noFill/>
                </a:ln>
                <a:solidFill>
                  <a:srgbClr val="000000"/>
                </a:solidFill>
                <a:effectLst/>
                <a:uLnTx/>
                <a:uFillTx/>
                <a:latin typeface="Calibri" panose="020F0502020204030204"/>
                <a:ea typeface="Times New Roman"/>
                <a:cs typeface="Times New Roman"/>
              </a:rPr>
              <a:t>, </a:t>
            </a:r>
            <a:r>
              <a:rPr kumimoji="0" lang="fr-FR" sz="2400" b="0" i="0" u="none" strike="noStrike" kern="1200" cap="none" spc="0" normalizeH="0" baseline="0" noProof="0" dirty="0">
                <a:ln>
                  <a:noFill/>
                </a:ln>
                <a:solidFill>
                  <a:srgbClr val="FF0000"/>
                </a:solidFill>
                <a:effectLst/>
                <a:uLnTx/>
                <a:uFillTx/>
                <a:latin typeface="Calibri" panose="020F0502020204030204"/>
                <a:ea typeface="Times New Roman"/>
                <a:cs typeface="Times New Roman"/>
              </a:rPr>
              <a:t>tou</a:t>
            </a:r>
            <a:r>
              <a:rPr kumimoji="0" lang="fr-FR" sz="2400" b="0" i="0" u="none" strike="noStrike" kern="1200" cap="none" spc="0" normalizeH="0" baseline="0" noProof="0" dirty="0">
                <a:ln>
                  <a:noFill/>
                </a:ln>
                <a:solidFill>
                  <a:srgbClr val="0070C0"/>
                </a:solidFill>
                <a:effectLst/>
                <a:uLnTx/>
                <a:uFillTx/>
                <a:latin typeface="Calibri" panose="020F0502020204030204"/>
                <a:ea typeface="Times New Roman"/>
                <a:cs typeface="Times New Roman"/>
              </a:rPr>
              <a:t>t</a:t>
            </a:r>
            <a:r>
              <a:rPr kumimoji="0" lang="fr-FR" sz="2400" b="0" i="0" u="none" strike="noStrike" kern="1200" cap="none" spc="0" normalizeH="0" baseline="0" noProof="0" dirty="0">
                <a:ln>
                  <a:noFill/>
                </a:ln>
                <a:solidFill>
                  <a:srgbClr val="000000"/>
                </a:solidFill>
                <a:effectLst/>
                <a:uLnTx/>
                <a:uFillTx/>
                <a:latin typeface="Calibri" panose="020F0502020204030204"/>
                <a:ea typeface="Times New Roman"/>
                <a:cs typeface="Times New Roman"/>
              </a:rPr>
              <a:t> </a:t>
            </a:r>
            <a:r>
              <a:rPr kumimoji="0" lang="fr-FR" sz="2400" b="0" i="0" u="none" strike="noStrike" kern="1200" cap="none" spc="0" normalizeH="0" baseline="0" noProof="0" dirty="0" err="1">
                <a:ln>
                  <a:noFill/>
                </a:ln>
                <a:solidFill>
                  <a:srgbClr val="000000"/>
                </a:solidFill>
                <a:effectLst/>
                <a:uLnTx/>
                <a:uFillTx/>
                <a:latin typeface="Calibri" panose="020F0502020204030204"/>
                <a:ea typeface="Times New Roman"/>
                <a:cs typeface="Times New Roman"/>
              </a:rPr>
              <a:t>ƽ</a:t>
            </a:r>
            <a:r>
              <a:rPr kumimoji="0" lang="fr-FR" sz="2400" b="0" i="0" u="none" strike="noStrike" kern="1200" cap="none" spc="0" normalizeH="0" baseline="0" noProof="0" dirty="0" err="1">
                <a:ln>
                  <a:noFill/>
                </a:ln>
                <a:solidFill>
                  <a:srgbClr val="FF0000"/>
                </a:solidFill>
                <a:effectLst/>
                <a:uLnTx/>
                <a:uFillTx/>
                <a:latin typeface="Calibri" panose="020F0502020204030204"/>
                <a:ea typeface="Times New Roman"/>
                <a:cs typeface="Times New Roman"/>
              </a:rPr>
              <a:t>eureu</a:t>
            </a:r>
            <a:r>
              <a:rPr kumimoji="0" lang="fr-FR" sz="2400" b="0" i="0" u="none" strike="noStrike" kern="1200" cap="none" spc="0" normalizeH="0" baseline="0" noProof="0" dirty="0" err="1">
                <a:ln>
                  <a:noFill/>
                </a:ln>
                <a:solidFill>
                  <a:srgbClr val="0070C0"/>
                </a:solidFill>
                <a:effectLst/>
                <a:uLnTx/>
                <a:uFillTx/>
                <a:latin typeface="Calibri" panose="020F0502020204030204"/>
                <a:ea typeface="Times New Roman"/>
                <a:cs typeface="Times New Roman"/>
              </a:rPr>
              <a:t>x</a:t>
            </a:r>
            <a:r>
              <a:rPr kumimoji="0" lang="fr-FR" sz="2400" b="0" i="0" u="none" strike="noStrike" kern="1200" cap="none" spc="0" normalizeH="0" baseline="0" noProof="0" dirty="0">
                <a:ln>
                  <a:noFill/>
                </a:ln>
                <a:solidFill>
                  <a:srgbClr val="000000"/>
                </a:solidFill>
                <a:effectLst/>
                <a:uLnTx/>
                <a:uFillTx/>
                <a:latin typeface="Calibri" panose="020F0502020204030204"/>
                <a:ea typeface="Times New Roman"/>
                <a:cs typeface="Times New Roman"/>
              </a:rPr>
              <a:t> </a:t>
            </a:r>
            <a:r>
              <a:rPr kumimoji="0" lang="fr-FR" sz="2400" b="0" i="0" u="none" strike="noStrike" kern="1200" cap="none" spc="0" normalizeH="0" baseline="0" noProof="0" dirty="0">
                <a:ln>
                  <a:noFill/>
                </a:ln>
                <a:solidFill>
                  <a:srgbClr val="FF0000"/>
                </a:solidFill>
                <a:effectLst/>
                <a:uLnTx/>
                <a:uFillTx/>
                <a:latin typeface="Calibri" panose="020F0502020204030204"/>
                <a:ea typeface="Times New Roman"/>
                <a:cs typeface="Times New Roman"/>
              </a:rPr>
              <a:t>que</a:t>
            </a:r>
            <a:r>
              <a:rPr kumimoji="0" lang="fr-FR" sz="2400" b="0" i="0" u="none" strike="noStrike" kern="1200" cap="none" spc="0" normalizeH="0" baseline="0" noProof="0" dirty="0">
                <a:ln>
                  <a:noFill/>
                </a:ln>
                <a:solidFill>
                  <a:srgbClr val="000000"/>
                </a:solidFill>
                <a:effectLst/>
                <a:uLnTx/>
                <a:uFillTx/>
                <a:latin typeface="Calibri" panose="020F0502020204030204"/>
                <a:ea typeface="Times New Roman"/>
                <a:cs typeface="Times New Roman"/>
              </a:rPr>
              <a:t> </a:t>
            </a:r>
            <a:r>
              <a:rPr kumimoji="0" lang="fr-FR" sz="2400" b="0" i="0" u="none" strike="noStrike" kern="1200" cap="none" spc="0" normalizeH="0" baseline="0" noProof="0" dirty="0" err="1">
                <a:ln>
                  <a:noFill/>
                </a:ln>
                <a:solidFill>
                  <a:srgbClr val="FF0000"/>
                </a:solidFill>
                <a:effectLst/>
                <a:uLnTx/>
                <a:uFillTx/>
                <a:latin typeface="Calibri" panose="020F0502020204030204"/>
                <a:ea typeface="Times New Roman"/>
                <a:cs typeface="Times New Roman"/>
              </a:rPr>
              <a:t>Pi</a:t>
            </a:r>
            <a:r>
              <a:rPr kumimoji="0" lang="fr-FR" sz="2400" b="0" i="0" u="none" strike="noStrike" kern="1200" cap="none" spc="0" normalizeH="0" baseline="0" noProof="0" dirty="0" err="1">
                <a:ln>
                  <a:noFill/>
                </a:ln>
                <a:solidFill>
                  <a:srgbClr val="000000"/>
                </a:solidFill>
                <a:effectLst/>
                <a:uLnTx/>
                <a:uFillTx/>
                <a:latin typeface="Calibri" panose="020F0502020204030204"/>
                <a:ea typeface="Times New Roman"/>
                <a:cs typeface="Times New Roman"/>
              </a:rPr>
              <a:t>ʁ</a:t>
            </a:r>
            <a:r>
              <a:rPr kumimoji="0" lang="fr-FR" sz="2400" b="0" i="0" u="none" strike="noStrike" kern="1200" cap="none" spc="0" normalizeH="0" baseline="0" noProof="0" dirty="0" err="1">
                <a:ln>
                  <a:noFill/>
                </a:ln>
                <a:solidFill>
                  <a:srgbClr val="FF0000"/>
                </a:solidFill>
                <a:effectLst/>
                <a:uLnTx/>
                <a:uFillTx/>
                <a:latin typeface="Calibri" panose="020F0502020204030204"/>
                <a:ea typeface="Times New Roman"/>
                <a:cs typeface="Times New Roman"/>
              </a:rPr>
              <a:t>rr</a:t>
            </a:r>
            <a:r>
              <a:rPr kumimoji="0" lang="fr-FR" sz="2400" b="0" i="0" u="none" strike="noStrike" kern="1200" cap="none" spc="0" normalizeH="0" baseline="0" noProof="0" dirty="0" err="1">
                <a:ln>
                  <a:noFill/>
                </a:ln>
                <a:solidFill>
                  <a:srgbClr val="0070C0"/>
                </a:solidFill>
                <a:effectLst/>
                <a:uLnTx/>
                <a:uFillTx/>
                <a:latin typeface="Calibri" panose="020F0502020204030204"/>
                <a:ea typeface="Times New Roman"/>
                <a:cs typeface="Times New Roman"/>
              </a:rPr>
              <a:t>e</a:t>
            </a:r>
            <a:r>
              <a:rPr kumimoji="0" lang="fr-FR" sz="2400" b="0" i="0" u="none" strike="noStrike" kern="1200" cap="none" spc="0" normalizeH="0" baseline="0" noProof="0" dirty="0">
                <a:ln>
                  <a:noFill/>
                </a:ln>
                <a:solidFill>
                  <a:srgbClr val="000000"/>
                </a:solidFill>
                <a:effectLst/>
                <a:uLnTx/>
                <a:uFillTx/>
                <a:latin typeface="Calibri" panose="020F0502020204030204"/>
                <a:ea typeface="Times New Roman"/>
                <a:cs typeface="Times New Roman"/>
              </a:rPr>
              <a:t> </a:t>
            </a:r>
            <a:r>
              <a:rPr kumimoji="0" lang="fr-FR" sz="2400" b="0" i="0" u="none" strike="noStrike" kern="1200" cap="none" spc="0" normalizeH="0" baseline="0" noProof="0" dirty="0">
                <a:ln>
                  <a:noFill/>
                </a:ln>
                <a:solidFill>
                  <a:srgbClr val="FF0000"/>
                </a:solidFill>
                <a:effectLst/>
                <a:uLnTx/>
                <a:uFillTx/>
                <a:latin typeface="Calibri" panose="020F0502020204030204"/>
                <a:ea typeface="Times New Roman"/>
                <a:cs typeface="Times New Roman"/>
              </a:rPr>
              <a:t>n</a:t>
            </a:r>
            <a:r>
              <a:rPr kumimoji="0" lang="fr-FR" sz="2400" b="0" i="0" u="none" strike="noStrike" kern="1200" cap="none" spc="0" normalizeH="0" baseline="0" noProof="0" dirty="0">
                <a:ln>
                  <a:noFill/>
                </a:ln>
                <a:solidFill>
                  <a:srgbClr val="000000"/>
                </a:solidFill>
                <a:effectLst/>
                <a:uLnTx/>
                <a:uFillTx/>
                <a:latin typeface="Calibri" panose="020F0502020204030204"/>
                <a:ea typeface="Times New Roman"/>
                <a:cs typeface="Times New Roman"/>
              </a:rPr>
              <a:t>’</a:t>
            </a:r>
            <a:r>
              <a:rPr kumimoji="0" lang="fr-FR" sz="2400" b="0" i="0" u="none" strike="noStrike" kern="1200" cap="none" spc="0" normalizeH="0" baseline="0" noProof="0" dirty="0" err="1">
                <a:ln>
                  <a:noFill/>
                </a:ln>
                <a:solidFill>
                  <a:srgbClr val="000000"/>
                </a:solidFill>
                <a:effectLst/>
                <a:uLnTx/>
                <a:uFillTx/>
                <a:latin typeface="Calibri" panose="020F0502020204030204"/>
                <a:ea typeface="Times New Roman"/>
                <a:cs typeface="Times New Roman"/>
              </a:rPr>
              <a:t>əɝ</a:t>
            </a:r>
            <a:r>
              <a:rPr kumimoji="0" lang="fr-FR" sz="2400" b="0" i="0" u="none" strike="noStrike" kern="1200" cap="none" spc="0" normalizeH="0" baseline="0" noProof="0" dirty="0" err="1">
                <a:ln>
                  <a:noFill/>
                </a:ln>
                <a:solidFill>
                  <a:srgbClr val="0070C0"/>
                </a:solidFill>
                <a:effectLst/>
                <a:uLnTx/>
                <a:uFillTx/>
                <a:latin typeface="Calibri" panose="020F0502020204030204"/>
                <a:ea typeface="Times New Roman"/>
                <a:cs typeface="Times New Roman"/>
              </a:rPr>
              <a:t>t</a:t>
            </a:r>
            <a:r>
              <a:rPr kumimoji="0" lang="fr-FR" sz="2400" b="0" i="0" u="none" strike="noStrike" kern="1200" cap="none" spc="0" normalizeH="0" baseline="0" noProof="0" dirty="0">
                <a:ln>
                  <a:noFill/>
                </a:ln>
                <a:solidFill>
                  <a:srgbClr val="000000"/>
                </a:solidFill>
                <a:effectLst/>
                <a:uLnTx/>
                <a:uFillTx/>
                <a:latin typeface="Calibri" panose="020F0502020204030204"/>
                <a:ea typeface="Times New Roman"/>
                <a:cs typeface="Times New Roman"/>
              </a:rPr>
              <a:t> </a:t>
            </a:r>
            <a:r>
              <a:rPr kumimoji="0" lang="fr-FR" sz="2400" b="0" i="0" u="none" strike="noStrike" kern="1200" cap="none" spc="0" normalizeH="0" baseline="0" noProof="0" dirty="0">
                <a:ln>
                  <a:noFill/>
                </a:ln>
                <a:solidFill>
                  <a:srgbClr val="FF0000"/>
                </a:solidFill>
                <a:effectLst/>
                <a:uLnTx/>
                <a:uFillTx/>
                <a:latin typeface="Calibri" panose="020F0502020204030204"/>
                <a:ea typeface="Times New Roman"/>
                <a:cs typeface="Times New Roman"/>
              </a:rPr>
              <a:t>pa</a:t>
            </a:r>
            <a:r>
              <a:rPr kumimoji="0" lang="fr-FR" sz="2400" b="0" i="0" u="none" strike="noStrike" kern="1200" cap="none" spc="0" normalizeH="0" baseline="0" noProof="0" dirty="0">
                <a:ln>
                  <a:noFill/>
                </a:ln>
                <a:solidFill>
                  <a:srgbClr val="0070C0"/>
                </a:solidFill>
                <a:effectLst/>
                <a:uLnTx/>
                <a:uFillTx/>
                <a:latin typeface="Calibri" panose="020F0502020204030204"/>
                <a:ea typeface="Times New Roman"/>
                <a:cs typeface="Times New Roman"/>
              </a:rPr>
              <a:t>s</a:t>
            </a:r>
            <a:r>
              <a:rPr kumimoji="0" lang="fr-FR" sz="2400" b="0" i="0" u="none" strike="noStrike" kern="1200" cap="none" spc="0" normalizeH="0" baseline="0" noProof="0" dirty="0">
                <a:ln>
                  <a:noFill/>
                </a:ln>
                <a:solidFill>
                  <a:srgbClr val="000000"/>
                </a:solidFill>
                <a:effectLst/>
                <a:uLnTx/>
                <a:uFillTx/>
                <a:latin typeface="Calibri" panose="020F0502020204030204"/>
                <a:ea typeface="Times New Roman"/>
                <a:cs typeface="Times New Roman"/>
              </a:rPr>
              <a:t> </a:t>
            </a:r>
            <a:r>
              <a:rPr kumimoji="0" lang="fr-FR" sz="2400" b="0" i="0" u="none" strike="noStrike" kern="1200" cap="none" spc="0" normalizeH="0" baseline="0" noProof="0" dirty="0" err="1">
                <a:ln>
                  <a:noFill/>
                </a:ln>
                <a:solidFill>
                  <a:srgbClr val="FF0000"/>
                </a:solidFill>
                <a:effectLst/>
                <a:uLnTx/>
                <a:uFillTx/>
                <a:latin typeface="Calibri" panose="020F0502020204030204"/>
                <a:ea typeface="Times New Roman"/>
                <a:cs typeface="Times New Roman"/>
              </a:rPr>
              <a:t>f</a:t>
            </a:r>
            <a:r>
              <a:rPr kumimoji="0" lang="fr-FR" sz="2400" b="0" i="0" u="none" strike="noStrike" kern="1200" cap="none" spc="0" normalizeH="0" baseline="0" noProof="0" dirty="0" err="1">
                <a:ln>
                  <a:noFill/>
                </a:ln>
                <a:solidFill>
                  <a:srgbClr val="000000"/>
                </a:solidFill>
                <a:effectLst/>
                <a:uLnTx/>
                <a:uFillTx/>
                <a:latin typeface="Calibri" panose="020F0502020204030204"/>
                <a:ea typeface="Times New Roman"/>
                <a:cs typeface="Times New Roman"/>
              </a:rPr>
              <a:t>ʁ</a:t>
            </a:r>
            <a:r>
              <a:rPr kumimoji="0" lang="fr-FR" sz="2400" b="0" i="0" u="none" strike="noStrike" kern="1200" cap="none" spc="0" normalizeH="0" baseline="0" noProof="0" dirty="0" err="1">
                <a:ln>
                  <a:noFill/>
                </a:ln>
                <a:solidFill>
                  <a:srgbClr val="FF0000"/>
                </a:solidFill>
                <a:effectLst/>
                <a:uLnTx/>
                <a:uFillTx/>
                <a:latin typeface="Calibri" panose="020F0502020204030204"/>
                <a:ea typeface="Times New Roman"/>
                <a:cs typeface="Times New Roman"/>
              </a:rPr>
              <a:t>rmé</a:t>
            </a:r>
            <a:r>
              <a:rPr kumimoji="0" lang="fr-FR" sz="2400" b="0" i="0" u="none" strike="noStrike" kern="1200" cap="none" spc="0" normalizeH="0" baseline="0" noProof="0" dirty="0">
                <a:ln>
                  <a:noFill/>
                </a:ln>
                <a:solidFill>
                  <a:srgbClr val="000000"/>
                </a:solidFill>
                <a:effectLst/>
                <a:uLnTx/>
                <a:uFillTx/>
                <a:latin typeface="Calibri" panose="020F0502020204030204"/>
                <a:ea typeface="Times New Roman"/>
                <a:cs typeface="Times New Roman"/>
              </a:rPr>
              <a:t> </a:t>
            </a:r>
            <a:r>
              <a:rPr kumimoji="0" lang="fr-FR" sz="2400" b="0" i="0" u="none" strike="noStrike" kern="1200" cap="none" spc="0" normalizeH="0" baseline="0" noProof="0" dirty="0">
                <a:ln>
                  <a:noFill/>
                </a:ln>
                <a:solidFill>
                  <a:srgbClr val="FF0000"/>
                </a:solidFill>
                <a:effectLst/>
                <a:uLnTx/>
                <a:uFillTx/>
                <a:latin typeface="Calibri" panose="020F0502020204030204"/>
                <a:ea typeface="Times New Roman"/>
                <a:cs typeface="Times New Roman"/>
              </a:rPr>
              <a:t>la</a:t>
            </a:r>
            <a:r>
              <a:rPr kumimoji="0" lang="fr-FR" sz="2400" b="0" i="0" u="none" strike="noStrike" kern="1200" cap="none" spc="0" normalizeH="0" baseline="0" noProof="0" dirty="0">
                <a:ln>
                  <a:noFill/>
                </a:ln>
                <a:solidFill>
                  <a:srgbClr val="000000"/>
                </a:solidFill>
                <a:effectLst/>
                <a:uLnTx/>
                <a:uFillTx/>
                <a:latin typeface="Calibri" panose="020F0502020204030204"/>
                <a:ea typeface="Times New Roman"/>
                <a:cs typeface="Times New Roman"/>
              </a:rPr>
              <a:t> </a:t>
            </a:r>
            <a:r>
              <a:rPr kumimoji="0" lang="fr-FR" sz="2400" b="0" i="0" u="none" strike="noStrike" kern="1200" cap="none" spc="0" normalizeH="0" baseline="0" noProof="0" dirty="0">
                <a:ln>
                  <a:noFill/>
                </a:ln>
                <a:solidFill>
                  <a:srgbClr val="FF0000"/>
                </a:solidFill>
                <a:effectLst/>
                <a:uLnTx/>
                <a:uFillTx/>
                <a:latin typeface="Calibri" panose="020F0502020204030204"/>
                <a:ea typeface="Times New Roman"/>
                <a:cs typeface="Times New Roman"/>
              </a:rPr>
              <a:t>port</a:t>
            </a:r>
            <a:r>
              <a:rPr kumimoji="0" lang="fr-FR" sz="2400" b="0" i="0" u="none" strike="noStrike" kern="1200" cap="none" spc="0" normalizeH="0" baseline="0" noProof="0" dirty="0">
                <a:ln>
                  <a:noFill/>
                </a:ln>
                <a:solidFill>
                  <a:srgbClr val="0070C0"/>
                </a:solidFill>
                <a:effectLst/>
                <a:uLnTx/>
                <a:uFillTx/>
                <a:latin typeface="Calibri" panose="020F0502020204030204"/>
                <a:ea typeface="Times New Roman"/>
                <a:cs typeface="Times New Roman"/>
              </a:rPr>
              <a:t>e</a:t>
            </a:r>
            <a:r>
              <a:rPr kumimoji="0" lang="fr-FR" sz="2400" b="0" i="0" u="none" strike="noStrike" kern="1200" cap="none" spc="0" normalizeH="0" baseline="0" noProof="0" dirty="0">
                <a:ln>
                  <a:noFill/>
                </a:ln>
                <a:solidFill>
                  <a:srgbClr val="000000"/>
                </a:solidFill>
                <a:effectLst/>
                <a:uLnTx/>
                <a:uFillTx/>
                <a:latin typeface="Calibri" panose="020F0502020204030204"/>
                <a:ea typeface="Times New Roman"/>
                <a:cs typeface="Times New Roman"/>
              </a:rPr>
              <a:t> </a:t>
            </a:r>
            <a:r>
              <a:rPr kumimoji="0" lang="fr-FR" sz="2400" b="0" i="0" u="none" strike="noStrike" kern="1200" cap="none" spc="0" normalizeH="0" baseline="0" noProof="0" dirty="0">
                <a:ln>
                  <a:noFill/>
                </a:ln>
                <a:solidFill>
                  <a:srgbClr val="FF0000"/>
                </a:solidFill>
                <a:effectLst/>
                <a:uLnTx/>
                <a:uFillTx/>
                <a:latin typeface="Calibri" panose="020F0502020204030204"/>
                <a:ea typeface="Times New Roman"/>
                <a:cs typeface="Times New Roman"/>
              </a:rPr>
              <a:t>du </a:t>
            </a:r>
            <a:r>
              <a:rPr kumimoji="0" lang="fr-FR" sz="2400" b="0" i="0" u="none" strike="noStrike" kern="1200" cap="none" spc="0" normalizeH="0" baseline="0" noProof="0" dirty="0" err="1">
                <a:ln>
                  <a:noFill/>
                </a:ln>
                <a:solidFill>
                  <a:srgbClr val="FF0000"/>
                </a:solidFill>
                <a:effectLst/>
                <a:uLnTx/>
                <a:uFillTx/>
                <a:latin typeface="Calibri" panose="020F0502020204030204"/>
                <a:ea typeface="Times New Roman"/>
                <a:cs typeface="Times New Roman"/>
              </a:rPr>
              <a:t>jard</a:t>
            </a:r>
            <a:r>
              <a:rPr kumimoji="0" lang="fr-FR" sz="2400" b="0" i="0" u="none" strike="noStrike" kern="1200" cap="none" spc="0" normalizeH="0" baseline="0" noProof="0" dirty="0" err="1">
                <a:ln>
                  <a:noFill/>
                </a:ln>
                <a:solidFill>
                  <a:srgbClr val="000000"/>
                </a:solidFill>
                <a:effectLst/>
                <a:uLnTx/>
                <a:uFillTx/>
                <a:latin typeface="Calibri" panose="020F0502020204030204"/>
                <a:ea typeface="Times New Roman"/>
                <a:cs typeface="Times New Roman"/>
              </a:rPr>
              <a:t>ɝǥ</a:t>
            </a:r>
            <a:r>
              <a:rPr kumimoji="0" lang="fr-FR" sz="2400" b="0" i="0" u="none" strike="noStrike" kern="1200" cap="none" spc="0" normalizeH="0" baseline="0" noProof="0" dirty="0">
                <a:ln>
                  <a:noFill/>
                </a:ln>
                <a:solidFill>
                  <a:srgbClr val="000000"/>
                </a:solidFill>
                <a:effectLst/>
                <a:uLnTx/>
                <a:uFillTx/>
                <a:latin typeface="Calibri" panose="020F0502020204030204"/>
                <a:ea typeface="Times New Roman"/>
                <a:cs typeface="Times New Roman"/>
              </a:rPr>
              <a:t>. </a:t>
            </a:r>
            <a:r>
              <a:rPr kumimoji="0" lang="fr-FR" sz="2400" b="0" i="0" u="none" strike="noStrike" kern="1200" cap="none" spc="0" normalizeH="0" baseline="0" noProof="0" dirty="0">
                <a:ln>
                  <a:noFill/>
                </a:ln>
                <a:solidFill>
                  <a:srgbClr val="FF0000"/>
                </a:solidFill>
                <a:effectLst/>
                <a:uLnTx/>
                <a:uFillTx/>
                <a:latin typeface="Calibri" panose="020F0502020204030204"/>
                <a:ea typeface="Times New Roman"/>
                <a:cs typeface="Times New Roman"/>
              </a:rPr>
              <a:t>Il</a:t>
            </a:r>
            <a:r>
              <a:rPr kumimoji="0" lang="fr-FR" sz="2400" b="0" i="0" u="none" strike="noStrike" kern="1200" cap="none" spc="0" normalizeH="0" baseline="0" noProof="0" dirty="0">
                <a:ln>
                  <a:noFill/>
                </a:ln>
                <a:solidFill>
                  <a:srgbClr val="000000"/>
                </a:solidFill>
                <a:effectLst/>
                <a:uLnTx/>
                <a:uFillTx/>
                <a:latin typeface="Calibri" panose="020F0502020204030204"/>
                <a:ea typeface="Times New Roman"/>
                <a:cs typeface="Times New Roman"/>
              </a:rPr>
              <a:t> </a:t>
            </a:r>
            <a:r>
              <a:rPr kumimoji="0" lang="fr-FR" sz="2400" b="0" i="0" u="none" strike="noStrike" kern="1200" cap="none" spc="0" normalizeH="0" baseline="0" noProof="0" dirty="0">
                <a:ln>
                  <a:noFill/>
                </a:ln>
                <a:solidFill>
                  <a:srgbClr val="00B050"/>
                </a:solidFill>
                <a:effectLst/>
                <a:uLnTx/>
                <a:uFillTx/>
                <a:latin typeface="Calibri" panose="020F0502020204030204"/>
                <a:ea typeface="Times New Roman"/>
                <a:cs typeface="Times New Roman"/>
              </a:rPr>
              <a:t>en</a:t>
            </a:r>
            <a:r>
              <a:rPr kumimoji="0" lang="fr-FR" sz="2400" b="0" i="0" u="none" strike="noStrike" kern="1200" cap="none" spc="0" normalizeH="0" baseline="0" noProof="0" dirty="0">
                <a:ln>
                  <a:noFill/>
                </a:ln>
                <a:solidFill>
                  <a:srgbClr val="000000"/>
                </a:solidFill>
                <a:effectLst/>
                <a:uLnTx/>
                <a:uFillTx/>
                <a:latin typeface="Calibri" panose="020F0502020204030204"/>
                <a:ea typeface="Times New Roman"/>
                <a:cs typeface="Times New Roman"/>
              </a:rPr>
              <a:t> </a:t>
            </a:r>
            <a:r>
              <a:rPr kumimoji="0" lang="fr-FR" sz="2400" b="0" i="0" u="none" strike="noStrike" kern="1200" cap="none" spc="0" normalizeH="0" baseline="0" noProof="0" dirty="0">
                <a:ln>
                  <a:noFill/>
                </a:ln>
                <a:solidFill>
                  <a:srgbClr val="FF0000"/>
                </a:solidFill>
                <a:effectLst/>
                <a:uLnTx/>
                <a:uFillTx/>
                <a:latin typeface="Calibri" panose="020F0502020204030204"/>
                <a:ea typeface="Times New Roman"/>
                <a:cs typeface="Times New Roman"/>
              </a:rPr>
              <a:t>profita pour </a:t>
            </a:r>
            <a:r>
              <a:rPr kumimoji="0" lang="fr-FR" sz="2400" b="0" i="0" u="none" strike="noStrike" kern="1200" cap="none" spc="0" normalizeH="0" baseline="0" noProof="0" dirty="0" err="1">
                <a:ln>
                  <a:noFill/>
                </a:ln>
                <a:solidFill>
                  <a:srgbClr val="FF0000"/>
                </a:solidFill>
                <a:effectLst/>
                <a:uLnTx/>
                <a:uFillTx/>
                <a:latin typeface="Calibri" panose="020F0502020204030204"/>
                <a:ea typeface="Times New Roman"/>
                <a:cs typeface="Times New Roman"/>
              </a:rPr>
              <a:t>all</a:t>
            </a:r>
            <a:r>
              <a:rPr kumimoji="0" lang="fr-FR" sz="2400" b="0" i="0" u="none" strike="noStrike" kern="1200" cap="none" spc="0" normalizeH="0" baseline="0" noProof="0" dirty="0" err="1">
                <a:ln>
                  <a:noFill/>
                </a:ln>
                <a:solidFill>
                  <a:srgbClr val="000000"/>
                </a:solidFill>
                <a:effectLst/>
                <a:uLnTx/>
                <a:uFillTx/>
                <a:latin typeface="Calibri" panose="020F0502020204030204"/>
                <a:ea typeface="Times New Roman"/>
                <a:cs typeface="Times New Roman"/>
              </a:rPr>
              <a:t>ʁɔ</a:t>
            </a:r>
            <a:r>
              <a:rPr kumimoji="0" lang="fr-FR" sz="2400" b="0" i="0" u="none" strike="noStrike" kern="1200" cap="none" spc="0" normalizeH="0" baseline="0" noProof="0" dirty="0">
                <a:ln>
                  <a:noFill/>
                </a:ln>
                <a:solidFill>
                  <a:srgbClr val="000000"/>
                </a:solidFill>
                <a:effectLst/>
                <a:uLnTx/>
                <a:uFillTx/>
                <a:latin typeface="Calibri" panose="020F0502020204030204"/>
                <a:ea typeface="Times New Roman"/>
                <a:cs typeface="Times New Roman"/>
              </a:rPr>
              <a:t> </a:t>
            </a:r>
            <a:r>
              <a:rPr kumimoji="0" lang="fr-FR" sz="2400" b="0" i="0" u="none" strike="noStrike" kern="1200" cap="none" spc="0" normalizeH="0" baseline="0" noProof="0" dirty="0" err="1">
                <a:ln>
                  <a:noFill/>
                </a:ln>
                <a:solidFill>
                  <a:srgbClr val="FF0000"/>
                </a:solidFill>
                <a:effectLst/>
                <a:uLnTx/>
                <a:uFillTx/>
                <a:latin typeface="Calibri" panose="020F0502020204030204"/>
                <a:ea typeface="Times New Roman"/>
                <a:cs typeface="Times New Roman"/>
              </a:rPr>
              <a:t>f</a:t>
            </a:r>
            <a:r>
              <a:rPr kumimoji="0" lang="fr-FR" sz="2400" b="0" i="0" u="none" strike="noStrike" kern="1200" cap="none" spc="0" normalizeH="0" baseline="0" noProof="0" dirty="0" err="1">
                <a:ln>
                  <a:noFill/>
                </a:ln>
                <a:solidFill>
                  <a:srgbClr val="000000"/>
                </a:solidFill>
                <a:effectLst/>
                <a:uLnTx/>
                <a:uFillTx/>
                <a:latin typeface="Calibri" panose="020F0502020204030204"/>
                <a:ea typeface="Times New Roman"/>
                <a:cs typeface="Times New Roman"/>
              </a:rPr>
              <a:t>əɝ</a:t>
            </a:r>
            <a:r>
              <a:rPr kumimoji="0" lang="fr-FR" sz="2400" b="0" i="0" u="none" strike="noStrike" kern="1200" cap="none" spc="0" normalizeH="0" baseline="0" noProof="0" dirty="0" err="1">
                <a:ln>
                  <a:noFill/>
                </a:ln>
                <a:solidFill>
                  <a:srgbClr val="FF0000"/>
                </a:solidFill>
                <a:effectLst/>
                <a:uLnTx/>
                <a:uFillTx/>
                <a:latin typeface="Calibri" panose="020F0502020204030204"/>
                <a:ea typeface="Times New Roman"/>
                <a:cs typeface="Times New Roman"/>
              </a:rPr>
              <a:t>r</a:t>
            </a:r>
            <a:r>
              <a:rPr kumimoji="0" lang="fr-FR" sz="2400" b="0" i="0" u="none" strike="noStrike" kern="1200" cap="none" spc="0" normalizeH="0" baseline="0" noProof="0" dirty="0" err="1">
                <a:ln>
                  <a:noFill/>
                </a:ln>
                <a:solidFill>
                  <a:srgbClr val="0070C0"/>
                </a:solidFill>
                <a:effectLst/>
                <a:uLnTx/>
                <a:uFillTx/>
                <a:latin typeface="Calibri" panose="020F0502020204030204"/>
                <a:ea typeface="Times New Roman"/>
                <a:cs typeface="Times New Roman"/>
              </a:rPr>
              <a:t>e</a:t>
            </a:r>
            <a:r>
              <a:rPr kumimoji="0" lang="fr-FR" sz="2400" b="0" i="0" u="none" strike="noStrike" kern="1200" cap="none" spc="0" normalizeH="0" baseline="0" noProof="0" dirty="0">
                <a:ln>
                  <a:noFill/>
                </a:ln>
                <a:solidFill>
                  <a:srgbClr val="000000"/>
                </a:solidFill>
                <a:effectLst/>
                <a:uLnTx/>
                <a:uFillTx/>
                <a:latin typeface="Calibri" panose="020F0502020204030204"/>
                <a:ea typeface="Times New Roman"/>
                <a:cs typeface="Times New Roman"/>
              </a:rPr>
              <a:t> </a:t>
            </a:r>
            <a:r>
              <a:rPr kumimoji="0" lang="fr-FR" sz="2400" b="0" i="0" u="none" strike="noStrike" kern="1200" cap="none" spc="0" normalizeH="0" baseline="0" noProof="0" dirty="0">
                <a:ln>
                  <a:noFill/>
                </a:ln>
                <a:solidFill>
                  <a:srgbClr val="00B050"/>
                </a:solidFill>
                <a:effectLst/>
                <a:uLnTx/>
                <a:uFillTx/>
                <a:latin typeface="Calibri" panose="020F0502020204030204"/>
                <a:ea typeface="Times New Roman"/>
                <a:cs typeface="Times New Roman"/>
              </a:rPr>
              <a:t>un</a:t>
            </a:r>
            <a:r>
              <a:rPr kumimoji="0" lang="fr-FR" sz="2400" b="0" i="0" u="none" strike="noStrike" kern="1200" cap="none" spc="0" normalizeH="0" baseline="0" noProof="0" dirty="0">
                <a:ln>
                  <a:noFill/>
                </a:ln>
                <a:solidFill>
                  <a:srgbClr val="000000"/>
                </a:solidFill>
                <a:effectLst/>
                <a:uLnTx/>
                <a:uFillTx/>
                <a:latin typeface="Calibri" panose="020F0502020204030204"/>
                <a:ea typeface="Times New Roman"/>
                <a:cs typeface="Times New Roman"/>
              </a:rPr>
              <a:t> </a:t>
            </a:r>
            <a:r>
              <a:rPr kumimoji="0" lang="fr-FR" sz="2400" b="0" i="0" u="none" strike="noStrike" kern="1200" cap="none" spc="0" normalizeH="0" baseline="0" noProof="0" dirty="0" err="1">
                <a:ln>
                  <a:noFill/>
                </a:ln>
                <a:solidFill>
                  <a:srgbClr val="FF0000"/>
                </a:solidFill>
                <a:effectLst/>
                <a:uLnTx/>
                <a:uFillTx/>
                <a:latin typeface="Calibri" panose="020F0502020204030204"/>
                <a:ea typeface="Times New Roman"/>
                <a:cs typeface="Times New Roman"/>
              </a:rPr>
              <a:t>pl</a:t>
            </a:r>
            <a:r>
              <a:rPr kumimoji="0" lang="fr-FR" sz="2400" b="0" i="0" u="none" strike="noStrike" kern="1200" cap="none" spc="0" normalizeH="0" baseline="0" noProof="0" dirty="0" err="1">
                <a:ln>
                  <a:noFill/>
                </a:ln>
                <a:solidFill>
                  <a:srgbClr val="000000"/>
                </a:solidFill>
                <a:effectLst/>
                <a:uLnTx/>
                <a:uFillTx/>
                <a:latin typeface="Calibri" panose="020F0502020204030204"/>
                <a:ea typeface="Times New Roman"/>
                <a:cs typeface="Times New Roman"/>
              </a:rPr>
              <a:t>ɫǥgʁɫǥ</a:t>
            </a:r>
            <a:r>
              <a:rPr kumimoji="0" lang="fr-FR" sz="2400" b="0" i="0" u="none" strike="noStrike" kern="1200" cap="none" spc="0" normalizeH="0" baseline="0" noProof="0" dirty="0">
                <a:ln>
                  <a:noFill/>
                </a:ln>
                <a:solidFill>
                  <a:srgbClr val="000000"/>
                </a:solidFill>
                <a:effectLst/>
                <a:uLnTx/>
                <a:uFillTx/>
                <a:latin typeface="Calibri" panose="020F0502020204030204"/>
                <a:ea typeface="Times New Roman"/>
                <a:cs typeface="Times New Roman"/>
              </a:rPr>
              <a:t> </a:t>
            </a:r>
            <a:r>
              <a:rPr kumimoji="0" lang="fr-FR" sz="2400" b="0" i="0" u="none" strike="noStrike" kern="1200" cap="none" spc="0" normalizeH="0" baseline="0" noProof="0" dirty="0">
                <a:ln>
                  <a:noFill/>
                </a:ln>
                <a:solidFill>
                  <a:srgbClr val="00B050"/>
                </a:solidFill>
                <a:effectLst/>
                <a:uLnTx/>
                <a:uFillTx/>
                <a:latin typeface="Calibri" panose="020F0502020204030204"/>
                <a:ea typeface="Times New Roman"/>
                <a:cs typeface="Times New Roman"/>
              </a:rPr>
              <a:t>dans</a:t>
            </a:r>
            <a:r>
              <a:rPr kumimoji="0" lang="fr-FR" sz="2400" b="0" i="0" u="none" strike="noStrike" kern="1200" cap="none" spc="0" normalizeH="0" baseline="0" noProof="0" dirty="0">
                <a:ln>
                  <a:noFill/>
                </a:ln>
                <a:solidFill>
                  <a:srgbClr val="000000"/>
                </a:solidFill>
                <a:effectLst/>
                <a:uLnTx/>
                <a:uFillTx/>
                <a:latin typeface="Calibri" panose="020F0502020204030204"/>
                <a:ea typeface="Times New Roman"/>
                <a:cs typeface="Times New Roman"/>
              </a:rPr>
              <a:t> </a:t>
            </a:r>
            <a:r>
              <a:rPr kumimoji="0" lang="fr-FR" sz="2400" b="0" i="0" u="none" strike="noStrike" kern="1200" cap="none" spc="0" normalizeH="0" baseline="0" noProof="0" dirty="0">
                <a:ln>
                  <a:noFill/>
                </a:ln>
                <a:solidFill>
                  <a:srgbClr val="FF0000"/>
                </a:solidFill>
                <a:effectLst/>
                <a:uLnTx/>
                <a:uFillTx/>
                <a:latin typeface="Calibri" panose="020F0502020204030204"/>
                <a:ea typeface="Times New Roman"/>
                <a:cs typeface="Times New Roman"/>
              </a:rPr>
              <a:t>la</a:t>
            </a:r>
            <a:r>
              <a:rPr kumimoji="0" lang="fr-FR" sz="2400" b="0" i="0" u="none" strike="noStrike" kern="1200" cap="none" spc="0" normalizeH="0" baseline="0" noProof="0" dirty="0">
                <a:ln>
                  <a:noFill/>
                </a:ln>
                <a:solidFill>
                  <a:srgbClr val="000000"/>
                </a:solidFill>
                <a:effectLst/>
                <a:uLnTx/>
                <a:uFillTx/>
                <a:latin typeface="Calibri" panose="020F0502020204030204"/>
                <a:ea typeface="Times New Roman"/>
                <a:cs typeface="Times New Roman"/>
              </a:rPr>
              <a:t> </a:t>
            </a:r>
            <a:r>
              <a:rPr kumimoji="0" lang="fr-FR" sz="2400" b="0" i="0" u="none" strike="noStrike" kern="1200" cap="none" spc="0" normalizeH="0" baseline="0" noProof="0" dirty="0">
                <a:ln>
                  <a:noFill/>
                </a:ln>
                <a:solidFill>
                  <a:srgbClr val="FF0000"/>
                </a:solidFill>
                <a:effectLst/>
                <a:uLnTx/>
                <a:uFillTx/>
                <a:latin typeface="Calibri" panose="020F0502020204030204"/>
                <a:ea typeface="Times New Roman"/>
                <a:cs typeface="Times New Roman"/>
              </a:rPr>
              <a:t>mar</a:t>
            </a:r>
            <a:r>
              <a:rPr kumimoji="0" lang="fr-FR" sz="2400" b="0" i="0" u="none" strike="noStrike" kern="1200" cap="none" spc="0" normalizeH="0" baseline="0" noProof="0" dirty="0">
                <a:ln>
                  <a:noFill/>
                </a:ln>
                <a:solidFill>
                  <a:srgbClr val="0070C0"/>
                </a:solidFill>
                <a:effectLst/>
                <a:uLnTx/>
                <a:uFillTx/>
                <a:latin typeface="Calibri" panose="020F0502020204030204"/>
                <a:ea typeface="Times New Roman"/>
                <a:cs typeface="Times New Roman"/>
              </a:rPr>
              <a:t>e</a:t>
            </a:r>
            <a:r>
              <a:rPr kumimoji="0" lang="fr-FR" sz="2400" b="0" i="0" u="none" strike="noStrike" kern="1200" cap="none" spc="0" normalizeH="0" baseline="0" noProof="0" dirty="0">
                <a:ln>
                  <a:noFill/>
                </a:ln>
                <a:solidFill>
                  <a:srgbClr val="000000"/>
                </a:solidFill>
                <a:effectLst/>
                <a:uLnTx/>
                <a:uFillTx/>
                <a:latin typeface="Calibri" panose="020F0502020204030204"/>
                <a:ea typeface="Times New Roman"/>
                <a:cs typeface="Times New Roman"/>
              </a:rPr>
              <a:t>, </a:t>
            </a:r>
            <a:r>
              <a:rPr kumimoji="0" lang="fr-FR" sz="2400" b="0" i="0" u="none" strike="noStrike" kern="1200" cap="none" spc="0" normalizeH="0" baseline="0" noProof="0" dirty="0">
                <a:ln>
                  <a:noFill/>
                </a:ln>
                <a:solidFill>
                  <a:srgbClr val="FF0000"/>
                </a:solidFill>
                <a:effectLst/>
                <a:uLnTx/>
                <a:uFillTx/>
                <a:latin typeface="Calibri" panose="020F0502020204030204"/>
                <a:ea typeface="Times New Roman"/>
                <a:cs typeface="Times New Roman"/>
              </a:rPr>
              <a:t>au</a:t>
            </a:r>
            <a:r>
              <a:rPr kumimoji="0" lang="fr-FR" sz="2400" b="0" i="0" u="none" strike="noStrike" kern="1200" cap="none" spc="0" normalizeH="0" baseline="0" noProof="0" dirty="0">
                <a:ln>
                  <a:noFill/>
                </a:ln>
                <a:solidFill>
                  <a:srgbClr val="000000"/>
                </a:solidFill>
                <a:effectLst/>
                <a:uLnTx/>
                <a:uFillTx/>
                <a:latin typeface="Calibri" panose="020F0502020204030204"/>
                <a:ea typeface="Times New Roman"/>
                <a:cs typeface="Times New Roman"/>
              </a:rPr>
              <a:t> </a:t>
            </a:r>
            <a:r>
              <a:rPr kumimoji="0" lang="fr-FR" sz="2400" b="0" i="0" u="none" strike="noStrike" kern="1200" cap="none" spc="0" normalizeH="0" baseline="0" noProof="0" dirty="0">
                <a:ln>
                  <a:noFill/>
                </a:ln>
                <a:solidFill>
                  <a:srgbClr val="FF0000"/>
                </a:solidFill>
                <a:effectLst/>
                <a:uLnTx/>
                <a:uFillTx/>
                <a:latin typeface="Calibri" panose="020F0502020204030204"/>
                <a:ea typeface="Times New Roman"/>
                <a:cs typeface="Times New Roman"/>
              </a:rPr>
              <a:t>milieu</a:t>
            </a:r>
            <a:r>
              <a:rPr kumimoji="0" lang="fr-FR" sz="2400" b="0" i="0" u="none" strike="noStrike" kern="1200" cap="none" spc="0" normalizeH="0" baseline="0" noProof="0" dirty="0">
                <a:ln>
                  <a:noFill/>
                </a:ln>
                <a:solidFill>
                  <a:srgbClr val="000000"/>
                </a:solidFill>
                <a:effectLst/>
                <a:uLnTx/>
                <a:uFillTx/>
                <a:latin typeface="Calibri" panose="020F0502020204030204"/>
                <a:ea typeface="Times New Roman"/>
                <a:cs typeface="Times New Roman"/>
              </a:rPr>
              <a:t> </a:t>
            </a:r>
            <a:r>
              <a:rPr kumimoji="0" lang="fr-FR" sz="2400" b="0" i="0" u="none" strike="noStrike" kern="1200" cap="none" spc="0" normalizeH="0" baseline="0" noProof="0" dirty="0">
                <a:ln>
                  <a:noFill/>
                </a:ln>
                <a:solidFill>
                  <a:srgbClr val="FF0000"/>
                </a:solidFill>
                <a:effectLst/>
                <a:uLnTx/>
                <a:uFillTx/>
                <a:latin typeface="Calibri" panose="020F0502020204030204"/>
                <a:ea typeface="Times New Roman"/>
                <a:cs typeface="Times New Roman"/>
              </a:rPr>
              <a:t>du</a:t>
            </a:r>
            <a:r>
              <a:rPr kumimoji="0" lang="fr-FR" sz="2400" b="0" i="0" u="none" strike="noStrike" kern="1200" cap="none" spc="0" normalizeH="0" baseline="0" noProof="0" dirty="0">
                <a:ln>
                  <a:noFill/>
                </a:ln>
                <a:solidFill>
                  <a:srgbClr val="000000"/>
                </a:solidFill>
                <a:effectLst/>
                <a:uLnTx/>
                <a:uFillTx/>
                <a:latin typeface="Calibri" panose="020F0502020204030204"/>
                <a:ea typeface="Times New Roman"/>
                <a:cs typeface="Times New Roman"/>
              </a:rPr>
              <a:t> </a:t>
            </a:r>
            <a:r>
              <a:rPr kumimoji="0" lang="fr-FR" sz="2400" b="0" i="0" u="none" strike="noStrike" kern="1200" cap="none" spc="0" normalizeH="0" baseline="0" noProof="0" dirty="0">
                <a:ln>
                  <a:noFill/>
                </a:ln>
                <a:solidFill>
                  <a:srgbClr val="FF0000"/>
                </a:solidFill>
                <a:effectLst/>
                <a:uLnTx/>
                <a:uFillTx/>
                <a:latin typeface="Calibri" panose="020F0502020204030204"/>
                <a:ea typeface="Times New Roman"/>
                <a:cs typeface="Times New Roman"/>
              </a:rPr>
              <a:t>pré</a:t>
            </a:r>
            <a:r>
              <a:rPr kumimoji="0" lang="fr-FR" sz="2400" b="0" i="0" u="none" strike="noStrike" kern="1200" cap="none" spc="0" normalizeH="0" baseline="0" noProof="0" dirty="0">
                <a:ln>
                  <a:noFill/>
                </a:ln>
                <a:solidFill>
                  <a:srgbClr val="000000"/>
                </a:solidFill>
                <a:effectLst/>
                <a:uLnTx/>
                <a:uFillTx/>
                <a:latin typeface="Calibri" panose="020F0502020204030204"/>
                <a:ea typeface="Times New Roman"/>
                <a:cs typeface="Times New Roman"/>
              </a:rPr>
              <a:t>.</a:t>
            </a:r>
            <a:endParaRPr kumimoji="0" lang="fr-FR" sz="2400" b="0" i="0" u="none" strike="noStrike" kern="1200" cap="none" spc="0" normalizeH="0" baseline="0" noProof="0" dirty="0">
              <a:ln>
                <a:noFill/>
              </a:ln>
              <a:solidFill>
                <a:prstClr val="black"/>
              </a:solidFill>
              <a:effectLst/>
              <a:uLnTx/>
              <a:uFillTx/>
              <a:latin typeface="Calibri" panose="020F0502020204030204"/>
              <a:ea typeface="Calibri"/>
              <a:cs typeface="Times New Roman"/>
            </a:endParaRPr>
          </a:p>
          <a:p>
            <a:pPr marL="0" marR="0" lvl="0" indent="0" algn="l" defTabSz="914400" rtl="0" eaLnBrk="1" fontAlgn="auto" latinLnBrk="0" hangingPunct="1">
              <a:lnSpc>
                <a:spcPct val="115000"/>
              </a:lnSpc>
              <a:spcBef>
                <a:spcPts val="0"/>
              </a:spcBef>
              <a:spcAft>
                <a:spcPts val="1000"/>
              </a:spcAft>
              <a:buClrTx/>
              <a:buSzTx/>
              <a:buFontTx/>
              <a:buNone/>
              <a:tabLst/>
              <a:defRPr/>
            </a:pPr>
            <a:r>
              <a:rPr kumimoji="0" lang="fr-FR" sz="2400" b="0" i="0" u="none" strike="noStrike" kern="1200" cap="none" spc="0" normalizeH="0" baseline="0" noProof="0" dirty="0" err="1">
                <a:ln>
                  <a:noFill/>
                </a:ln>
                <a:solidFill>
                  <a:srgbClr val="FF0000"/>
                </a:solidFill>
                <a:effectLst/>
                <a:uLnTx/>
                <a:uFillTx/>
                <a:latin typeface="Calibri" panose="020F0502020204030204"/>
                <a:ea typeface="Times New Roman"/>
                <a:cs typeface="Times New Roman"/>
              </a:rPr>
              <a:t>Ap</a:t>
            </a:r>
            <a:r>
              <a:rPr kumimoji="0" lang="fr-FR" sz="2400" b="0" i="0" u="none" strike="noStrike" kern="1200" cap="none" spc="0" normalizeH="0" baseline="0" noProof="0" dirty="0" err="1">
                <a:ln>
                  <a:noFill/>
                </a:ln>
                <a:solidFill>
                  <a:srgbClr val="000000"/>
                </a:solidFill>
                <a:effectLst/>
                <a:uLnTx/>
                <a:uFillTx/>
                <a:latin typeface="Calibri" panose="020F0502020204030204"/>
                <a:ea typeface="Times New Roman"/>
                <a:cs typeface="Times New Roman"/>
              </a:rPr>
              <a:t>ʁ</a:t>
            </a:r>
            <a:r>
              <a:rPr kumimoji="0" lang="fr-FR" sz="2400" b="0" i="0" u="none" strike="noStrike" kern="1200" cap="none" spc="0" normalizeH="0" baseline="0" noProof="0" dirty="0" err="1">
                <a:ln>
                  <a:noFill/>
                </a:ln>
                <a:solidFill>
                  <a:srgbClr val="FF0000"/>
                </a:solidFill>
                <a:effectLst/>
                <a:uLnTx/>
                <a:uFillTx/>
                <a:latin typeface="Calibri" panose="020F0502020204030204"/>
                <a:ea typeface="Times New Roman"/>
                <a:cs typeface="Times New Roman"/>
              </a:rPr>
              <a:t>r</a:t>
            </a:r>
            <a:r>
              <a:rPr kumimoji="0" lang="fr-FR" sz="2400" b="0" i="0" u="none" strike="noStrike" kern="1200" cap="none" spc="0" normalizeH="0" baseline="0" noProof="0" dirty="0" err="1">
                <a:ln>
                  <a:noFill/>
                </a:ln>
                <a:solidFill>
                  <a:srgbClr val="000000"/>
                </a:solidFill>
                <a:effectLst/>
                <a:uLnTx/>
                <a:uFillTx/>
                <a:latin typeface="Calibri" panose="020F0502020204030204"/>
                <a:ea typeface="Times New Roman"/>
                <a:cs typeface="Times New Roman"/>
              </a:rPr>
              <a:t>ɉ</a:t>
            </a:r>
            <a:r>
              <a:rPr kumimoji="0" lang="fr-FR" sz="2400" b="0" i="0" u="none" strike="noStrike" kern="1200" cap="none" spc="0" normalizeH="0" baseline="0" noProof="0" dirty="0" err="1">
                <a:ln>
                  <a:noFill/>
                </a:ln>
                <a:solidFill>
                  <a:srgbClr val="FF0000"/>
                </a:solidFill>
                <a:effectLst/>
                <a:uLnTx/>
                <a:uFillTx/>
                <a:latin typeface="Calibri" panose="020F0502020204030204"/>
                <a:ea typeface="Times New Roman"/>
                <a:cs typeface="Times New Roman"/>
              </a:rPr>
              <a:t>ev</a:t>
            </a:r>
            <a:r>
              <a:rPr kumimoji="0" lang="fr-FR" sz="2400" b="0" i="0" u="none" strike="noStrike" kern="1200" cap="none" spc="0" normalizeH="0" baseline="0" noProof="0" dirty="0" err="1">
                <a:ln>
                  <a:noFill/>
                </a:ln>
                <a:solidFill>
                  <a:srgbClr val="000000"/>
                </a:solidFill>
                <a:effectLst/>
                <a:uLnTx/>
                <a:uFillTx/>
                <a:latin typeface="Calibri" panose="020F0502020204030204"/>
                <a:ea typeface="Times New Roman"/>
                <a:cs typeface="Times New Roman"/>
              </a:rPr>
              <a:t>əǥ</a:t>
            </a:r>
            <a:r>
              <a:rPr kumimoji="0" lang="fr-FR" sz="2400" b="0" i="0" u="none" strike="noStrike" kern="1200" cap="none" spc="0" normalizeH="0" baseline="0" noProof="0" dirty="0" err="1">
                <a:ln>
                  <a:noFill/>
                </a:ln>
                <a:solidFill>
                  <a:srgbClr val="0070C0"/>
                </a:solidFill>
                <a:effectLst/>
                <a:uLnTx/>
                <a:uFillTx/>
                <a:latin typeface="Calibri" panose="020F0502020204030204"/>
                <a:ea typeface="Times New Roman"/>
                <a:cs typeface="Times New Roman"/>
              </a:rPr>
              <a:t>t</a:t>
            </a:r>
            <a:r>
              <a:rPr kumimoji="0" lang="fr-FR" sz="2400" b="0" i="0" u="none" strike="noStrike" kern="1200" cap="none" spc="0" normalizeH="0" baseline="0" noProof="0" dirty="0">
                <a:ln>
                  <a:noFill/>
                </a:ln>
                <a:solidFill>
                  <a:srgbClr val="000000"/>
                </a:solidFill>
                <a:effectLst/>
                <a:uLnTx/>
                <a:uFillTx/>
                <a:latin typeface="Calibri" panose="020F0502020204030204"/>
                <a:ea typeface="Times New Roman"/>
                <a:cs typeface="Times New Roman"/>
              </a:rPr>
              <a:t> </a:t>
            </a:r>
            <a:r>
              <a:rPr kumimoji="0" lang="fr-FR" sz="2400" b="0" i="0" u="none" strike="noStrike" kern="1200" cap="none" spc="0" normalizeH="0" baseline="0" noProof="0" dirty="0">
                <a:ln>
                  <a:noFill/>
                </a:ln>
                <a:solidFill>
                  <a:srgbClr val="FF0000"/>
                </a:solidFill>
                <a:effectLst/>
                <a:uLnTx/>
                <a:uFillTx/>
                <a:latin typeface="Calibri" panose="020F0502020204030204"/>
                <a:ea typeface="Times New Roman"/>
                <a:cs typeface="Times New Roman"/>
              </a:rPr>
              <a:t>le</a:t>
            </a:r>
            <a:r>
              <a:rPr kumimoji="0" lang="fr-FR" sz="2400" b="0" i="0" u="none" strike="noStrike" kern="1200" cap="none" spc="0" normalizeH="0" baseline="0" noProof="0" dirty="0">
                <a:ln>
                  <a:noFill/>
                </a:ln>
                <a:solidFill>
                  <a:srgbClr val="000000"/>
                </a:solidFill>
                <a:effectLst/>
                <a:uLnTx/>
                <a:uFillTx/>
                <a:latin typeface="Calibri" panose="020F0502020204030204"/>
                <a:ea typeface="Times New Roman"/>
                <a:cs typeface="Times New Roman"/>
              </a:rPr>
              <a:t> </a:t>
            </a:r>
            <a:r>
              <a:rPr kumimoji="0" lang="fr-FR" sz="2400" b="0" i="0" u="none" strike="noStrike" kern="1200" cap="none" spc="0" normalizeH="0" baseline="0" noProof="0" dirty="0">
                <a:ln>
                  <a:noFill/>
                </a:ln>
                <a:solidFill>
                  <a:srgbClr val="FF0000"/>
                </a:solidFill>
                <a:effectLst/>
                <a:uLnTx/>
                <a:uFillTx/>
                <a:latin typeface="Calibri" panose="020F0502020204030204"/>
                <a:ea typeface="Times New Roman"/>
                <a:cs typeface="Times New Roman"/>
              </a:rPr>
              <a:t>canar</a:t>
            </a:r>
            <a:r>
              <a:rPr kumimoji="0" lang="fr-FR" sz="2400" b="0" i="0" u="none" strike="noStrike" kern="1200" cap="none" spc="0" normalizeH="0" baseline="0" noProof="0" dirty="0">
                <a:ln>
                  <a:noFill/>
                </a:ln>
                <a:solidFill>
                  <a:srgbClr val="0070C0"/>
                </a:solidFill>
                <a:effectLst/>
                <a:uLnTx/>
                <a:uFillTx/>
                <a:latin typeface="Calibri" panose="020F0502020204030204"/>
                <a:ea typeface="Times New Roman"/>
                <a:cs typeface="Times New Roman"/>
              </a:rPr>
              <a:t>d</a:t>
            </a:r>
            <a:r>
              <a:rPr kumimoji="0" lang="fr-FR" sz="2400" b="0" i="0" u="none" strike="noStrike" kern="1200" cap="none" spc="0" normalizeH="0" baseline="0" noProof="0" dirty="0">
                <a:ln>
                  <a:noFill/>
                </a:ln>
                <a:solidFill>
                  <a:srgbClr val="000000"/>
                </a:solidFill>
                <a:effectLst/>
                <a:uLnTx/>
                <a:uFillTx/>
                <a:latin typeface="Calibri" panose="020F0502020204030204"/>
                <a:ea typeface="Times New Roman"/>
                <a:cs typeface="Times New Roman"/>
              </a:rPr>
              <a:t>, </a:t>
            </a:r>
            <a:r>
              <a:rPr kumimoji="0" lang="fr-FR" sz="2400" b="0" i="0" u="none" strike="noStrike" kern="1200" cap="none" spc="0" normalizeH="0" baseline="0" noProof="0" dirty="0">
                <a:ln>
                  <a:noFill/>
                </a:ln>
                <a:solidFill>
                  <a:srgbClr val="FF0000"/>
                </a:solidFill>
                <a:effectLst/>
                <a:uLnTx/>
                <a:uFillTx/>
                <a:latin typeface="Calibri" panose="020F0502020204030204"/>
                <a:ea typeface="Times New Roman"/>
                <a:cs typeface="Times New Roman"/>
              </a:rPr>
              <a:t>le</a:t>
            </a:r>
            <a:r>
              <a:rPr kumimoji="0" lang="fr-FR" sz="2400" b="0" i="0" u="none" strike="noStrike" kern="1200" cap="none" spc="0" normalizeH="0" baseline="0" noProof="0" dirty="0">
                <a:ln>
                  <a:noFill/>
                </a:ln>
                <a:solidFill>
                  <a:srgbClr val="000000"/>
                </a:solidFill>
                <a:effectLst/>
                <a:uLnTx/>
                <a:uFillTx/>
                <a:latin typeface="Calibri" panose="020F0502020204030204"/>
                <a:ea typeface="Times New Roman"/>
                <a:cs typeface="Times New Roman"/>
              </a:rPr>
              <a:t> </a:t>
            </a:r>
            <a:r>
              <a:rPr kumimoji="0" lang="fr-FR" sz="2400" b="0" i="0" u="none" strike="noStrike" kern="1200" cap="none" spc="0" normalizeH="0" baseline="0" noProof="0" dirty="0">
                <a:ln>
                  <a:noFill/>
                </a:ln>
                <a:solidFill>
                  <a:srgbClr val="FF0000"/>
                </a:solidFill>
                <a:effectLst/>
                <a:uLnTx/>
                <a:uFillTx/>
                <a:latin typeface="Calibri" panose="020F0502020204030204"/>
                <a:ea typeface="Times New Roman"/>
                <a:cs typeface="Times New Roman"/>
              </a:rPr>
              <a:t>peti</a:t>
            </a:r>
            <a:r>
              <a:rPr kumimoji="0" lang="fr-FR" sz="2400" b="0" i="0" u="none" strike="noStrike" kern="1200" cap="none" spc="0" normalizeH="0" baseline="0" noProof="0" dirty="0">
                <a:ln>
                  <a:noFill/>
                </a:ln>
                <a:solidFill>
                  <a:srgbClr val="0070C0"/>
                </a:solidFill>
                <a:effectLst/>
                <a:uLnTx/>
                <a:uFillTx/>
                <a:latin typeface="Calibri" panose="020F0502020204030204"/>
                <a:ea typeface="Times New Roman"/>
                <a:cs typeface="Times New Roman"/>
              </a:rPr>
              <a:t>t</a:t>
            </a:r>
            <a:r>
              <a:rPr kumimoji="0" lang="fr-FR" sz="2400" b="0" i="0" u="none" strike="noStrike" kern="1200" cap="none" spc="0" normalizeH="0" baseline="0" noProof="0" dirty="0">
                <a:ln>
                  <a:noFill/>
                </a:ln>
                <a:solidFill>
                  <a:srgbClr val="000000"/>
                </a:solidFill>
                <a:effectLst/>
                <a:uLnTx/>
                <a:uFillTx/>
                <a:latin typeface="Calibri" panose="020F0502020204030204"/>
                <a:ea typeface="Times New Roman"/>
                <a:cs typeface="Times New Roman"/>
              </a:rPr>
              <a:t> </a:t>
            </a:r>
            <a:r>
              <a:rPr kumimoji="0" lang="fr-FR" sz="2400" b="0" i="0" u="none" strike="noStrike" kern="1200" cap="none" spc="0" normalizeH="0" baseline="0" noProof="0" dirty="0" err="1">
                <a:ln>
                  <a:noFill/>
                </a:ln>
                <a:solidFill>
                  <a:srgbClr val="000000"/>
                </a:solidFill>
                <a:effectLst/>
                <a:uLnTx/>
                <a:uFillTx/>
                <a:latin typeface="Calibri" panose="020F0502020204030204"/>
                <a:ea typeface="Times New Roman"/>
                <a:cs typeface="Times New Roman"/>
              </a:rPr>
              <a:t>ɫɝ</a:t>
            </a:r>
            <a:r>
              <a:rPr kumimoji="0" lang="fr-FR" sz="2400" b="0" i="0" u="none" strike="noStrike" kern="1200" cap="none" spc="0" normalizeH="0" baseline="0" noProof="0" dirty="0" err="1">
                <a:ln>
                  <a:noFill/>
                </a:ln>
                <a:solidFill>
                  <a:srgbClr val="FF0000"/>
                </a:solidFill>
                <a:effectLst/>
                <a:uLnTx/>
                <a:uFillTx/>
                <a:latin typeface="Calibri" panose="020F0502020204030204"/>
                <a:ea typeface="Times New Roman"/>
                <a:cs typeface="Times New Roman"/>
              </a:rPr>
              <a:t>seau</a:t>
            </a:r>
            <a:r>
              <a:rPr kumimoji="0" lang="fr-FR" sz="2400" b="0" i="0" u="none" strike="noStrike" kern="1200" cap="none" spc="0" normalizeH="0" baseline="0" noProof="0" dirty="0">
                <a:ln>
                  <a:noFill/>
                </a:ln>
                <a:solidFill>
                  <a:srgbClr val="000000"/>
                </a:solidFill>
                <a:effectLst/>
                <a:uLnTx/>
                <a:uFillTx/>
                <a:latin typeface="Calibri" panose="020F0502020204030204"/>
                <a:ea typeface="Times New Roman"/>
                <a:cs typeface="Times New Roman"/>
              </a:rPr>
              <a:t> </a:t>
            </a:r>
            <a:r>
              <a:rPr kumimoji="0" lang="fr-FR" sz="2400" b="0" i="0" u="none" strike="noStrike" kern="1200" cap="none" spc="0" normalizeH="0" baseline="0" noProof="0" dirty="0" err="1">
                <a:ln>
                  <a:noFill/>
                </a:ln>
                <a:solidFill>
                  <a:srgbClr val="FF0000"/>
                </a:solidFill>
                <a:effectLst/>
                <a:uLnTx/>
                <a:uFillTx/>
                <a:latin typeface="Calibri" panose="020F0502020204030204"/>
                <a:ea typeface="Times New Roman"/>
                <a:cs typeface="Times New Roman"/>
              </a:rPr>
              <a:t>v</a:t>
            </a:r>
            <a:r>
              <a:rPr kumimoji="0" lang="fr-FR" sz="2400" b="0" i="0" u="none" strike="noStrike" kern="1200" cap="none" spc="0" normalizeH="0" baseline="0" noProof="0" dirty="0" err="1">
                <a:ln>
                  <a:noFill/>
                </a:ln>
                <a:solidFill>
                  <a:srgbClr val="000000"/>
                </a:solidFill>
                <a:effectLst/>
                <a:uLnTx/>
                <a:uFillTx/>
                <a:latin typeface="Calibri" panose="020F0502020204030204"/>
                <a:ea typeface="Times New Roman"/>
                <a:cs typeface="Times New Roman"/>
              </a:rPr>
              <a:t>ɝǥ</a:t>
            </a:r>
            <a:r>
              <a:rPr kumimoji="0" lang="fr-FR" sz="2400" b="0" i="0" u="none" strike="noStrike" kern="1200" cap="none" spc="0" normalizeH="0" baseline="0" noProof="0" dirty="0" err="1">
                <a:ln>
                  <a:noFill/>
                </a:ln>
                <a:solidFill>
                  <a:srgbClr val="FF0000"/>
                </a:solidFill>
                <a:effectLst/>
                <a:uLnTx/>
                <a:uFillTx/>
                <a:latin typeface="Calibri" panose="020F0502020204030204"/>
                <a:ea typeface="Times New Roman"/>
                <a:cs typeface="Times New Roman"/>
              </a:rPr>
              <a:t>t</a:t>
            </a:r>
            <a:r>
              <a:rPr kumimoji="0" lang="fr-FR" sz="2400" b="0" i="0" u="none" strike="noStrike" kern="1200" cap="none" spc="0" normalizeH="0" baseline="0" noProof="0" dirty="0">
                <a:ln>
                  <a:noFill/>
                </a:ln>
                <a:solidFill>
                  <a:srgbClr val="000000"/>
                </a:solidFill>
                <a:effectLst/>
                <a:uLnTx/>
                <a:uFillTx/>
                <a:latin typeface="Calibri" panose="020F0502020204030204"/>
                <a:ea typeface="Times New Roman"/>
                <a:cs typeface="Times New Roman"/>
              </a:rPr>
              <a:t> </a:t>
            </a:r>
            <a:r>
              <a:rPr kumimoji="0" lang="fr-FR" sz="2400" b="0" i="0" u="none" strike="noStrike" kern="1200" cap="none" spc="0" normalizeH="0" baseline="0" noProof="0" dirty="0">
                <a:ln>
                  <a:noFill/>
                </a:ln>
                <a:solidFill>
                  <a:srgbClr val="FF0000"/>
                </a:solidFill>
                <a:effectLst/>
                <a:uLnTx/>
                <a:uFillTx/>
                <a:latin typeface="Calibri" panose="020F0502020204030204"/>
                <a:ea typeface="Times New Roman"/>
                <a:cs typeface="Times New Roman"/>
              </a:rPr>
              <a:t>se</a:t>
            </a:r>
            <a:r>
              <a:rPr kumimoji="0" lang="fr-FR" sz="2400" b="0" i="0" u="none" strike="noStrike" kern="1200" cap="none" spc="0" normalizeH="0" baseline="0" noProof="0" dirty="0">
                <a:ln>
                  <a:noFill/>
                </a:ln>
                <a:solidFill>
                  <a:srgbClr val="000000"/>
                </a:solidFill>
                <a:effectLst/>
                <a:uLnTx/>
                <a:uFillTx/>
                <a:latin typeface="Calibri" panose="020F0502020204030204"/>
                <a:ea typeface="Times New Roman"/>
                <a:cs typeface="Times New Roman"/>
              </a:rPr>
              <a:t> </a:t>
            </a:r>
            <a:r>
              <a:rPr kumimoji="0" lang="fr-FR" sz="2400" b="0" i="0" u="none" strike="noStrike" kern="1200" cap="none" spc="0" normalizeH="0" baseline="0" noProof="0" dirty="0" err="1">
                <a:ln>
                  <a:noFill/>
                </a:ln>
                <a:solidFill>
                  <a:srgbClr val="FF0000"/>
                </a:solidFill>
                <a:effectLst/>
                <a:uLnTx/>
                <a:uFillTx/>
                <a:latin typeface="Calibri" panose="020F0502020204030204"/>
                <a:ea typeface="Times New Roman"/>
                <a:cs typeface="Times New Roman"/>
              </a:rPr>
              <a:t>pos</a:t>
            </a:r>
            <a:r>
              <a:rPr kumimoji="0" lang="fr-FR" sz="2400" b="0" i="0" u="none" strike="noStrike" kern="1200" cap="none" spc="0" normalizeH="0" baseline="0" noProof="0" dirty="0" err="1">
                <a:ln>
                  <a:noFill/>
                </a:ln>
                <a:solidFill>
                  <a:srgbClr val="000000"/>
                </a:solidFill>
                <a:effectLst/>
                <a:uLnTx/>
                <a:uFillTx/>
                <a:latin typeface="Calibri" panose="020F0502020204030204"/>
                <a:ea typeface="Times New Roman"/>
                <a:cs typeface="Times New Roman"/>
              </a:rPr>
              <a:t>ʁɔ</a:t>
            </a:r>
            <a:r>
              <a:rPr kumimoji="0" lang="fr-FR" sz="2400" b="0" i="0" u="none" strike="noStrike" kern="1200" cap="none" spc="0" normalizeH="0" baseline="0" noProof="0" dirty="0">
                <a:ln>
                  <a:noFill/>
                </a:ln>
                <a:solidFill>
                  <a:srgbClr val="000000"/>
                </a:solidFill>
                <a:effectLst/>
                <a:uLnTx/>
                <a:uFillTx/>
                <a:latin typeface="Calibri" panose="020F0502020204030204"/>
                <a:ea typeface="Times New Roman"/>
                <a:cs typeface="Times New Roman"/>
              </a:rPr>
              <a:t> </a:t>
            </a:r>
            <a:r>
              <a:rPr kumimoji="0" lang="fr-FR" sz="2400" b="0" i="0" u="none" strike="noStrike" kern="1200" cap="none" spc="0" normalizeH="0" baseline="0" noProof="0" dirty="0">
                <a:ln>
                  <a:noFill/>
                </a:ln>
                <a:solidFill>
                  <a:srgbClr val="FF0000"/>
                </a:solidFill>
                <a:effectLst/>
                <a:uLnTx/>
                <a:uFillTx/>
                <a:latin typeface="Calibri" panose="020F0502020204030204"/>
                <a:ea typeface="Times New Roman"/>
                <a:cs typeface="Times New Roman"/>
              </a:rPr>
              <a:t>sur l</a:t>
            </a:r>
            <a:r>
              <a:rPr kumimoji="0" lang="fr-FR" sz="2400" b="0" i="0" u="none" strike="noStrike" kern="1200" cap="none" spc="0" normalizeH="0" baseline="0" noProof="0" dirty="0">
                <a:ln>
                  <a:noFill/>
                </a:ln>
                <a:solidFill>
                  <a:srgbClr val="000000"/>
                </a:solidFill>
                <a:effectLst/>
                <a:uLnTx/>
                <a:uFillTx/>
                <a:latin typeface="Calibri" panose="020F0502020204030204"/>
                <a:ea typeface="Times New Roman"/>
                <a:cs typeface="Times New Roman"/>
              </a:rPr>
              <a:t>’</a:t>
            </a:r>
            <a:r>
              <a:rPr kumimoji="0" lang="fr-FR" sz="2400" b="0" i="0" u="none" strike="noStrike" kern="1200" cap="none" spc="0" normalizeH="0" baseline="0" noProof="0" dirty="0" err="1">
                <a:ln>
                  <a:noFill/>
                </a:ln>
                <a:solidFill>
                  <a:srgbClr val="000000"/>
                </a:solidFill>
                <a:effectLst/>
                <a:uLnTx/>
                <a:uFillTx/>
                <a:latin typeface="Calibri" panose="020F0502020204030204"/>
                <a:ea typeface="Times New Roman"/>
                <a:cs typeface="Times New Roman"/>
              </a:rPr>
              <a:t>ƽʁ</a:t>
            </a:r>
            <a:r>
              <a:rPr kumimoji="0" lang="fr-FR" sz="2400" b="0" i="0" u="none" strike="noStrike" kern="1200" cap="none" spc="0" normalizeH="0" baseline="0" noProof="0" dirty="0" err="1">
                <a:ln>
                  <a:noFill/>
                </a:ln>
                <a:solidFill>
                  <a:srgbClr val="FF0000"/>
                </a:solidFill>
                <a:effectLst/>
                <a:uLnTx/>
                <a:uFillTx/>
                <a:latin typeface="Calibri" panose="020F0502020204030204"/>
                <a:ea typeface="Times New Roman"/>
                <a:cs typeface="Times New Roman"/>
              </a:rPr>
              <a:t>rb</a:t>
            </a:r>
            <a:r>
              <a:rPr kumimoji="0" lang="fr-FR" sz="2400" b="0" i="0" u="none" strike="noStrike" kern="1200" cap="none" spc="0" normalizeH="0" baseline="0" noProof="0" dirty="0" err="1">
                <a:ln>
                  <a:noFill/>
                </a:ln>
                <a:solidFill>
                  <a:srgbClr val="0070C0"/>
                </a:solidFill>
                <a:effectLst/>
                <a:uLnTx/>
                <a:uFillTx/>
                <a:latin typeface="Calibri" panose="020F0502020204030204"/>
                <a:ea typeface="Times New Roman"/>
                <a:cs typeface="Times New Roman"/>
              </a:rPr>
              <a:t>e</a:t>
            </a:r>
            <a:r>
              <a:rPr kumimoji="0" lang="fr-FR" sz="2400" b="0" i="0" u="none" strike="noStrike" kern="1200" cap="none" spc="0" normalizeH="0" baseline="0" noProof="0" dirty="0">
                <a:ln>
                  <a:noFill/>
                </a:ln>
                <a:solidFill>
                  <a:srgbClr val="000000"/>
                </a:solidFill>
                <a:effectLst/>
                <a:uLnTx/>
                <a:uFillTx/>
                <a:latin typeface="Calibri" panose="020F0502020204030204"/>
                <a:ea typeface="Times New Roman"/>
                <a:cs typeface="Times New Roman"/>
              </a:rPr>
              <a:t> </a:t>
            </a:r>
            <a:r>
              <a:rPr kumimoji="0" lang="fr-FR" sz="2400" b="0" i="0" u="none" strike="noStrike" kern="1200" cap="none" spc="0" normalizeH="0" baseline="0" noProof="0" dirty="0">
                <a:ln>
                  <a:noFill/>
                </a:ln>
                <a:solidFill>
                  <a:srgbClr val="FF0000"/>
                </a:solidFill>
                <a:effectLst/>
                <a:uLnTx/>
                <a:uFillTx/>
                <a:latin typeface="Calibri" panose="020F0502020204030204"/>
                <a:ea typeface="Times New Roman"/>
                <a:cs typeface="Times New Roman"/>
              </a:rPr>
              <a:t>tou</a:t>
            </a:r>
            <a:r>
              <a:rPr kumimoji="0" lang="fr-FR" sz="2400" b="0" i="0" u="none" strike="noStrike" kern="1200" cap="none" spc="0" normalizeH="0" baseline="0" noProof="0" dirty="0">
                <a:ln>
                  <a:noFill/>
                </a:ln>
                <a:solidFill>
                  <a:srgbClr val="0070C0"/>
                </a:solidFill>
                <a:effectLst/>
                <a:uLnTx/>
                <a:uFillTx/>
                <a:latin typeface="Calibri" panose="020F0502020204030204"/>
                <a:ea typeface="Times New Roman"/>
                <a:cs typeface="Times New Roman"/>
              </a:rPr>
              <a:t>t</a:t>
            </a:r>
            <a:r>
              <a:rPr kumimoji="0" lang="fr-FR" sz="2400" b="0" i="0" u="none" strike="noStrike" kern="1200" cap="none" spc="0" normalizeH="0" baseline="0" noProof="0" dirty="0">
                <a:ln>
                  <a:noFill/>
                </a:ln>
                <a:solidFill>
                  <a:srgbClr val="000000"/>
                </a:solidFill>
                <a:effectLst/>
                <a:uLnTx/>
                <a:uFillTx/>
                <a:latin typeface="Calibri" panose="020F0502020204030204"/>
                <a:ea typeface="Times New Roman"/>
                <a:cs typeface="Times New Roman"/>
              </a:rPr>
              <a:t> </a:t>
            </a:r>
            <a:r>
              <a:rPr kumimoji="0" lang="fr-FR" sz="2400" b="0" i="0" u="none" strike="noStrike" kern="1200" cap="none" spc="0" normalizeH="0" baseline="0" noProof="0" dirty="0" err="1">
                <a:ln>
                  <a:noFill/>
                </a:ln>
                <a:solidFill>
                  <a:srgbClr val="FF0000"/>
                </a:solidFill>
                <a:effectLst/>
                <a:uLnTx/>
                <a:uFillTx/>
                <a:latin typeface="Calibri" panose="020F0502020204030204"/>
                <a:ea typeface="Times New Roman"/>
                <a:cs typeface="Times New Roman"/>
              </a:rPr>
              <a:t>pr</a:t>
            </a:r>
            <a:r>
              <a:rPr kumimoji="0" lang="fr-FR" sz="2400" b="0" i="0" u="none" strike="noStrike" kern="1200" cap="none" spc="0" normalizeH="0" baseline="0" noProof="0" dirty="0" err="1">
                <a:ln>
                  <a:noFill/>
                </a:ln>
                <a:solidFill>
                  <a:srgbClr val="000000"/>
                </a:solidFill>
                <a:effectLst/>
                <a:uLnTx/>
                <a:uFillTx/>
                <a:latin typeface="Calibri" panose="020F0502020204030204"/>
                <a:ea typeface="Times New Roman"/>
                <a:cs typeface="Times New Roman"/>
              </a:rPr>
              <a:t>g</a:t>
            </a:r>
            <a:r>
              <a:rPr kumimoji="0" lang="fr-FR" sz="2400" b="0" i="0" u="none" strike="noStrike" kern="1200" cap="none" spc="0" normalizeH="0" baseline="0" noProof="0" dirty="0" err="1">
                <a:ln>
                  <a:noFill/>
                </a:ln>
                <a:solidFill>
                  <a:srgbClr val="0070C0"/>
                </a:solidFill>
                <a:effectLst/>
                <a:uLnTx/>
                <a:uFillTx/>
                <a:latin typeface="Calibri" panose="020F0502020204030204"/>
                <a:ea typeface="Times New Roman"/>
                <a:cs typeface="Times New Roman"/>
              </a:rPr>
              <a:t>s</a:t>
            </a:r>
            <a:r>
              <a:rPr kumimoji="0" lang="fr-FR" sz="2400" b="0" i="0" u="none" strike="noStrike" kern="1200" cap="none" spc="0" normalizeH="0" baseline="0" noProof="0" dirty="0">
                <a:ln>
                  <a:noFill/>
                </a:ln>
                <a:solidFill>
                  <a:srgbClr val="000000"/>
                </a:solidFill>
                <a:effectLst/>
                <a:uLnTx/>
                <a:uFillTx/>
                <a:latin typeface="Calibri" panose="020F0502020204030204"/>
                <a:ea typeface="Times New Roman"/>
                <a:cs typeface="Times New Roman"/>
              </a:rPr>
              <a:t> </a:t>
            </a:r>
            <a:r>
              <a:rPr kumimoji="0" lang="fr-FR" sz="2400" b="0" i="0" u="none" strike="noStrike" kern="1200" cap="none" spc="0" normalizeH="0" baseline="0" noProof="0" dirty="0">
                <a:ln>
                  <a:noFill/>
                </a:ln>
                <a:solidFill>
                  <a:srgbClr val="FF0000"/>
                </a:solidFill>
                <a:effectLst/>
                <a:uLnTx/>
                <a:uFillTx/>
                <a:latin typeface="Calibri" panose="020F0502020204030204"/>
                <a:ea typeface="Times New Roman"/>
                <a:cs typeface="Times New Roman"/>
              </a:rPr>
              <a:t>de</a:t>
            </a:r>
            <a:r>
              <a:rPr kumimoji="0" lang="fr-FR" sz="2400" b="0" i="0" u="none" strike="noStrike" kern="1200" cap="none" spc="0" normalizeH="0" baseline="0" noProof="0" dirty="0">
                <a:ln>
                  <a:noFill/>
                </a:ln>
                <a:solidFill>
                  <a:srgbClr val="000000"/>
                </a:solidFill>
                <a:effectLst/>
                <a:uLnTx/>
                <a:uFillTx/>
                <a:latin typeface="Calibri" panose="020F0502020204030204"/>
                <a:ea typeface="Times New Roman"/>
                <a:cs typeface="Times New Roman"/>
              </a:rPr>
              <a:t> </a:t>
            </a:r>
            <a:r>
              <a:rPr kumimoji="0" lang="fr-FR" sz="2400" b="0" i="0" u="none" strike="noStrike" kern="1200" cap="none" spc="0" normalizeH="0" baseline="0" noProof="0" dirty="0">
                <a:ln>
                  <a:noFill/>
                </a:ln>
                <a:solidFill>
                  <a:srgbClr val="FF0000"/>
                </a:solidFill>
                <a:effectLst/>
                <a:uLnTx/>
                <a:uFillTx/>
                <a:latin typeface="Calibri" panose="020F0502020204030204"/>
                <a:ea typeface="Times New Roman"/>
                <a:cs typeface="Times New Roman"/>
              </a:rPr>
              <a:t>lui</a:t>
            </a:r>
            <a:r>
              <a:rPr kumimoji="0" lang="fr-FR" sz="2400" b="0" i="0" u="none" strike="noStrike" kern="1200" cap="none" spc="0" normalizeH="0" baseline="0" noProof="0" dirty="0">
                <a:ln>
                  <a:noFill/>
                </a:ln>
                <a:solidFill>
                  <a:srgbClr val="000000"/>
                </a:solidFill>
                <a:effectLst/>
                <a:uLnTx/>
                <a:uFillTx/>
                <a:latin typeface="Calibri" panose="020F0502020204030204"/>
                <a:ea typeface="Times New Roman"/>
                <a:cs typeface="Times New Roman"/>
              </a:rPr>
              <a:t>.</a:t>
            </a:r>
            <a:br>
              <a:rPr kumimoji="0" lang="fr-FR" sz="2400" b="0" i="0" u="none" strike="noStrike" kern="1200" cap="none" spc="0" normalizeH="0" baseline="0" noProof="0" dirty="0">
                <a:ln>
                  <a:noFill/>
                </a:ln>
                <a:solidFill>
                  <a:srgbClr val="000000"/>
                </a:solidFill>
                <a:effectLst/>
                <a:uLnTx/>
                <a:uFillTx/>
                <a:latin typeface="Calibri" panose="020F0502020204030204"/>
                <a:ea typeface="Times New Roman"/>
                <a:cs typeface="Times New Roman"/>
              </a:rPr>
            </a:br>
            <a:r>
              <a:rPr kumimoji="0" lang="fr-FR" sz="2400" b="0" i="0" u="none" strike="noStrike" kern="1200" cap="none" spc="0" normalizeH="0" baseline="0" noProof="0" dirty="0">
                <a:ln>
                  <a:noFill/>
                </a:ln>
                <a:solidFill>
                  <a:srgbClr val="000000"/>
                </a:solidFill>
                <a:effectLst/>
                <a:uLnTx/>
                <a:uFillTx/>
                <a:latin typeface="Calibri" panose="020F0502020204030204"/>
                <a:ea typeface="Times New Roman"/>
                <a:cs typeface="Times New Roman"/>
              </a:rPr>
              <a:t>« </a:t>
            </a:r>
            <a:r>
              <a:rPr kumimoji="0" lang="fr-FR" sz="2400" b="0" i="0" u="none" strike="noStrike" kern="1200" cap="none" spc="0" normalizeH="0" baseline="0" noProof="0" dirty="0" err="1">
                <a:ln>
                  <a:noFill/>
                </a:ln>
                <a:solidFill>
                  <a:srgbClr val="FF0000"/>
                </a:solidFill>
                <a:effectLst/>
                <a:uLnTx/>
                <a:uFillTx/>
                <a:latin typeface="Calibri" panose="020F0502020204030204"/>
                <a:ea typeface="Times New Roman"/>
                <a:cs typeface="Times New Roman"/>
              </a:rPr>
              <a:t>M</a:t>
            </a:r>
            <a:r>
              <a:rPr kumimoji="0" lang="fr-FR" sz="2400" b="0" i="0" u="none" strike="noStrike" kern="1200" cap="none" spc="0" normalizeH="0" baseline="0" noProof="0" dirty="0" err="1">
                <a:ln>
                  <a:noFill/>
                </a:ln>
                <a:solidFill>
                  <a:srgbClr val="000000"/>
                </a:solidFill>
                <a:effectLst/>
                <a:uLnTx/>
                <a:uFillTx/>
                <a:latin typeface="Calibri" panose="020F0502020204030204"/>
                <a:ea typeface="Times New Roman"/>
                <a:cs typeface="Times New Roman"/>
              </a:rPr>
              <a:t>əɝ</a:t>
            </a:r>
            <a:r>
              <a:rPr kumimoji="0" lang="fr-FR" sz="2400" b="0" i="0" u="none" strike="noStrike" kern="1200" cap="none" spc="0" normalizeH="0" baseline="0" noProof="0" dirty="0" err="1">
                <a:ln>
                  <a:noFill/>
                </a:ln>
                <a:solidFill>
                  <a:srgbClr val="0070C0"/>
                </a:solidFill>
                <a:effectLst/>
                <a:uLnTx/>
                <a:uFillTx/>
                <a:latin typeface="Calibri" panose="020F0502020204030204"/>
                <a:ea typeface="Times New Roman"/>
                <a:cs typeface="Times New Roman"/>
              </a:rPr>
              <a:t>s</a:t>
            </a:r>
            <a:r>
              <a:rPr kumimoji="0" lang="fr-FR" sz="2400" b="0" i="0" u="none" strike="noStrike" kern="1200" cap="none" spc="0" normalizeH="0" baseline="0" noProof="0" dirty="0">
                <a:ln>
                  <a:noFill/>
                </a:ln>
                <a:solidFill>
                  <a:srgbClr val="000000"/>
                </a:solidFill>
                <a:effectLst/>
                <a:uLnTx/>
                <a:uFillTx/>
                <a:latin typeface="Calibri" panose="020F0502020204030204"/>
                <a:ea typeface="Times New Roman"/>
                <a:cs typeface="Times New Roman"/>
              </a:rPr>
              <a:t> </a:t>
            </a:r>
            <a:r>
              <a:rPr kumimoji="0" lang="fr-FR" sz="2400" b="0" i="0" u="none" strike="noStrike" kern="1200" cap="none" spc="0" normalizeH="0" baseline="0" noProof="0" dirty="0" err="1">
                <a:ln>
                  <a:noFill/>
                </a:ln>
                <a:solidFill>
                  <a:srgbClr val="FF0000"/>
                </a:solidFill>
                <a:effectLst/>
                <a:uLnTx/>
                <a:uFillTx/>
                <a:latin typeface="Calibri" panose="020F0502020204030204"/>
                <a:ea typeface="Times New Roman"/>
                <a:cs typeface="Times New Roman"/>
              </a:rPr>
              <a:t>qu</a:t>
            </a:r>
            <a:r>
              <a:rPr kumimoji="0" lang="fr-FR" sz="2400" b="0" i="0" u="none" strike="noStrike" kern="1200" cap="none" spc="0" normalizeH="0" baseline="0" noProof="0" dirty="0" err="1">
                <a:ln>
                  <a:noFill/>
                </a:ln>
                <a:solidFill>
                  <a:srgbClr val="000000"/>
                </a:solidFill>
                <a:effectLst/>
                <a:uLnTx/>
                <a:uFillTx/>
                <a:latin typeface="Calibri" panose="020F0502020204030204"/>
                <a:ea typeface="Times New Roman"/>
                <a:cs typeface="Times New Roman"/>
              </a:rPr>
              <a:t>ʁ</a:t>
            </a:r>
            <a:r>
              <a:rPr kumimoji="0" lang="fr-FR" sz="2400" b="0" i="0" u="none" strike="noStrike" kern="1200" cap="none" spc="0" normalizeH="0" baseline="0" noProof="0" dirty="0" err="1">
                <a:ln>
                  <a:noFill/>
                </a:ln>
                <a:solidFill>
                  <a:srgbClr val="FF0000"/>
                </a:solidFill>
                <a:effectLst/>
                <a:uLnTx/>
                <a:uFillTx/>
                <a:latin typeface="Calibri" panose="020F0502020204030204"/>
                <a:ea typeface="Times New Roman"/>
                <a:cs typeface="Times New Roman"/>
              </a:rPr>
              <a:t>l</a:t>
            </a:r>
            <a:r>
              <a:rPr kumimoji="0" lang="fr-FR" sz="2400" b="0" i="0" u="none" strike="noStrike" kern="1200" cap="none" spc="0" normalizeH="0" baseline="0" noProof="0" dirty="0">
                <a:ln>
                  <a:noFill/>
                </a:ln>
                <a:solidFill>
                  <a:srgbClr val="000000"/>
                </a:solidFill>
                <a:effectLst/>
                <a:uLnTx/>
                <a:uFillTx/>
                <a:latin typeface="Calibri" panose="020F0502020204030204"/>
                <a:ea typeface="Times New Roman"/>
                <a:cs typeface="Times New Roman"/>
              </a:rPr>
              <a:t> </a:t>
            </a:r>
            <a:r>
              <a:rPr kumimoji="0" lang="fr-FR" sz="2400" b="0" i="0" u="none" strike="noStrike" kern="1200" cap="none" spc="0" normalizeH="0" baseline="0" noProof="0" dirty="0" err="1">
                <a:ln>
                  <a:noFill/>
                </a:ln>
                <a:solidFill>
                  <a:srgbClr val="000000"/>
                </a:solidFill>
                <a:effectLst/>
                <a:uLnTx/>
                <a:uFillTx/>
                <a:latin typeface="Calibri" panose="020F0502020204030204"/>
                <a:ea typeface="Times New Roman"/>
                <a:cs typeface="Times New Roman"/>
              </a:rPr>
              <a:t>gʁǥ</a:t>
            </a:r>
            <a:r>
              <a:rPr kumimoji="0" lang="fr-FR" sz="2400" b="0" i="0" u="none" strike="noStrike" kern="1200" cap="none" spc="0" normalizeH="0" baseline="0" noProof="0" dirty="0" err="1">
                <a:ln>
                  <a:noFill/>
                </a:ln>
                <a:solidFill>
                  <a:srgbClr val="FF0000"/>
                </a:solidFill>
                <a:effectLst/>
                <a:uLnTx/>
                <a:uFillTx/>
                <a:latin typeface="Calibri" panose="020F0502020204030204"/>
                <a:ea typeface="Times New Roman"/>
                <a:cs typeface="Times New Roman"/>
              </a:rPr>
              <a:t>r</a:t>
            </a:r>
            <a:r>
              <a:rPr kumimoji="0" lang="fr-FR" sz="2400" b="0" i="0" u="none" strike="noStrike" kern="1200" cap="none" spc="0" normalizeH="0" baseline="0" noProof="0" dirty="0" err="1">
                <a:ln>
                  <a:noFill/>
                </a:ln>
                <a:solidFill>
                  <a:srgbClr val="0070C0"/>
                </a:solidFill>
                <a:effectLst/>
                <a:uLnTx/>
                <a:uFillTx/>
                <a:latin typeface="Calibri" panose="020F0502020204030204"/>
                <a:ea typeface="Times New Roman"/>
                <a:cs typeface="Times New Roman"/>
              </a:rPr>
              <a:t>e</a:t>
            </a:r>
            <a:r>
              <a:rPr kumimoji="0" lang="fr-FR" sz="2400" b="0" i="0" u="none" strike="noStrike" kern="1200" cap="none" spc="0" normalizeH="0" baseline="0" noProof="0" dirty="0">
                <a:ln>
                  <a:noFill/>
                </a:ln>
                <a:solidFill>
                  <a:srgbClr val="000000"/>
                </a:solidFill>
                <a:effectLst/>
                <a:uLnTx/>
                <a:uFillTx/>
                <a:latin typeface="Calibri" panose="020F0502020204030204"/>
                <a:ea typeface="Times New Roman"/>
                <a:cs typeface="Times New Roman"/>
              </a:rPr>
              <a:t> </a:t>
            </a:r>
            <a:r>
              <a:rPr kumimoji="0" lang="fr-FR" sz="2400" b="0" i="0" u="none" strike="noStrike" kern="1200" cap="none" spc="0" normalizeH="0" baseline="0" noProof="0" dirty="0">
                <a:ln>
                  <a:noFill/>
                </a:ln>
                <a:solidFill>
                  <a:srgbClr val="FF0000"/>
                </a:solidFill>
                <a:effectLst/>
                <a:uLnTx/>
                <a:uFillTx/>
                <a:latin typeface="Calibri" panose="020F0502020204030204"/>
                <a:ea typeface="Times New Roman"/>
                <a:cs typeface="Times New Roman"/>
              </a:rPr>
              <a:t>d</a:t>
            </a:r>
            <a:r>
              <a:rPr kumimoji="0" lang="fr-FR" sz="2400" b="0" i="0" u="none" strike="noStrike" kern="1200" cap="none" spc="0" normalizeH="0" baseline="0" noProof="0" dirty="0">
                <a:ln>
                  <a:noFill/>
                </a:ln>
                <a:solidFill>
                  <a:srgbClr val="000000"/>
                </a:solidFill>
                <a:effectLst/>
                <a:uLnTx/>
                <a:uFillTx/>
                <a:latin typeface="Calibri" panose="020F0502020204030204"/>
                <a:ea typeface="Times New Roman"/>
                <a:cs typeface="Times New Roman"/>
              </a:rPr>
              <a:t>’</a:t>
            </a:r>
            <a:r>
              <a:rPr kumimoji="0" lang="fr-FR" sz="2400" b="0" i="0" u="none" strike="noStrike" kern="1200" cap="none" spc="0" normalizeH="0" baseline="0" noProof="0" dirty="0" err="1">
                <a:ln>
                  <a:noFill/>
                </a:ln>
                <a:solidFill>
                  <a:srgbClr val="000000"/>
                </a:solidFill>
                <a:effectLst/>
                <a:uLnTx/>
                <a:uFillTx/>
                <a:latin typeface="Calibri" panose="020F0502020204030204"/>
                <a:ea typeface="Times New Roman"/>
                <a:cs typeface="Times New Roman"/>
              </a:rPr>
              <a:t>ɫɝ</a:t>
            </a:r>
            <a:r>
              <a:rPr kumimoji="0" lang="fr-FR" sz="2400" b="0" i="0" u="none" strike="noStrike" kern="1200" cap="none" spc="0" normalizeH="0" baseline="0" noProof="0" dirty="0" err="1">
                <a:ln>
                  <a:noFill/>
                </a:ln>
                <a:solidFill>
                  <a:srgbClr val="FF0000"/>
                </a:solidFill>
                <a:effectLst/>
                <a:uLnTx/>
                <a:uFillTx/>
                <a:latin typeface="Calibri" panose="020F0502020204030204"/>
                <a:ea typeface="Times New Roman"/>
                <a:cs typeface="Times New Roman"/>
              </a:rPr>
              <a:t>seau</a:t>
            </a:r>
            <a:r>
              <a:rPr kumimoji="0" lang="fr-FR" sz="2400" b="0" i="0" u="none" strike="noStrike" kern="1200" cap="none" spc="0" normalizeH="0" baseline="0" noProof="0" dirty="0">
                <a:ln>
                  <a:noFill/>
                </a:ln>
                <a:solidFill>
                  <a:srgbClr val="000000"/>
                </a:solidFill>
                <a:effectLst/>
                <a:uLnTx/>
                <a:uFillTx/>
                <a:latin typeface="Calibri" panose="020F0502020204030204"/>
                <a:ea typeface="Times New Roman"/>
                <a:cs typeface="Times New Roman"/>
              </a:rPr>
              <a:t> </a:t>
            </a:r>
            <a:r>
              <a:rPr kumimoji="0" lang="fr-FR" sz="2400" b="0" i="0" u="none" strike="noStrike" kern="1200" cap="none" spc="0" normalizeH="0" baseline="0" noProof="0" dirty="0">
                <a:ln>
                  <a:noFill/>
                </a:ln>
                <a:solidFill>
                  <a:srgbClr val="FF0000"/>
                </a:solidFill>
                <a:effectLst/>
                <a:uLnTx/>
                <a:uFillTx/>
                <a:latin typeface="Calibri" panose="020F0502020204030204"/>
                <a:ea typeface="Times New Roman"/>
                <a:cs typeface="Times New Roman"/>
              </a:rPr>
              <a:t>es</a:t>
            </a:r>
            <a:r>
              <a:rPr kumimoji="0" lang="fr-FR" sz="2400" b="0" i="0" u="none" strike="noStrike" kern="1200" cap="none" spc="0" normalizeH="0" baseline="0" noProof="0" dirty="0">
                <a:ln>
                  <a:noFill/>
                </a:ln>
                <a:solidFill>
                  <a:srgbClr val="000000"/>
                </a:solidFill>
                <a:effectLst/>
                <a:uLnTx/>
                <a:uFillTx/>
                <a:latin typeface="Calibri" panose="020F0502020204030204"/>
                <a:ea typeface="Times New Roman"/>
                <a:cs typeface="Times New Roman"/>
              </a:rPr>
              <a:t>-</a:t>
            </a:r>
            <a:r>
              <a:rPr kumimoji="0" lang="fr-FR" sz="2400" b="0" i="0" u="none" strike="noStrike" kern="1200" cap="none" spc="0" normalizeH="0" baseline="0" noProof="0" dirty="0">
                <a:ln>
                  <a:noFill/>
                </a:ln>
                <a:solidFill>
                  <a:srgbClr val="FF0000"/>
                </a:solidFill>
                <a:effectLst/>
                <a:uLnTx/>
                <a:uFillTx/>
                <a:latin typeface="Calibri" panose="020F0502020204030204"/>
                <a:ea typeface="Times New Roman"/>
                <a:cs typeface="Times New Roman"/>
              </a:rPr>
              <a:t>tu</a:t>
            </a:r>
            <a:r>
              <a:rPr kumimoji="0" lang="fr-FR" sz="2400" b="0" i="0" u="none" strike="noStrike" kern="1200" cap="none" spc="0" normalizeH="0" baseline="0" noProof="0" dirty="0">
                <a:ln>
                  <a:noFill/>
                </a:ln>
                <a:solidFill>
                  <a:srgbClr val="000000"/>
                </a:solidFill>
                <a:effectLst/>
                <a:uLnTx/>
                <a:uFillTx/>
                <a:latin typeface="Calibri" panose="020F0502020204030204"/>
                <a:ea typeface="Times New Roman"/>
                <a:cs typeface="Times New Roman"/>
              </a:rPr>
              <a:t> </a:t>
            </a:r>
            <a:r>
              <a:rPr kumimoji="0" lang="fr-FR" sz="2400" b="0" i="0" u="none" strike="noStrike" kern="1200" cap="none" spc="0" normalizeH="0" baseline="0" noProof="0" dirty="0" err="1">
                <a:ln>
                  <a:noFill/>
                </a:ln>
                <a:solidFill>
                  <a:srgbClr val="FF0000"/>
                </a:solidFill>
                <a:effectLst/>
                <a:uLnTx/>
                <a:uFillTx/>
                <a:latin typeface="Calibri" panose="020F0502020204030204"/>
                <a:ea typeface="Times New Roman"/>
                <a:cs typeface="Times New Roman"/>
              </a:rPr>
              <a:t>d</a:t>
            </a:r>
            <a:r>
              <a:rPr kumimoji="0" lang="fr-FR" sz="2400" b="0" i="0" u="none" strike="noStrike" kern="1200" cap="none" spc="0" normalizeH="0" baseline="0" noProof="0" dirty="0" err="1">
                <a:ln>
                  <a:noFill/>
                </a:ln>
                <a:solidFill>
                  <a:srgbClr val="000000"/>
                </a:solidFill>
                <a:effectLst/>
                <a:uLnTx/>
                <a:uFillTx/>
                <a:latin typeface="Calibri" panose="020F0502020204030204"/>
                <a:ea typeface="Times New Roman"/>
                <a:cs typeface="Times New Roman"/>
              </a:rPr>
              <a:t>ɫǥ</a:t>
            </a:r>
            <a:r>
              <a:rPr kumimoji="0" lang="fr-FR" sz="2400" b="0" i="0" u="none" strike="noStrike" kern="1200" cap="none" spc="0" normalizeH="0" baseline="0" noProof="0" dirty="0" err="1">
                <a:ln>
                  <a:noFill/>
                </a:ln>
                <a:solidFill>
                  <a:srgbClr val="FF0000"/>
                </a:solidFill>
                <a:effectLst/>
                <a:uLnTx/>
                <a:uFillTx/>
                <a:latin typeface="Calibri" panose="020F0502020204030204"/>
                <a:ea typeface="Times New Roman"/>
                <a:cs typeface="Times New Roman"/>
              </a:rPr>
              <a:t>c</a:t>
            </a:r>
            <a:r>
              <a:rPr kumimoji="0" lang="fr-FR" sz="2400" b="0" i="0" u="none" strike="noStrike" kern="1200" cap="none" spc="0" normalizeH="0" baseline="0" noProof="0" dirty="0">
                <a:ln>
                  <a:noFill/>
                </a:ln>
                <a:solidFill>
                  <a:srgbClr val="000000"/>
                </a:solidFill>
                <a:effectLst/>
                <a:uLnTx/>
                <a:uFillTx/>
                <a:latin typeface="Calibri" panose="020F0502020204030204"/>
                <a:ea typeface="Times New Roman"/>
                <a:cs typeface="Times New Roman"/>
              </a:rPr>
              <a:t>, </a:t>
            </a:r>
            <a:r>
              <a:rPr kumimoji="0" lang="fr-FR" sz="2400" b="0" i="0" u="none" strike="noStrike" kern="1200" cap="none" spc="0" normalizeH="0" baseline="0" noProof="0" dirty="0">
                <a:ln>
                  <a:noFill/>
                </a:ln>
                <a:solidFill>
                  <a:srgbClr val="FF0000"/>
                </a:solidFill>
                <a:effectLst/>
                <a:uLnTx/>
                <a:uFillTx/>
                <a:latin typeface="Calibri" panose="020F0502020204030204"/>
                <a:ea typeface="Times New Roman"/>
                <a:cs typeface="Times New Roman"/>
              </a:rPr>
              <a:t>qui ne</a:t>
            </a:r>
            <a:r>
              <a:rPr kumimoji="0" lang="fr-FR" sz="2400" b="0" i="0" u="none" strike="noStrike" kern="1200" cap="none" spc="0" normalizeH="0" baseline="0" noProof="0" dirty="0">
                <a:ln>
                  <a:noFill/>
                </a:ln>
                <a:solidFill>
                  <a:srgbClr val="000000"/>
                </a:solidFill>
                <a:effectLst/>
                <a:uLnTx/>
                <a:uFillTx/>
                <a:latin typeface="Calibri" panose="020F0502020204030204"/>
                <a:ea typeface="Times New Roman"/>
                <a:cs typeface="Times New Roman"/>
              </a:rPr>
              <a:t> </a:t>
            </a:r>
            <a:r>
              <a:rPr kumimoji="0" lang="fr-FR" sz="2400" b="0" i="0" u="none" strike="noStrike" kern="1200" cap="none" spc="0" normalizeH="0" baseline="0" noProof="0" dirty="0" err="1">
                <a:ln>
                  <a:noFill/>
                </a:ln>
                <a:solidFill>
                  <a:srgbClr val="FF0000"/>
                </a:solidFill>
                <a:effectLst/>
                <a:uLnTx/>
                <a:uFillTx/>
                <a:latin typeface="Calibri" panose="020F0502020204030204"/>
                <a:ea typeface="Times New Roman"/>
                <a:cs typeface="Times New Roman"/>
              </a:rPr>
              <a:t>s</a:t>
            </a:r>
            <a:r>
              <a:rPr kumimoji="0" lang="fr-FR" sz="2400" b="0" i="0" u="none" strike="noStrike" kern="1200" cap="none" spc="0" normalizeH="0" baseline="0" noProof="0" dirty="0" err="1">
                <a:ln>
                  <a:noFill/>
                </a:ln>
                <a:solidFill>
                  <a:srgbClr val="000000"/>
                </a:solidFill>
                <a:effectLst/>
                <a:uLnTx/>
                <a:uFillTx/>
                <a:latin typeface="Calibri" panose="020F0502020204030204"/>
                <a:ea typeface="Times New Roman"/>
                <a:cs typeface="Times New Roman"/>
              </a:rPr>
              <a:t>əɝ</a:t>
            </a:r>
            <a:r>
              <a:rPr kumimoji="0" lang="fr-FR" sz="2400" b="0" i="0" u="none" strike="noStrike" kern="1200" cap="none" spc="0" normalizeH="0" baseline="0" noProof="0" dirty="0" err="1">
                <a:ln>
                  <a:noFill/>
                </a:ln>
                <a:solidFill>
                  <a:srgbClr val="0070C0"/>
                </a:solidFill>
                <a:effectLst/>
                <a:uLnTx/>
                <a:uFillTx/>
                <a:latin typeface="Calibri" panose="020F0502020204030204"/>
                <a:ea typeface="Times New Roman"/>
                <a:cs typeface="Times New Roman"/>
              </a:rPr>
              <a:t>t</a:t>
            </a:r>
            <a:r>
              <a:rPr kumimoji="0" lang="fr-FR" sz="2400" b="0" i="0" u="none" strike="noStrike" kern="1200" cap="none" spc="0" normalizeH="0" baseline="0" noProof="0" dirty="0">
                <a:ln>
                  <a:noFill/>
                </a:ln>
                <a:solidFill>
                  <a:srgbClr val="000000"/>
                </a:solidFill>
                <a:effectLst/>
                <a:uLnTx/>
                <a:uFillTx/>
                <a:latin typeface="Calibri" panose="020F0502020204030204"/>
                <a:ea typeface="Times New Roman"/>
                <a:cs typeface="Times New Roman"/>
              </a:rPr>
              <a:t> </a:t>
            </a:r>
            <a:r>
              <a:rPr kumimoji="0" lang="fr-FR" sz="2400" b="0" i="0" u="none" strike="noStrike" kern="1200" cap="none" spc="0" normalizeH="0" baseline="0" noProof="0" dirty="0" err="1">
                <a:ln>
                  <a:noFill/>
                </a:ln>
                <a:solidFill>
                  <a:srgbClr val="FF0000"/>
                </a:solidFill>
                <a:effectLst/>
                <a:uLnTx/>
                <a:uFillTx/>
                <a:latin typeface="Calibri" panose="020F0502020204030204"/>
                <a:ea typeface="Times New Roman"/>
                <a:cs typeface="Times New Roman"/>
              </a:rPr>
              <a:t>vol</a:t>
            </a:r>
            <a:r>
              <a:rPr kumimoji="0" lang="fr-FR" sz="2400" b="0" i="0" u="none" strike="noStrike" kern="1200" cap="none" spc="0" normalizeH="0" baseline="0" noProof="0" dirty="0" err="1">
                <a:ln>
                  <a:noFill/>
                </a:ln>
                <a:solidFill>
                  <a:srgbClr val="000000"/>
                </a:solidFill>
                <a:effectLst/>
                <a:uLnTx/>
                <a:uFillTx/>
                <a:latin typeface="Calibri" panose="020F0502020204030204"/>
                <a:ea typeface="Times New Roman"/>
                <a:cs typeface="Times New Roman"/>
              </a:rPr>
              <a:t>ʁɔ</a:t>
            </a:r>
            <a:r>
              <a:rPr kumimoji="0" lang="fr-FR" sz="2400" b="0" i="0" u="none" strike="noStrike" kern="1200" cap="none" spc="0" normalizeH="0" baseline="0" noProof="0" dirty="0">
                <a:ln>
                  <a:noFill/>
                </a:ln>
                <a:solidFill>
                  <a:srgbClr val="000000"/>
                </a:solidFill>
                <a:effectLst/>
                <a:uLnTx/>
                <a:uFillTx/>
                <a:latin typeface="Calibri" panose="020F0502020204030204"/>
                <a:ea typeface="Times New Roman"/>
                <a:cs typeface="Times New Roman"/>
              </a:rPr>
              <a:t> ? » </a:t>
            </a:r>
            <a:r>
              <a:rPr kumimoji="0" lang="fr-FR" sz="2400" b="0" i="0" u="none" strike="noStrike" kern="1200" cap="none" spc="0" normalizeH="0" baseline="0" noProof="0" dirty="0">
                <a:ln>
                  <a:noFill/>
                </a:ln>
                <a:solidFill>
                  <a:srgbClr val="FF0000"/>
                </a:solidFill>
                <a:effectLst/>
                <a:uLnTx/>
                <a:uFillTx/>
                <a:latin typeface="Calibri" panose="020F0502020204030204"/>
                <a:ea typeface="Times New Roman"/>
                <a:cs typeface="Times New Roman"/>
              </a:rPr>
              <a:t>di</a:t>
            </a:r>
            <a:r>
              <a:rPr kumimoji="0" lang="fr-FR" sz="2400" b="0" i="0" u="none" strike="noStrike" kern="1200" cap="none" spc="0" normalizeH="0" baseline="0" noProof="0" dirty="0">
                <a:ln>
                  <a:noFill/>
                </a:ln>
                <a:solidFill>
                  <a:srgbClr val="0070C0"/>
                </a:solidFill>
                <a:effectLst/>
                <a:uLnTx/>
                <a:uFillTx/>
                <a:latin typeface="Calibri" panose="020F0502020204030204"/>
                <a:ea typeface="Times New Roman"/>
                <a:cs typeface="Times New Roman"/>
              </a:rPr>
              <a:t>t</a:t>
            </a:r>
            <a:r>
              <a:rPr kumimoji="0" lang="fr-FR" sz="2400" b="0" i="0" u="none" strike="noStrike" kern="1200" cap="none" spc="0" normalizeH="0" baseline="0" noProof="0" dirty="0">
                <a:ln>
                  <a:noFill/>
                </a:ln>
                <a:solidFill>
                  <a:srgbClr val="000000"/>
                </a:solidFill>
                <a:effectLst/>
                <a:uLnTx/>
                <a:uFillTx/>
                <a:latin typeface="Calibri" panose="020F0502020204030204"/>
                <a:ea typeface="Times New Roman"/>
                <a:cs typeface="Times New Roman"/>
              </a:rPr>
              <a:t>-</a:t>
            </a:r>
            <a:r>
              <a:rPr kumimoji="0" lang="fr-FR" sz="2400" b="0" i="0" u="none" strike="noStrike" kern="1200" cap="none" spc="0" normalizeH="0" baseline="0" noProof="0" dirty="0">
                <a:ln>
                  <a:noFill/>
                </a:ln>
                <a:solidFill>
                  <a:srgbClr val="FF0000"/>
                </a:solidFill>
                <a:effectLst/>
                <a:uLnTx/>
                <a:uFillTx/>
                <a:latin typeface="Calibri" panose="020F0502020204030204"/>
                <a:ea typeface="Times New Roman"/>
                <a:cs typeface="Times New Roman"/>
              </a:rPr>
              <a:t>il</a:t>
            </a:r>
            <a:r>
              <a:rPr kumimoji="0" lang="fr-FR" sz="2400" b="0" i="0" u="none" strike="noStrike" kern="1200" cap="none" spc="0" normalizeH="0" baseline="0" noProof="0" dirty="0">
                <a:ln>
                  <a:noFill/>
                </a:ln>
                <a:solidFill>
                  <a:srgbClr val="000000"/>
                </a:solidFill>
                <a:effectLst/>
                <a:uLnTx/>
                <a:uFillTx/>
                <a:latin typeface="Calibri" panose="020F0502020204030204"/>
                <a:ea typeface="Times New Roman"/>
                <a:cs typeface="Times New Roman"/>
              </a:rPr>
              <a:t> </a:t>
            </a:r>
            <a:r>
              <a:rPr kumimoji="0" lang="fr-FR" sz="2400" b="0" i="0" u="none" strike="noStrike" kern="1200" cap="none" spc="0" normalizeH="0" baseline="0" noProof="0" dirty="0">
                <a:ln>
                  <a:noFill/>
                </a:ln>
                <a:solidFill>
                  <a:srgbClr val="00B050"/>
                </a:solidFill>
                <a:effectLst/>
                <a:uLnTx/>
                <a:uFillTx/>
                <a:latin typeface="Calibri" panose="020F0502020204030204"/>
                <a:ea typeface="Times New Roman"/>
                <a:cs typeface="Times New Roman"/>
              </a:rPr>
              <a:t>en</a:t>
            </a:r>
            <a:r>
              <a:rPr kumimoji="0" lang="fr-FR" sz="2400" b="0" i="0" u="none" strike="noStrike" kern="1200" cap="none" spc="0" normalizeH="0" baseline="0" noProof="0" dirty="0">
                <a:ln>
                  <a:noFill/>
                </a:ln>
                <a:solidFill>
                  <a:srgbClr val="000000"/>
                </a:solidFill>
                <a:effectLst/>
                <a:uLnTx/>
                <a:uFillTx/>
                <a:latin typeface="Calibri" panose="020F0502020204030204"/>
                <a:ea typeface="Times New Roman"/>
                <a:cs typeface="Times New Roman"/>
              </a:rPr>
              <a:t> </a:t>
            </a:r>
            <a:r>
              <a:rPr kumimoji="0" lang="fr-FR" sz="2400" b="0" i="0" u="none" strike="noStrike" kern="1200" cap="none" spc="0" normalizeH="0" baseline="0" noProof="0" dirty="0" err="1">
                <a:ln>
                  <a:noFill/>
                </a:ln>
                <a:solidFill>
                  <a:srgbClr val="000000"/>
                </a:solidFill>
                <a:effectLst/>
                <a:uLnTx/>
                <a:uFillTx/>
                <a:latin typeface="Calibri" panose="020F0502020204030204"/>
                <a:ea typeface="Times New Roman"/>
                <a:cs typeface="Times New Roman"/>
              </a:rPr>
              <a:t>ƽ</a:t>
            </a:r>
            <a:r>
              <a:rPr kumimoji="0" lang="fr-FR" sz="2400" b="0" i="0" u="none" strike="noStrike" kern="1200" cap="none" spc="0" normalizeH="0" baseline="0" noProof="0" dirty="0" err="1">
                <a:ln>
                  <a:noFill/>
                </a:ln>
                <a:solidFill>
                  <a:srgbClr val="FF0000"/>
                </a:solidFill>
                <a:effectLst/>
                <a:uLnTx/>
                <a:uFillTx/>
                <a:latin typeface="Calibri" panose="020F0502020204030204"/>
                <a:ea typeface="Times New Roman"/>
                <a:cs typeface="Times New Roman"/>
              </a:rPr>
              <a:t>auss</a:t>
            </a:r>
            <a:r>
              <a:rPr kumimoji="0" lang="fr-FR" sz="2400" b="0" i="0" u="none" strike="noStrike" kern="1200" cap="none" spc="0" normalizeH="0" baseline="0" noProof="0" dirty="0" err="1">
                <a:ln>
                  <a:noFill/>
                </a:ln>
                <a:solidFill>
                  <a:srgbClr val="000000"/>
                </a:solidFill>
                <a:effectLst/>
                <a:uLnTx/>
                <a:uFillTx/>
                <a:latin typeface="Calibri" panose="020F0502020204030204"/>
                <a:ea typeface="Times New Roman"/>
                <a:cs typeface="Times New Roman"/>
              </a:rPr>
              <a:t>əǥ</a:t>
            </a:r>
            <a:r>
              <a:rPr kumimoji="0" lang="fr-FR" sz="2400" b="0" i="0" u="none" strike="noStrike" kern="1200" cap="none" spc="0" normalizeH="0" baseline="0" noProof="0" dirty="0" err="1">
                <a:ln>
                  <a:noFill/>
                </a:ln>
                <a:solidFill>
                  <a:srgbClr val="0070C0"/>
                </a:solidFill>
                <a:effectLst/>
                <a:uLnTx/>
                <a:uFillTx/>
                <a:latin typeface="Calibri" panose="020F0502020204030204"/>
                <a:ea typeface="Times New Roman"/>
                <a:cs typeface="Times New Roman"/>
              </a:rPr>
              <a:t>t</a:t>
            </a:r>
            <a:r>
              <a:rPr kumimoji="0" lang="fr-FR" sz="2400" b="0" i="0" u="none" strike="noStrike" kern="1200" cap="none" spc="0" normalizeH="0" baseline="0" noProof="0" dirty="0">
                <a:ln>
                  <a:noFill/>
                </a:ln>
                <a:solidFill>
                  <a:srgbClr val="000000"/>
                </a:solidFill>
                <a:effectLst/>
                <a:uLnTx/>
                <a:uFillTx/>
                <a:latin typeface="Calibri" panose="020F0502020204030204"/>
                <a:ea typeface="Times New Roman"/>
                <a:cs typeface="Times New Roman"/>
              </a:rPr>
              <a:t> </a:t>
            </a:r>
            <a:r>
              <a:rPr kumimoji="0" lang="fr-FR" sz="2400" b="0" i="0" u="none" strike="noStrike" kern="1200" cap="none" spc="0" normalizeH="0" baseline="0" noProof="0" dirty="0">
                <a:ln>
                  <a:noFill/>
                </a:ln>
                <a:solidFill>
                  <a:srgbClr val="FF0000"/>
                </a:solidFill>
                <a:effectLst/>
                <a:uLnTx/>
                <a:uFillTx/>
                <a:latin typeface="Calibri" panose="020F0502020204030204"/>
                <a:ea typeface="Times New Roman"/>
                <a:cs typeface="Times New Roman"/>
              </a:rPr>
              <a:t>les</a:t>
            </a:r>
            <a:r>
              <a:rPr kumimoji="0" lang="fr-FR" sz="2400" b="0" i="0" u="none" strike="noStrike" kern="1200" cap="none" spc="0" normalizeH="0" baseline="0" noProof="0" dirty="0">
                <a:ln>
                  <a:noFill/>
                </a:ln>
                <a:solidFill>
                  <a:srgbClr val="000000"/>
                </a:solidFill>
                <a:effectLst/>
                <a:uLnTx/>
                <a:uFillTx/>
                <a:latin typeface="Calibri" panose="020F0502020204030204"/>
                <a:ea typeface="Times New Roman"/>
                <a:cs typeface="Times New Roman"/>
              </a:rPr>
              <a:t> </a:t>
            </a:r>
            <a:r>
              <a:rPr kumimoji="0" lang="fr-FR" sz="2400" b="0" i="0" u="none" strike="noStrike" kern="1200" cap="none" spc="0" normalizeH="0" baseline="0" noProof="0" dirty="0">
                <a:ln>
                  <a:noFill/>
                </a:ln>
                <a:solidFill>
                  <a:srgbClr val="FF0000"/>
                </a:solidFill>
                <a:effectLst/>
                <a:uLnTx/>
                <a:uFillTx/>
                <a:latin typeface="Calibri" panose="020F0502020204030204"/>
                <a:ea typeface="Times New Roman"/>
                <a:cs typeface="Times New Roman"/>
              </a:rPr>
              <a:t>épaul</a:t>
            </a:r>
            <a:r>
              <a:rPr kumimoji="0" lang="fr-FR" sz="2400" b="0" i="0" u="none" strike="noStrike" kern="1200" cap="none" spc="0" normalizeH="0" baseline="0" noProof="0" dirty="0">
                <a:ln>
                  <a:noFill/>
                </a:ln>
                <a:solidFill>
                  <a:srgbClr val="0070C0"/>
                </a:solidFill>
                <a:effectLst/>
                <a:uLnTx/>
                <a:uFillTx/>
                <a:latin typeface="Calibri" panose="020F0502020204030204"/>
                <a:ea typeface="Times New Roman"/>
                <a:cs typeface="Times New Roman"/>
              </a:rPr>
              <a:t>es</a:t>
            </a:r>
            <a:r>
              <a:rPr kumimoji="0" lang="fr-FR" sz="2400" b="0" i="0" u="none" strike="noStrike" kern="1200" cap="none" spc="0" normalizeH="0" baseline="0" noProof="0" dirty="0">
                <a:ln>
                  <a:noFill/>
                </a:ln>
                <a:solidFill>
                  <a:srgbClr val="000000"/>
                </a:solidFill>
                <a:effectLst/>
                <a:uLnTx/>
                <a:uFillTx/>
                <a:latin typeface="Calibri" panose="020F0502020204030204"/>
                <a:ea typeface="Times New Roman"/>
                <a:cs typeface="Times New Roman"/>
              </a:rPr>
              <a:t>.</a:t>
            </a:r>
            <a:br>
              <a:rPr kumimoji="0" lang="fr-FR" sz="2400" b="0" i="0" u="none" strike="noStrike" kern="1200" cap="none" spc="0" normalizeH="0" baseline="0" noProof="0" dirty="0">
                <a:ln>
                  <a:noFill/>
                </a:ln>
                <a:solidFill>
                  <a:srgbClr val="000000"/>
                </a:solidFill>
                <a:effectLst/>
                <a:uLnTx/>
                <a:uFillTx/>
                <a:latin typeface="Calibri" panose="020F0502020204030204"/>
                <a:ea typeface="Times New Roman"/>
                <a:cs typeface="Times New Roman"/>
              </a:rPr>
            </a:br>
            <a:r>
              <a:rPr kumimoji="0" lang="fr-FR" sz="2400" b="0" i="0" u="none" strike="noStrike" kern="1200" cap="none" spc="0" normalizeH="0" baseline="0" noProof="0" dirty="0">
                <a:ln>
                  <a:noFill/>
                </a:ln>
                <a:solidFill>
                  <a:srgbClr val="FF0000"/>
                </a:solidFill>
                <a:effectLst/>
                <a:uLnTx/>
                <a:uFillTx/>
                <a:latin typeface="Calibri" panose="020F0502020204030204"/>
                <a:ea typeface="Times New Roman"/>
                <a:cs typeface="Times New Roman"/>
              </a:rPr>
              <a:t>A</a:t>
            </a:r>
            <a:r>
              <a:rPr kumimoji="0" lang="fr-FR" sz="2400" b="0" i="0" u="none" strike="noStrike" kern="1200" cap="none" spc="0" normalizeH="0" baseline="0" noProof="0" dirty="0">
                <a:ln>
                  <a:noFill/>
                </a:ln>
                <a:solidFill>
                  <a:srgbClr val="000000"/>
                </a:solidFill>
                <a:effectLst/>
                <a:uLnTx/>
                <a:uFillTx/>
                <a:latin typeface="Calibri" panose="020F0502020204030204"/>
                <a:ea typeface="Times New Roman"/>
                <a:cs typeface="Times New Roman"/>
              </a:rPr>
              <a:t> </a:t>
            </a:r>
            <a:r>
              <a:rPr kumimoji="0" lang="fr-FR" sz="2400" b="0" i="0" u="none" strike="noStrike" kern="1200" cap="none" spc="0" normalizeH="0" baseline="0" noProof="0" dirty="0" err="1">
                <a:ln>
                  <a:noFill/>
                </a:ln>
                <a:solidFill>
                  <a:srgbClr val="FF0000"/>
                </a:solidFill>
                <a:effectLst/>
                <a:uLnTx/>
                <a:uFillTx/>
                <a:latin typeface="Calibri" panose="020F0502020204030204"/>
                <a:ea typeface="Times New Roman"/>
                <a:cs typeface="Times New Roman"/>
              </a:rPr>
              <a:t>qu</a:t>
            </a:r>
            <a:r>
              <a:rPr kumimoji="0" lang="fr-FR" sz="2400" b="0" i="0" u="none" strike="noStrike" kern="1200" cap="none" spc="0" normalizeH="0" baseline="0" noProof="0" dirty="0" err="1">
                <a:ln>
                  <a:noFill/>
                </a:ln>
                <a:solidFill>
                  <a:srgbClr val="000000"/>
                </a:solidFill>
                <a:effectLst/>
                <a:uLnTx/>
                <a:uFillTx/>
                <a:latin typeface="Calibri" panose="020F0502020204030204"/>
                <a:ea typeface="Times New Roman"/>
                <a:cs typeface="Times New Roman"/>
              </a:rPr>
              <a:t>ɫɝ</a:t>
            </a:r>
            <a:r>
              <a:rPr kumimoji="0" lang="fr-FR" sz="2400" b="0" i="0" u="none" strike="noStrike" kern="1200" cap="none" spc="0" normalizeH="0" baseline="0" noProof="0" dirty="0">
                <a:ln>
                  <a:noFill/>
                </a:ln>
                <a:solidFill>
                  <a:srgbClr val="000000"/>
                </a:solidFill>
                <a:effectLst/>
                <a:uLnTx/>
                <a:uFillTx/>
                <a:latin typeface="Calibri" panose="020F0502020204030204"/>
                <a:ea typeface="Times New Roman"/>
                <a:cs typeface="Times New Roman"/>
              </a:rPr>
              <a:t> </a:t>
            </a:r>
            <a:r>
              <a:rPr kumimoji="0" lang="fr-FR" sz="2400" b="0" i="0" u="none" strike="noStrike" kern="1200" cap="none" spc="0" normalizeH="0" baseline="0" noProof="0" dirty="0">
                <a:ln>
                  <a:noFill/>
                </a:ln>
                <a:solidFill>
                  <a:srgbClr val="FF0000"/>
                </a:solidFill>
                <a:effectLst/>
                <a:uLnTx/>
                <a:uFillTx/>
                <a:latin typeface="Calibri" panose="020F0502020204030204"/>
                <a:ea typeface="Times New Roman"/>
                <a:cs typeface="Times New Roman"/>
              </a:rPr>
              <a:t>le</a:t>
            </a:r>
            <a:r>
              <a:rPr kumimoji="0" lang="fr-FR" sz="2400" b="0" i="0" u="none" strike="noStrike" kern="1200" cap="none" spc="0" normalizeH="0" baseline="0" noProof="0" dirty="0">
                <a:ln>
                  <a:noFill/>
                </a:ln>
                <a:solidFill>
                  <a:srgbClr val="000000"/>
                </a:solidFill>
                <a:effectLst/>
                <a:uLnTx/>
                <a:uFillTx/>
                <a:latin typeface="Calibri" panose="020F0502020204030204"/>
                <a:ea typeface="Times New Roman"/>
                <a:cs typeface="Times New Roman"/>
              </a:rPr>
              <a:t> </a:t>
            </a:r>
            <a:r>
              <a:rPr kumimoji="0" lang="fr-FR" sz="2400" b="0" i="0" u="none" strike="noStrike" kern="1200" cap="none" spc="0" normalizeH="0" baseline="0" noProof="0" dirty="0">
                <a:ln>
                  <a:noFill/>
                </a:ln>
                <a:solidFill>
                  <a:srgbClr val="FF0000"/>
                </a:solidFill>
                <a:effectLst/>
                <a:uLnTx/>
                <a:uFillTx/>
                <a:latin typeface="Calibri" panose="020F0502020204030204"/>
                <a:ea typeface="Times New Roman"/>
                <a:cs typeface="Times New Roman"/>
              </a:rPr>
              <a:t>canar</a:t>
            </a:r>
            <a:r>
              <a:rPr kumimoji="0" lang="fr-FR" sz="2400" b="0" i="0" u="none" strike="noStrike" kern="1200" cap="none" spc="0" normalizeH="0" baseline="0" noProof="0" dirty="0">
                <a:ln>
                  <a:noFill/>
                </a:ln>
                <a:solidFill>
                  <a:srgbClr val="0070C0"/>
                </a:solidFill>
                <a:effectLst/>
                <a:uLnTx/>
                <a:uFillTx/>
                <a:latin typeface="Calibri" panose="020F0502020204030204"/>
                <a:ea typeface="Times New Roman"/>
                <a:cs typeface="Times New Roman"/>
              </a:rPr>
              <a:t>d</a:t>
            </a:r>
            <a:r>
              <a:rPr kumimoji="0" lang="fr-FR" sz="2400" b="0" i="0" u="none" strike="noStrike" kern="1200" cap="none" spc="0" normalizeH="0" baseline="0" noProof="0" dirty="0">
                <a:ln>
                  <a:noFill/>
                </a:ln>
                <a:solidFill>
                  <a:srgbClr val="000000"/>
                </a:solidFill>
                <a:effectLst/>
                <a:uLnTx/>
                <a:uFillTx/>
                <a:latin typeface="Calibri" panose="020F0502020204030204"/>
                <a:ea typeface="Times New Roman"/>
                <a:cs typeface="Times New Roman"/>
              </a:rPr>
              <a:t> </a:t>
            </a:r>
            <a:r>
              <a:rPr kumimoji="0" lang="fr-FR" sz="2400" b="0" i="0" u="none" strike="noStrike" kern="1200" cap="none" spc="0" normalizeH="0" baseline="0" noProof="0" dirty="0" err="1">
                <a:ln>
                  <a:noFill/>
                </a:ln>
                <a:solidFill>
                  <a:srgbClr val="FF0000"/>
                </a:solidFill>
                <a:effectLst/>
                <a:uLnTx/>
                <a:uFillTx/>
                <a:latin typeface="Calibri" panose="020F0502020204030204"/>
                <a:ea typeface="Times New Roman"/>
                <a:cs typeface="Times New Roman"/>
              </a:rPr>
              <a:t>rép</a:t>
            </a:r>
            <a:r>
              <a:rPr kumimoji="0" lang="fr-FR" sz="2400" b="0" i="0" u="none" strike="noStrike" kern="1200" cap="none" spc="0" normalizeH="0" baseline="0" noProof="0" dirty="0" err="1">
                <a:ln>
                  <a:noFill/>
                </a:ln>
                <a:solidFill>
                  <a:srgbClr val="000000"/>
                </a:solidFill>
                <a:effectLst/>
                <a:uLnTx/>
                <a:uFillTx/>
                <a:latin typeface="Calibri" panose="020F0502020204030204"/>
                <a:ea typeface="Times New Roman"/>
                <a:cs typeface="Times New Roman"/>
              </a:rPr>
              <a:t>ɫǥ</a:t>
            </a:r>
            <a:r>
              <a:rPr kumimoji="0" lang="fr-FR" sz="2400" b="0" i="0" u="none" strike="noStrike" kern="1200" cap="none" spc="0" normalizeH="0" baseline="0" noProof="0" dirty="0" err="1">
                <a:ln>
                  <a:noFill/>
                </a:ln>
                <a:solidFill>
                  <a:srgbClr val="FF0000"/>
                </a:solidFill>
                <a:effectLst/>
                <a:uLnTx/>
                <a:uFillTx/>
                <a:latin typeface="Calibri" panose="020F0502020204030204"/>
                <a:ea typeface="Times New Roman"/>
                <a:cs typeface="Times New Roman"/>
              </a:rPr>
              <a:t>di</a:t>
            </a:r>
            <a:r>
              <a:rPr kumimoji="0" lang="fr-FR" sz="2400" b="0" i="0" u="none" strike="noStrike" kern="1200" cap="none" spc="0" normalizeH="0" baseline="0" noProof="0" dirty="0" err="1">
                <a:ln>
                  <a:noFill/>
                </a:ln>
                <a:solidFill>
                  <a:srgbClr val="0070C0"/>
                </a:solidFill>
                <a:effectLst/>
                <a:uLnTx/>
                <a:uFillTx/>
                <a:latin typeface="Calibri" panose="020F0502020204030204"/>
                <a:ea typeface="Times New Roman"/>
                <a:cs typeface="Times New Roman"/>
              </a:rPr>
              <a:t>t</a:t>
            </a:r>
            <a:r>
              <a:rPr kumimoji="0" lang="fr-FR" sz="2400" b="0" i="0" u="none" strike="noStrike" kern="1200" cap="none" spc="0" normalizeH="0" baseline="0" noProof="0" dirty="0">
                <a:ln>
                  <a:noFill/>
                </a:ln>
                <a:solidFill>
                  <a:srgbClr val="000000"/>
                </a:solidFill>
                <a:effectLst/>
                <a:uLnTx/>
                <a:uFillTx/>
                <a:latin typeface="Calibri" panose="020F0502020204030204"/>
                <a:ea typeface="Times New Roman"/>
                <a:cs typeface="Times New Roman"/>
              </a:rPr>
              <a:t> : « </a:t>
            </a:r>
            <a:r>
              <a:rPr kumimoji="0" lang="fr-FR" sz="2400" b="0" i="0" u="none" strike="noStrike" kern="1200" cap="none" spc="0" normalizeH="0" baseline="0" noProof="0" dirty="0" err="1">
                <a:ln>
                  <a:noFill/>
                </a:ln>
                <a:solidFill>
                  <a:srgbClr val="FF0000"/>
                </a:solidFill>
                <a:effectLst/>
                <a:uLnTx/>
                <a:uFillTx/>
                <a:latin typeface="Calibri" panose="020F0502020204030204"/>
                <a:ea typeface="Times New Roman"/>
                <a:cs typeface="Times New Roman"/>
              </a:rPr>
              <a:t>Qu</a:t>
            </a:r>
            <a:r>
              <a:rPr kumimoji="0" lang="fr-FR" sz="2400" b="0" i="0" u="none" strike="noStrike" kern="1200" cap="none" spc="0" normalizeH="0" baseline="0" noProof="0" dirty="0" err="1">
                <a:ln>
                  <a:noFill/>
                </a:ln>
                <a:solidFill>
                  <a:srgbClr val="000000"/>
                </a:solidFill>
                <a:effectLst/>
                <a:uLnTx/>
                <a:uFillTx/>
                <a:latin typeface="Calibri" panose="020F0502020204030204"/>
                <a:ea typeface="Times New Roman"/>
                <a:cs typeface="Times New Roman"/>
              </a:rPr>
              <a:t>ʁ</a:t>
            </a:r>
            <a:r>
              <a:rPr kumimoji="0" lang="fr-FR" sz="2400" b="0" i="0" u="none" strike="noStrike" kern="1200" cap="none" spc="0" normalizeH="0" baseline="0" noProof="0" dirty="0" err="1">
                <a:ln>
                  <a:noFill/>
                </a:ln>
                <a:solidFill>
                  <a:srgbClr val="FF0000"/>
                </a:solidFill>
                <a:effectLst/>
                <a:uLnTx/>
                <a:uFillTx/>
                <a:latin typeface="Calibri" panose="020F0502020204030204"/>
                <a:ea typeface="Times New Roman"/>
                <a:cs typeface="Times New Roman"/>
              </a:rPr>
              <a:t>l</a:t>
            </a:r>
            <a:r>
              <a:rPr kumimoji="0" lang="fr-FR" sz="2400" b="0" i="0" u="none" strike="noStrike" kern="1200" cap="none" spc="0" normalizeH="0" baseline="0" noProof="0" dirty="0">
                <a:ln>
                  <a:noFill/>
                </a:ln>
                <a:solidFill>
                  <a:srgbClr val="000000"/>
                </a:solidFill>
                <a:effectLst/>
                <a:uLnTx/>
                <a:uFillTx/>
                <a:latin typeface="Calibri" panose="020F0502020204030204"/>
                <a:ea typeface="Times New Roman"/>
                <a:cs typeface="Times New Roman"/>
              </a:rPr>
              <a:t> </a:t>
            </a:r>
            <a:r>
              <a:rPr kumimoji="0" lang="fr-FR" sz="2400" b="0" i="0" u="none" strike="noStrike" kern="1200" cap="none" spc="0" normalizeH="0" baseline="0" noProof="0" dirty="0" err="1">
                <a:ln>
                  <a:noFill/>
                </a:ln>
                <a:solidFill>
                  <a:srgbClr val="000000"/>
                </a:solidFill>
                <a:effectLst/>
                <a:uLnTx/>
                <a:uFillTx/>
                <a:latin typeface="Calibri" panose="020F0502020204030204"/>
                <a:ea typeface="Times New Roman"/>
                <a:cs typeface="Times New Roman"/>
              </a:rPr>
              <a:t>gʁǥ</a:t>
            </a:r>
            <a:r>
              <a:rPr kumimoji="0" lang="fr-FR" sz="2400" b="0" i="0" u="none" strike="noStrike" kern="1200" cap="none" spc="0" normalizeH="0" baseline="0" noProof="0" dirty="0" err="1">
                <a:ln>
                  <a:noFill/>
                </a:ln>
                <a:solidFill>
                  <a:srgbClr val="FF0000"/>
                </a:solidFill>
                <a:effectLst/>
                <a:uLnTx/>
                <a:uFillTx/>
                <a:latin typeface="Calibri" panose="020F0502020204030204"/>
                <a:ea typeface="Times New Roman"/>
                <a:cs typeface="Times New Roman"/>
              </a:rPr>
              <a:t>r</a:t>
            </a:r>
            <a:r>
              <a:rPr kumimoji="0" lang="fr-FR" sz="2400" b="0" i="0" u="none" strike="noStrike" kern="1200" cap="none" spc="0" normalizeH="0" baseline="0" noProof="0" dirty="0" err="1">
                <a:ln>
                  <a:noFill/>
                </a:ln>
                <a:solidFill>
                  <a:srgbClr val="0070C0"/>
                </a:solidFill>
                <a:effectLst/>
                <a:uLnTx/>
                <a:uFillTx/>
                <a:latin typeface="Calibri" panose="020F0502020204030204"/>
                <a:ea typeface="Times New Roman"/>
                <a:cs typeface="Times New Roman"/>
              </a:rPr>
              <a:t>e</a:t>
            </a:r>
            <a:r>
              <a:rPr kumimoji="0" lang="fr-FR" sz="2400" b="0" i="0" u="none" strike="noStrike" kern="1200" cap="none" spc="0" normalizeH="0" baseline="0" noProof="0" dirty="0">
                <a:ln>
                  <a:noFill/>
                </a:ln>
                <a:solidFill>
                  <a:srgbClr val="000000"/>
                </a:solidFill>
                <a:effectLst/>
                <a:uLnTx/>
                <a:uFillTx/>
                <a:latin typeface="Calibri" panose="020F0502020204030204"/>
                <a:ea typeface="Times New Roman"/>
                <a:cs typeface="Times New Roman"/>
              </a:rPr>
              <a:t> </a:t>
            </a:r>
            <a:r>
              <a:rPr kumimoji="0" lang="fr-FR" sz="2400" b="0" i="0" u="none" strike="noStrike" kern="1200" cap="none" spc="0" normalizeH="0" baseline="0" noProof="0" dirty="0">
                <a:ln>
                  <a:noFill/>
                </a:ln>
                <a:solidFill>
                  <a:srgbClr val="FF0000"/>
                </a:solidFill>
                <a:effectLst/>
                <a:uLnTx/>
                <a:uFillTx/>
                <a:latin typeface="Calibri" panose="020F0502020204030204"/>
                <a:ea typeface="Times New Roman"/>
                <a:cs typeface="Times New Roman"/>
              </a:rPr>
              <a:t>d</a:t>
            </a:r>
            <a:r>
              <a:rPr kumimoji="0" lang="fr-FR" sz="2400" b="0" i="0" u="none" strike="noStrike" kern="1200" cap="none" spc="0" normalizeH="0" baseline="0" noProof="0" dirty="0">
                <a:ln>
                  <a:noFill/>
                </a:ln>
                <a:solidFill>
                  <a:srgbClr val="000000"/>
                </a:solidFill>
                <a:effectLst/>
                <a:uLnTx/>
                <a:uFillTx/>
                <a:latin typeface="Calibri" panose="020F0502020204030204"/>
                <a:ea typeface="Times New Roman"/>
                <a:cs typeface="Times New Roman"/>
              </a:rPr>
              <a:t>’</a:t>
            </a:r>
            <a:r>
              <a:rPr kumimoji="0" lang="fr-FR" sz="2400" b="0" i="0" u="none" strike="noStrike" kern="1200" cap="none" spc="0" normalizeH="0" baseline="0" noProof="0" dirty="0" err="1">
                <a:ln>
                  <a:noFill/>
                </a:ln>
                <a:solidFill>
                  <a:srgbClr val="000000"/>
                </a:solidFill>
                <a:effectLst/>
                <a:uLnTx/>
                <a:uFillTx/>
                <a:latin typeface="Calibri" panose="020F0502020204030204"/>
                <a:ea typeface="Times New Roman"/>
                <a:cs typeface="Times New Roman"/>
              </a:rPr>
              <a:t>ɫɝ</a:t>
            </a:r>
            <a:r>
              <a:rPr kumimoji="0" lang="fr-FR" sz="2400" b="0" i="0" u="none" strike="noStrike" kern="1200" cap="none" spc="0" normalizeH="0" baseline="0" noProof="0" dirty="0" err="1">
                <a:ln>
                  <a:noFill/>
                </a:ln>
                <a:solidFill>
                  <a:srgbClr val="FF0000"/>
                </a:solidFill>
                <a:effectLst/>
                <a:uLnTx/>
                <a:uFillTx/>
                <a:latin typeface="Calibri" panose="020F0502020204030204"/>
                <a:ea typeface="Times New Roman"/>
                <a:cs typeface="Times New Roman"/>
              </a:rPr>
              <a:t>seau</a:t>
            </a:r>
            <a:r>
              <a:rPr kumimoji="0" lang="fr-FR" sz="2400" b="0" i="0" u="none" strike="noStrike" kern="1200" cap="none" spc="0" normalizeH="0" baseline="0" noProof="0" dirty="0">
                <a:ln>
                  <a:noFill/>
                </a:ln>
                <a:solidFill>
                  <a:srgbClr val="000000"/>
                </a:solidFill>
                <a:effectLst/>
                <a:uLnTx/>
                <a:uFillTx/>
                <a:latin typeface="Calibri" panose="020F0502020204030204"/>
                <a:ea typeface="Times New Roman"/>
                <a:cs typeface="Times New Roman"/>
              </a:rPr>
              <a:t> </a:t>
            </a:r>
            <a:r>
              <a:rPr kumimoji="0" lang="fr-FR" sz="2400" b="0" i="0" u="none" strike="noStrike" kern="1200" cap="none" spc="0" normalizeH="0" baseline="0" noProof="0" dirty="0">
                <a:ln>
                  <a:noFill/>
                </a:ln>
                <a:solidFill>
                  <a:srgbClr val="FF0000"/>
                </a:solidFill>
                <a:effectLst/>
                <a:uLnTx/>
                <a:uFillTx/>
                <a:latin typeface="Calibri" panose="020F0502020204030204"/>
                <a:ea typeface="Times New Roman"/>
                <a:cs typeface="Times New Roman"/>
              </a:rPr>
              <a:t>es</a:t>
            </a:r>
            <a:r>
              <a:rPr kumimoji="0" lang="fr-FR" sz="2400" b="0" i="0" u="none" strike="noStrike" kern="1200" cap="none" spc="0" normalizeH="0" baseline="0" noProof="0" dirty="0">
                <a:ln>
                  <a:noFill/>
                </a:ln>
                <a:solidFill>
                  <a:srgbClr val="000000"/>
                </a:solidFill>
                <a:effectLst/>
                <a:uLnTx/>
                <a:uFillTx/>
                <a:latin typeface="Calibri" panose="020F0502020204030204"/>
                <a:ea typeface="Times New Roman"/>
                <a:cs typeface="Times New Roman"/>
              </a:rPr>
              <a:t>-</a:t>
            </a:r>
            <a:r>
              <a:rPr kumimoji="0" lang="fr-FR" sz="2400" b="0" i="0" u="none" strike="noStrike" kern="1200" cap="none" spc="0" normalizeH="0" baseline="0" noProof="0" dirty="0">
                <a:ln>
                  <a:noFill/>
                </a:ln>
                <a:solidFill>
                  <a:srgbClr val="FF0000"/>
                </a:solidFill>
                <a:effectLst/>
                <a:uLnTx/>
                <a:uFillTx/>
                <a:latin typeface="Calibri" panose="020F0502020204030204"/>
                <a:ea typeface="Times New Roman"/>
                <a:cs typeface="Times New Roman"/>
              </a:rPr>
              <a:t>tu</a:t>
            </a:r>
            <a:r>
              <a:rPr kumimoji="0" lang="fr-FR" sz="2400" b="0" i="0" u="none" strike="noStrike" kern="1200" cap="none" spc="0" normalizeH="0" baseline="0" noProof="0" dirty="0">
                <a:ln>
                  <a:noFill/>
                </a:ln>
                <a:solidFill>
                  <a:srgbClr val="000000"/>
                </a:solidFill>
                <a:effectLst/>
                <a:uLnTx/>
                <a:uFillTx/>
                <a:latin typeface="Calibri" panose="020F0502020204030204"/>
                <a:ea typeface="Times New Roman"/>
                <a:cs typeface="Times New Roman"/>
              </a:rPr>
              <a:t> </a:t>
            </a:r>
            <a:r>
              <a:rPr kumimoji="0" lang="fr-FR" sz="2400" b="0" i="0" u="none" strike="noStrike" kern="1200" cap="none" spc="0" normalizeH="0" baseline="0" noProof="0" dirty="0">
                <a:ln>
                  <a:noFill/>
                </a:ln>
                <a:solidFill>
                  <a:srgbClr val="FF0000"/>
                </a:solidFill>
                <a:effectLst/>
                <a:uLnTx/>
                <a:uFillTx/>
                <a:latin typeface="Calibri" panose="020F0502020204030204"/>
                <a:ea typeface="Times New Roman"/>
                <a:cs typeface="Times New Roman"/>
              </a:rPr>
              <a:t>qui ne </a:t>
            </a:r>
            <a:r>
              <a:rPr kumimoji="0" lang="fr-FR" sz="2400" b="0" i="0" u="none" strike="noStrike" kern="1200" cap="none" spc="0" normalizeH="0" baseline="0" noProof="0" dirty="0" err="1">
                <a:ln>
                  <a:noFill/>
                </a:ln>
                <a:solidFill>
                  <a:srgbClr val="FF0000"/>
                </a:solidFill>
                <a:effectLst/>
                <a:uLnTx/>
                <a:uFillTx/>
                <a:latin typeface="Calibri" panose="020F0502020204030204"/>
                <a:ea typeface="Times New Roman"/>
                <a:cs typeface="Times New Roman"/>
              </a:rPr>
              <a:t>s</a:t>
            </a:r>
            <a:r>
              <a:rPr kumimoji="0" lang="fr-FR" sz="2400" b="0" i="0" u="none" strike="noStrike" kern="1200" cap="none" spc="0" normalizeH="0" baseline="0" noProof="0" dirty="0" err="1">
                <a:ln>
                  <a:noFill/>
                </a:ln>
                <a:solidFill>
                  <a:srgbClr val="000000"/>
                </a:solidFill>
                <a:effectLst/>
                <a:uLnTx/>
                <a:uFillTx/>
                <a:latin typeface="Calibri" panose="020F0502020204030204"/>
                <a:ea typeface="Times New Roman"/>
                <a:cs typeface="Times New Roman"/>
              </a:rPr>
              <a:t>əɝ</a:t>
            </a:r>
            <a:r>
              <a:rPr kumimoji="0" lang="fr-FR" sz="2400" b="0" i="0" u="none" strike="noStrike" kern="1200" cap="none" spc="0" normalizeH="0" baseline="0" noProof="0" dirty="0" err="1">
                <a:ln>
                  <a:noFill/>
                </a:ln>
                <a:solidFill>
                  <a:srgbClr val="0070C0"/>
                </a:solidFill>
                <a:effectLst/>
                <a:uLnTx/>
                <a:uFillTx/>
                <a:latin typeface="Calibri" panose="020F0502020204030204"/>
                <a:ea typeface="Times New Roman"/>
                <a:cs typeface="Times New Roman"/>
              </a:rPr>
              <a:t>t</a:t>
            </a:r>
            <a:r>
              <a:rPr kumimoji="0" lang="fr-FR" sz="2400" b="0" i="0" u="none" strike="noStrike" kern="1200" cap="none" spc="0" normalizeH="0" baseline="0" noProof="0" dirty="0">
                <a:ln>
                  <a:noFill/>
                </a:ln>
                <a:solidFill>
                  <a:srgbClr val="000000"/>
                </a:solidFill>
                <a:effectLst/>
                <a:uLnTx/>
                <a:uFillTx/>
                <a:latin typeface="Calibri" panose="020F0502020204030204"/>
                <a:ea typeface="Times New Roman"/>
                <a:cs typeface="Times New Roman"/>
              </a:rPr>
              <a:t> </a:t>
            </a:r>
            <a:r>
              <a:rPr kumimoji="0" lang="fr-FR" sz="2400" b="0" i="0" u="none" strike="noStrike" kern="1200" cap="none" spc="0" normalizeH="0" baseline="0" noProof="0" dirty="0">
                <a:ln>
                  <a:noFill/>
                </a:ln>
                <a:solidFill>
                  <a:srgbClr val="FF0000"/>
                </a:solidFill>
                <a:effectLst/>
                <a:uLnTx/>
                <a:uFillTx/>
                <a:latin typeface="Calibri" panose="020F0502020204030204"/>
                <a:ea typeface="Times New Roman"/>
                <a:cs typeface="Times New Roman"/>
              </a:rPr>
              <a:t>pa</a:t>
            </a:r>
            <a:r>
              <a:rPr kumimoji="0" lang="fr-FR" sz="2400" b="0" i="0" u="none" strike="noStrike" kern="1200" cap="none" spc="0" normalizeH="0" baseline="0" noProof="0" dirty="0">
                <a:ln>
                  <a:noFill/>
                </a:ln>
                <a:solidFill>
                  <a:srgbClr val="0070C0"/>
                </a:solidFill>
                <a:effectLst/>
                <a:uLnTx/>
                <a:uFillTx/>
                <a:latin typeface="Calibri" panose="020F0502020204030204"/>
                <a:ea typeface="Times New Roman"/>
                <a:cs typeface="Times New Roman"/>
              </a:rPr>
              <a:t>s</a:t>
            </a:r>
            <a:r>
              <a:rPr kumimoji="0" lang="fr-FR" sz="2400" b="0" i="0" u="none" strike="noStrike" kern="1200" cap="none" spc="0" normalizeH="0" baseline="0" noProof="0" dirty="0">
                <a:ln>
                  <a:noFill/>
                </a:ln>
                <a:solidFill>
                  <a:srgbClr val="000000"/>
                </a:solidFill>
                <a:effectLst/>
                <a:uLnTx/>
                <a:uFillTx/>
                <a:latin typeface="Calibri" panose="020F0502020204030204"/>
                <a:ea typeface="Times New Roman"/>
                <a:cs typeface="Times New Roman"/>
              </a:rPr>
              <a:t> </a:t>
            </a:r>
            <a:r>
              <a:rPr kumimoji="0" lang="fr-FR" sz="2400" b="0" i="0" u="none" strike="noStrike" kern="1200" cap="none" spc="0" normalizeH="0" baseline="0" noProof="0" dirty="0" err="1">
                <a:ln>
                  <a:noFill/>
                </a:ln>
                <a:solidFill>
                  <a:srgbClr val="FF0000"/>
                </a:solidFill>
                <a:effectLst/>
                <a:uLnTx/>
                <a:uFillTx/>
                <a:latin typeface="Calibri" panose="020F0502020204030204"/>
                <a:ea typeface="Times New Roman"/>
                <a:cs typeface="Times New Roman"/>
              </a:rPr>
              <a:t>na</a:t>
            </a:r>
            <a:r>
              <a:rPr kumimoji="0" lang="fr-FR" sz="2400" b="0" i="0" u="none" strike="noStrike" kern="1200" cap="none" spc="0" normalizeH="0" baseline="0" noProof="0" dirty="0" err="1">
                <a:ln>
                  <a:noFill/>
                </a:ln>
                <a:solidFill>
                  <a:srgbClr val="000000"/>
                </a:solidFill>
                <a:effectLst/>
                <a:uLnTx/>
                <a:uFillTx/>
                <a:latin typeface="Calibri" panose="020F0502020204030204"/>
                <a:ea typeface="Times New Roman"/>
                <a:cs typeface="Times New Roman"/>
              </a:rPr>
              <a:t>gʁɔ</a:t>
            </a:r>
            <a:r>
              <a:rPr kumimoji="0" lang="fr-FR" sz="2400" b="0" i="0" u="none" strike="noStrike" kern="1200" cap="none" spc="0" normalizeH="0" baseline="0" noProof="0" dirty="0">
                <a:ln>
                  <a:noFill/>
                </a:ln>
                <a:solidFill>
                  <a:srgbClr val="000000"/>
                </a:solidFill>
                <a:effectLst/>
                <a:uLnTx/>
                <a:uFillTx/>
                <a:latin typeface="Calibri" panose="020F0502020204030204"/>
                <a:ea typeface="Times New Roman"/>
                <a:cs typeface="Times New Roman"/>
              </a:rPr>
              <a:t> ? » </a:t>
            </a:r>
            <a:r>
              <a:rPr kumimoji="0" lang="fr-FR" sz="2400" b="0" i="0" u="none" strike="noStrike" kern="1200" cap="none" spc="0" normalizeH="0" baseline="0" noProof="0" dirty="0">
                <a:ln>
                  <a:noFill/>
                </a:ln>
                <a:solidFill>
                  <a:srgbClr val="00B050"/>
                </a:solidFill>
                <a:effectLst/>
                <a:uLnTx/>
                <a:uFillTx/>
                <a:latin typeface="Calibri" panose="020F0502020204030204"/>
                <a:ea typeface="Times New Roman"/>
                <a:cs typeface="Times New Roman"/>
              </a:rPr>
              <a:t>Et </a:t>
            </a:r>
            <a:r>
              <a:rPr kumimoji="0" lang="fr-FR" sz="2400" b="0" i="0" u="none" strike="noStrike" kern="1200" cap="none" spc="0" normalizeH="0" baseline="0" noProof="0" dirty="0">
                <a:ln>
                  <a:noFill/>
                </a:ln>
                <a:solidFill>
                  <a:srgbClr val="FF0000"/>
                </a:solidFill>
                <a:effectLst/>
                <a:uLnTx/>
                <a:uFillTx/>
                <a:latin typeface="Calibri" panose="020F0502020204030204"/>
                <a:ea typeface="Times New Roman"/>
                <a:cs typeface="Times New Roman"/>
              </a:rPr>
              <a:t>il </a:t>
            </a:r>
            <a:r>
              <a:rPr kumimoji="0" lang="fr-FR" sz="2400" b="0" i="0" u="none" strike="noStrike" kern="1200" cap="none" spc="0" normalizeH="0" baseline="0" noProof="0" dirty="0" err="1">
                <a:ln>
                  <a:noFill/>
                </a:ln>
                <a:solidFill>
                  <a:srgbClr val="FF0000"/>
                </a:solidFill>
                <a:effectLst/>
                <a:uLnTx/>
                <a:uFillTx/>
                <a:latin typeface="Calibri" panose="020F0502020204030204"/>
                <a:ea typeface="Times New Roman"/>
                <a:cs typeface="Times New Roman"/>
              </a:rPr>
              <a:t>pl</a:t>
            </a:r>
            <a:r>
              <a:rPr kumimoji="0" lang="fr-FR" sz="2400" b="0" i="0" u="none" strike="noStrike" kern="1200" cap="none" spc="0" normalizeH="0" baseline="0" noProof="0" dirty="0" err="1">
                <a:ln>
                  <a:noFill/>
                </a:ln>
                <a:solidFill>
                  <a:srgbClr val="000000"/>
                </a:solidFill>
                <a:effectLst/>
                <a:uLnTx/>
                <a:uFillTx/>
                <a:latin typeface="Calibri" panose="020F0502020204030204"/>
                <a:ea typeface="Times New Roman"/>
                <a:cs typeface="Times New Roman"/>
              </a:rPr>
              <a:t>ɫǥgʁ</a:t>
            </a:r>
            <a:r>
              <a:rPr kumimoji="0" lang="fr-FR" sz="2400" b="0" i="0" u="none" strike="noStrike" kern="1200" cap="none" spc="0" normalizeH="0" baseline="0" noProof="0" dirty="0" err="1">
                <a:ln>
                  <a:noFill/>
                </a:ln>
                <a:solidFill>
                  <a:srgbClr val="FF0000"/>
                </a:solidFill>
                <a:effectLst/>
                <a:uLnTx/>
                <a:uFillTx/>
                <a:latin typeface="Calibri" panose="020F0502020204030204"/>
                <a:ea typeface="Times New Roman"/>
                <a:cs typeface="Times New Roman"/>
              </a:rPr>
              <a:t>a</a:t>
            </a:r>
            <a:r>
              <a:rPr kumimoji="0" lang="fr-FR" sz="2400" b="0" i="0" u="none" strike="noStrike" kern="1200" cap="none" spc="0" normalizeH="0" baseline="0" noProof="0" dirty="0">
                <a:ln>
                  <a:noFill/>
                </a:ln>
                <a:solidFill>
                  <a:srgbClr val="000000"/>
                </a:solidFill>
                <a:effectLst/>
                <a:uLnTx/>
                <a:uFillTx/>
                <a:latin typeface="Calibri" panose="020F0502020204030204"/>
                <a:ea typeface="Times New Roman"/>
                <a:cs typeface="Times New Roman"/>
              </a:rPr>
              <a:t> </a:t>
            </a:r>
            <a:r>
              <a:rPr kumimoji="0" lang="fr-FR" sz="2400" b="0" i="0" u="none" strike="noStrike" kern="1200" cap="none" spc="0" normalizeH="0" baseline="0" noProof="0" dirty="0">
                <a:ln>
                  <a:noFill/>
                </a:ln>
                <a:solidFill>
                  <a:srgbClr val="00B050"/>
                </a:solidFill>
                <a:effectLst/>
                <a:uLnTx/>
                <a:uFillTx/>
                <a:latin typeface="Calibri" panose="020F0502020204030204"/>
                <a:ea typeface="Times New Roman"/>
                <a:cs typeface="Times New Roman"/>
              </a:rPr>
              <a:t>dans</a:t>
            </a:r>
            <a:r>
              <a:rPr kumimoji="0" lang="fr-FR" sz="2400" b="0" i="0" u="none" strike="noStrike" kern="1200" cap="none" spc="0" normalizeH="0" baseline="0" noProof="0" dirty="0">
                <a:ln>
                  <a:noFill/>
                </a:ln>
                <a:solidFill>
                  <a:srgbClr val="000000"/>
                </a:solidFill>
                <a:effectLst/>
                <a:uLnTx/>
                <a:uFillTx/>
                <a:latin typeface="Calibri" panose="020F0502020204030204"/>
                <a:ea typeface="Times New Roman"/>
                <a:cs typeface="Times New Roman"/>
              </a:rPr>
              <a:t> </a:t>
            </a:r>
            <a:r>
              <a:rPr kumimoji="0" lang="fr-FR" sz="2400" b="0" i="0" u="none" strike="noStrike" kern="1200" cap="none" spc="0" normalizeH="0" baseline="0" noProof="0" dirty="0">
                <a:ln>
                  <a:noFill/>
                </a:ln>
                <a:solidFill>
                  <a:srgbClr val="FF0000"/>
                </a:solidFill>
                <a:effectLst/>
                <a:uLnTx/>
                <a:uFillTx/>
                <a:latin typeface="Calibri" panose="020F0502020204030204"/>
                <a:ea typeface="Times New Roman"/>
                <a:cs typeface="Times New Roman"/>
              </a:rPr>
              <a:t>la</a:t>
            </a:r>
            <a:r>
              <a:rPr kumimoji="0" lang="fr-FR" sz="2400" b="0" i="0" u="none" strike="noStrike" kern="1200" cap="none" spc="0" normalizeH="0" baseline="0" noProof="0" dirty="0">
                <a:ln>
                  <a:noFill/>
                </a:ln>
                <a:solidFill>
                  <a:srgbClr val="000000"/>
                </a:solidFill>
                <a:effectLst/>
                <a:uLnTx/>
                <a:uFillTx/>
                <a:latin typeface="Calibri" panose="020F0502020204030204"/>
                <a:ea typeface="Times New Roman"/>
                <a:cs typeface="Times New Roman"/>
              </a:rPr>
              <a:t> </a:t>
            </a:r>
            <a:r>
              <a:rPr kumimoji="0" lang="fr-FR" sz="2400" b="0" i="0" u="none" strike="noStrike" kern="1200" cap="none" spc="0" normalizeH="0" baseline="0" noProof="0" dirty="0">
                <a:ln>
                  <a:noFill/>
                </a:ln>
                <a:solidFill>
                  <a:srgbClr val="FF0000"/>
                </a:solidFill>
                <a:effectLst/>
                <a:uLnTx/>
                <a:uFillTx/>
                <a:latin typeface="Calibri" panose="020F0502020204030204"/>
                <a:ea typeface="Times New Roman"/>
                <a:cs typeface="Times New Roman"/>
              </a:rPr>
              <a:t>mar</a:t>
            </a:r>
            <a:r>
              <a:rPr kumimoji="0" lang="fr-FR" sz="2400" b="0" i="0" u="none" strike="noStrike" kern="1200" cap="none" spc="0" normalizeH="0" baseline="0" noProof="0" dirty="0">
                <a:ln>
                  <a:noFill/>
                </a:ln>
                <a:solidFill>
                  <a:srgbClr val="0070C0"/>
                </a:solidFill>
                <a:effectLst/>
                <a:uLnTx/>
                <a:uFillTx/>
                <a:latin typeface="Calibri" panose="020F0502020204030204"/>
                <a:ea typeface="Times New Roman"/>
                <a:cs typeface="Times New Roman"/>
              </a:rPr>
              <a:t>e</a:t>
            </a:r>
            <a:r>
              <a:rPr kumimoji="0" lang="fr-FR" sz="2400" b="0" i="0" u="none" strike="noStrike" kern="1200" cap="none" spc="0" normalizeH="0" baseline="0" noProof="0" dirty="0">
                <a:ln>
                  <a:noFill/>
                </a:ln>
                <a:solidFill>
                  <a:srgbClr val="000000"/>
                </a:solidFill>
                <a:effectLst/>
                <a:uLnTx/>
                <a:uFillTx/>
                <a:latin typeface="Calibri" panose="020F0502020204030204"/>
                <a:ea typeface="Times New Roman"/>
                <a:cs typeface="Times New Roman"/>
              </a:rPr>
              <a:t>. </a:t>
            </a:r>
            <a:r>
              <a:rPr kumimoji="0" lang="fr-FR" sz="2400" b="0" i="0" u="none" strike="noStrike" kern="1200" cap="none" spc="0" normalizeH="0" baseline="0" noProof="0" dirty="0">
                <a:ln>
                  <a:noFill/>
                </a:ln>
                <a:solidFill>
                  <a:srgbClr val="FF0000"/>
                </a:solidFill>
                <a:effectLst/>
                <a:uLnTx/>
                <a:uFillTx/>
                <a:latin typeface="Calibri" panose="020F0502020204030204"/>
                <a:ea typeface="Times New Roman"/>
                <a:cs typeface="Times New Roman"/>
              </a:rPr>
              <a:t>Il</a:t>
            </a:r>
            <a:r>
              <a:rPr kumimoji="0" lang="fr-FR" sz="2400" b="0" i="0" u="none" strike="noStrike" kern="1200" cap="none" spc="0" normalizeH="0" baseline="0" noProof="0" dirty="0">
                <a:ln>
                  <a:noFill/>
                </a:ln>
                <a:solidFill>
                  <a:srgbClr val="0070C0"/>
                </a:solidFill>
                <a:effectLst/>
                <a:uLnTx/>
                <a:uFillTx/>
                <a:latin typeface="Calibri" panose="020F0502020204030204"/>
                <a:ea typeface="Times New Roman"/>
                <a:cs typeface="Times New Roman"/>
              </a:rPr>
              <a:t>s</a:t>
            </a:r>
            <a:r>
              <a:rPr kumimoji="0" lang="fr-FR" sz="2400" b="0" i="0" u="none" strike="noStrike" kern="1200" cap="none" spc="0" normalizeH="0" baseline="0" noProof="0" dirty="0">
                <a:ln>
                  <a:noFill/>
                </a:ln>
                <a:solidFill>
                  <a:srgbClr val="000000"/>
                </a:solidFill>
                <a:effectLst/>
                <a:uLnTx/>
                <a:uFillTx/>
                <a:latin typeface="Calibri" panose="020F0502020204030204"/>
                <a:ea typeface="Times New Roman"/>
                <a:cs typeface="Times New Roman"/>
              </a:rPr>
              <a:t> </a:t>
            </a:r>
            <a:r>
              <a:rPr kumimoji="0" lang="fr-FR" sz="2400" b="0" i="0" u="none" strike="noStrike" kern="1200" cap="none" spc="0" normalizeH="0" baseline="0" noProof="0" dirty="0" err="1">
                <a:ln>
                  <a:noFill/>
                </a:ln>
                <a:solidFill>
                  <a:srgbClr val="FF0000"/>
                </a:solidFill>
                <a:effectLst/>
                <a:uLnTx/>
                <a:uFillTx/>
                <a:latin typeface="Calibri" panose="020F0502020204030204"/>
                <a:ea typeface="Times New Roman"/>
                <a:cs typeface="Times New Roman"/>
              </a:rPr>
              <a:t>discut</a:t>
            </a:r>
            <a:r>
              <a:rPr kumimoji="0" lang="fr-FR" sz="2400" b="0" i="0" u="none" strike="noStrike" kern="1200" cap="none" spc="0" normalizeH="0" baseline="0" noProof="0" dirty="0" err="1">
                <a:ln>
                  <a:noFill/>
                </a:ln>
                <a:solidFill>
                  <a:srgbClr val="000000"/>
                </a:solidFill>
                <a:effectLst/>
                <a:uLnTx/>
                <a:uFillTx/>
                <a:latin typeface="Calibri" panose="020F0502020204030204"/>
                <a:ea typeface="Times New Roman"/>
                <a:cs typeface="Times New Roman"/>
              </a:rPr>
              <a:t>è</a:t>
            </a:r>
            <a:r>
              <a:rPr kumimoji="0" lang="fr-FR" sz="2400" b="0" i="0" u="none" strike="noStrike" kern="1200" cap="none" spc="0" normalizeH="0" baseline="0" noProof="0" dirty="0" err="1">
                <a:ln>
                  <a:noFill/>
                </a:ln>
                <a:solidFill>
                  <a:srgbClr val="FF0000"/>
                </a:solidFill>
                <a:effectLst/>
                <a:uLnTx/>
                <a:uFillTx/>
                <a:latin typeface="Calibri" panose="020F0502020204030204"/>
                <a:ea typeface="Times New Roman"/>
                <a:cs typeface="Times New Roman"/>
              </a:rPr>
              <a:t>r</a:t>
            </a:r>
            <a:r>
              <a:rPr kumimoji="0" lang="fr-FR" sz="2400" b="0" i="0" u="none" strike="noStrike" kern="1200" cap="none" spc="0" normalizeH="0" baseline="0" noProof="0" dirty="0" err="1">
                <a:ln>
                  <a:noFill/>
                </a:ln>
                <a:solidFill>
                  <a:srgbClr val="000000"/>
                </a:solidFill>
                <a:effectLst/>
                <a:uLnTx/>
                <a:uFillTx/>
                <a:latin typeface="Calibri" panose="020F0502020204030204"/>
                <a:ea typeface="Times New Roman"/>
                <a:cs typeface="Times New Roman"/>
              </a:rPr>
              <a:t>ʁǥǫ</a:t>
            </a:r>
            <a:r>
              <a:rPr kumimoji="0" lang="fr-FR" sz="2400" b="0" i="0" u="none" strike="noStrike" kern="1200" cap="none" spc="0" normalizeH="0" baseline="0" noProof="0" dirty="0">
                <a:ln>
                  <a:noFill/>
                </a:ln>
                <a:solidFill>
                  <a:srgbClr val="000000"/>
                </a:solidFill>
                <a:effectLst/>
                <a:uLnTx/>
                <a:uFillTx/>
                <a:latin typeface="Calibri" panose="020F0502020204030204"/>
                <a:ea typeface="Times New Roman"/>
                <a:cs typeface="Times New Roman"/>
              </a:rPr>
              <a:t> </a:t>
            </a:r>
            <a:r>
              <a:rPr kumimoji="0" lang="fr-FR" sz="2400" b="0" i="0" u="none" strike="noStrike" kern="1200" cap="none" spc="0" normalizeH="0" baseline="0" noProof="0" dirty="0" err="1">
                <a:ln>
                  <a:noFill/>
                </a:ln>
                <a:solidFill>
                  <a:srgbClr val="FF0000"/>
                </a:solidFill>
                <a:effectLst/>
                <a:uLnTx/>
                <a:uFillTx/>
                <a:latin typeface="Calibri" panose="020F0502020204030204"/>
                <a:ea typeface="Times New Roman"/>
                <a:cs typeface="Times New Roman"/>
              </a:rPr>
              <a:t>l</a:t>
            </a:r>
            <a:r>
              <a:rPr kumimoji="0" lang="fr-FR" sz="2400" b="0" i="0" u="none" strike="noStrike" kern="1200" cap="none" spc="0" normalizeH="0" baseline="0" noProof="0" dirty="0" err="1">
                <a:ln>
                  <a:noFill/>
                </a:ln>
                <a:solidFill>
                  <a:srgbClr val="000000"/>
                </a:solidFill>
                <a:effectLst/>
                <a:uLnTx/>
                <a:uFillTx/>
                <a:latin typeface="Calibri" panose="020F0502020204030204"/>
                <a:ea typeface="Times New Roman"/>
                <a:cs typeface="Times New Roman"/>
              </a:rPr>
              <a:t>ɫǥg</a:t>
            </a:r>
            <a:r>
              <a:rPr kumimoji="0" lang="fr-FR" sz="2400" b="0" i="0" u="none" strike="noStrike" kern="1200" cap="none" spc="0" normalizeH="0" baseline="0" noProof="0" dirty="0" err="1">
                <a:ln>
                  <a:noFill/>
                </a:ln>
                <a:solidFill>
                  <a:srgbClr val="FF0000"/>
                </a:solidFill>
                <a:effectLst/>
                <a:uLnTx/>
                <a:uFillTx/>
                <a:latin typeface="Calibri" panose="020F0502020204030204"/>
                <a:ea typeface="Times New Roman"/>
                <a:cs typeface="Times New Roman"/>
              </a:rPr>
              <a:t>t</a:t>
            </a:r>
            <a:r>
              <a:rPr kumimoji="0" lang="fr-FR" sz="2400" b="0" i="0" u="none" strike="noStrike" kern="1200" cap="none" spc="0" normalizeH="0" baseline="0" noProof="0" dirty="0" err="1">
                <a:ln>
                  <a:noFill/>
                </a:ln>
                <a:solidFill>
                  <a:srgbClr val="000000"/>
                </a:solidFill>
                <a:effectLst/>
                <a:uLnTx/>
                <a:uFillTx/>
                <a:latin typeface="Calibri" panose="020F0502020204030204"/>
                <a:ea typeface="Times New Roman"/>
                <a:cs typeface="Times New Roman"/>
              </a:rPr>
              <a:t>ʁɖʑ</a:t>
            </a:r>
            <a:r>
              <a:rPr kumimoji="0" lang="fr-FR" sz="2400" b="0" i="0" u="none" strike="noStrike" kern="1200" cap="none" spc="0" normalizeH="0" baseline="0" noProof="0" dirty="0" err="1">
                <a:ln>
                  <a:noFill/>
                </a:ln>
                <a:solidFill>
                  <a:srgbClr val="0070C0"/>
                </a:solidFill>
                <a:effectLst/>
                <a:uLnTx/>
                <a:uFillTx/>
                <a:latin typeface="Calibri" panose="020F0502020204030204"/>
                <a:ea typeface="Times New Roman"/>
                <a:cs typeface="Times New Roman"/>
              </a:rPr>
              <a:t>s</a:t>
            </a:r>
            <a:r>
              <a:rPr kumimoji="0" lang="fr-FR" sz="2400" b="0" i="0" u="none" strike="noStrike" kern="1200" cap="none" spc="0" normalizeH="0" baseline="0" noProof="0" dirty="0">
                <a:ln>
                  <a:noFill/>
                </a:ln>
                <a:solidFill>
                  <a:srgbClr val="000000"/>
                </a:solidFill>
                <a:effectLst/>
                <a:uLnTx/>
                <a:uFillTx/>
                <a:latin typeface="Calibri" panose="020F0502020204030204"/>
                <a:ea typeface="Times New Roman"/>
                <a:cs typeface="Times New Roman"/>
              </a:rPr>
              <a:t>, </a:t>
            </a:r>
            <a:r>
              <a:rPr kumimoji="0" lang="fr-FR" sz="2400" b="0" i="0" u="none" strike="noStrike" kern="1200" cap="none" spc="0" normalizeH="0" baseline="0" noProof="0" dirty="0">
                <a:ln>
                  <a:noFill/>
                </a:ln>
                <a:solidFill>
                  <a:srgbClr val="FF0000"/>
                </a:solidFill>
                <a:effectLst/>
                <a:uLnTx/>
                <a:uFillTx/>
                <a:latin typeface="Calibri" panose="020F0502020204030204"/>
                <a:ea typeface="Times New Roman"/>
                <a:cs typeface="Times New Roman"/>
              </a:rPr>
              <a:t>le</a:t>
            </a:r>
            <a:r>
              <a:rPr kumimoji="0" lang="fr-FR" sz="2400" b="0" i="0" u="none" strike="noStrike" kern="1200" cap="none" spc="0" normalizeH="0" baseline="0" noProof="0" dirty="0">
                <a:ln>
                  <a:noFill/>
                </a:ln>
                <a:solidFill>
                  <a:srgbClr val="000000"/>
                </a:solidFill>
                <a:effectLst/>
                <a:uLnTx/>
                <a:uFillTx/>
                <a:latin typeface="Calibri" panose="020F0502020204030204"/>
                <a:ea typeface="Times New Roman"/>
                <a:cs typeface="Times New Roman"/>
              </a:rPr>
              <a:t> </a:t>
            </a:r>
            <a:r>
              <a:rPr kumimoji="0" lang="fr-FR" sz="2400" b="0" i="0" u="none" strike="noStrike" kern="1200" cap="none" spc="0" normalizeH="0" baseline="0" noProof="0" dirty="0">
                <a:ln>
                  <a:noFill/>
                </a:ln>
                <a:solidFill>
                  <a:srgbClr val="FF0000"/>
                </a:solidFill>
                <a:effectLst/>
                <a:uLnTx/>
                <a:uFillTx/>
                <a:latin typeface="Calibri" panose="020F0502020204030204"/>
                <a:ea typeface="Times New Roman"/>
                <a:cs typeface="Times New Roman"/>
              </a:rPr>
              <a:t>canar</a:t>
            </a:r>
            <a:r>
              <a:rPr kumimoji="0" lang="fr-FR" sz="2400" b="0" i="0" u="none" strike="noStrike" kern="1200" cap="none" spc="0" normalizeH="0" baseline="0" noProof="0" dirty="0">
                <a:ln>
                  <a:noFill/>
                </a:ln>
                <a:solidFill>
                  <a:srgbClr val="0070C0"/>
                </a:solidFill>
                <a:effectLst/>
                <a:uLnTx/>
                <a:uFillTx/>
                <a:latin typeface="Calibri" panose="020F0502020204030204"/>
                <a:ea typeface="Times New Roman"/>
                <a:cs typeface="Times New Roman"/>
              </a:rPr>
              <a:t>d</a:t>
            </a:r>
            <a:r>
              <a:rPr kumimoji="0" lang="fr-FR" sz="2400" b="0" i="0" u="none" strike="noStrike" kern="1200" cap="none" spc="0" normalizeH="0" baseline="0" noProof="0" dirty="0">
                <a:ln>
                  <a:noFill/>
                </a:ln>
                <a:solidFill>
                  <a:srgbClr val="000000"/>
                </a:solidFill>
                <a:effectLst/>
                <a:uLnTx/>
                <a:uFillTx/>
                <a:latin typeface="Calibri" panose="020F0502020204030204"/>
                <a:ea typeface="Times New Roman"/>
                <a:cs typeface="Times New Roman"/>
              </a:rPr>
              <a:t> </a:t>
            </a:r>
            <a:r>
              <a:rPr kumimoji="0" lang="fr-FR" sz="2400" b="0" i="0" u="none" strike="noStrike" kern="1200" cap="none" spc="0" normalizeH="0" baseline="0" noProof="0" dirty="0" err="1">
                <a:ln>
                  <a:noFill/>
                </a:ln>
                <a:solidFill>
                  <a:srgbClr val="FF0000"/>
                </a:solidFill>
                <a:effectLst/>
                <a:uLnTx/>
                <a:uFillTx/>
                <a:latin typeface="Calibri" panose="020F0502020204030204"/>
                <a:ea typeface="Times New Roman"/>
                <a:cs typeface="Times New Roman"/>
              </a:rPr>
              <a:t>na</a:t>
            </a:r>
            <a:r>
              <a:rPr kumimoji="0" lang="fr-FR" sz="2400" b="0" i="0" u="none" strike="noStrike" kern="1200" cap="none" spc="0" normalizeH="0" baseline="0" noProof="0" dirty="0" err="1">
                <a:ln>
                  <a:noFill/>
                </a:ln>
                <a:solidFill>
                  <a:srgbClr val="000000"/>
                </a:solidFill>
                <a:effectLst/>
                <a:uLnTx/>
                <a:uFillTx/>
                <a:latin typeface="Calibri" panose="020F0502020204030204"/>
                <a:ea typeface="Times New Roman"/>
                <a:cs typeface="Times New Roman"/>
              </a:rPr>
              <a:t>gʁəǥ</a:t>
            </a:r>
            <a:r>
              <a:rPr kumimoji="0" lang="fr-FR" sz="2400" b="0" i="0" u="none" strike="noStrike" kern="1200" cap="none" spc="0" normalizeH="0" baseline="0" noProof="0" dirty="0" err="1">
                <a:ln>
                  <a:noFill/>
                </a:ln>
                <a:solidFill>
                  <a:srgbClr val="0070C0"/>
                </a:solidFill>
                <a:effectLst/>
                <a:uLnTx/>
                <a:uFillTx/>
                <a:latin typeface="Calibri" panose="020F0502020204030204"/>
                <a:ea typeface="Times New Roman"/>
                <a:cs typeface="Times New Roman"/>
              </a:rPr>
              <a:t>t</a:t>
            </a:r>
            <a:r>
              <a:rPr kumimoji="0" lang="fr-FR" sz="2400" b="0" i="0" u="none" strike="noStrike" kern="1200" cap="none" spc="0" normalizeH="0" baseline="0" noProof="0" dirty="0">
                <a:ln>
                  <a:noFill/>
                </a:ln>
                <a:solidFill>
                  <a:srgbClr val="000000"/>
                </a:solidFill>
                <a:effectLst/>
                <a:uLnTx/>
                <a:uFillTx/>
                <a:latin typeface="Calibri" panose="020F0502020204030204"/>
                <a:ea typeface="Times New Roman"/>
                <a:cs typeface="Times New Roman"/>
              </a:rPr>
              <a:t> </a:t>
            </a:r>
            <a:r>
              <a:rPr kumimoji="0" lang="fr-FR" sz="2400" b="0" i="0" u="none" strike="noStrike" kern="1200" cap="none" spc="0" normalizeH="0" baseline="0" noProof="0" dirty="0">
                <a:ln>
                  <a:noFill/>
                </a:ln>
                <a:solidFill>
                  <a:srgbClr val="00B050"/>
                </a:solidFill>
                <a:effectLst/>
                <a:uLnTx/>
                <a:uFillTx/>
                <a:latin typeface="Calibri" panose="020F0502020204030204"/>
                <a:ea typeface="Times New Roman"/>
                <a:cs typeface="Times New Roman"/>
              </a:rPr>
              <a:t>dans</a:t>
            </a:r>
            <a:r>
              <a:rPr kumimoji="0" lang="fr-FR" sz="2400" b="0" i="0" u="none" strike="noStrike" kern="1200" cap="none" spc="0" normalizeH="0" baseline="0" noProof="0" dirty="0">
                <a:ln>
                  <a:noFill/>
                </a:ln>
                <a:solidFill>
                  <a:srgbClr val="000000"/>
                </a:solidFill>
                <a:effectLst/>
                <a:uLnTx/>
                <a:uFillTx/>
                <a:latin typeface="Calibri" panose="020F0502020204030204"/>
                <a:ea typeface="Times New Roman"/>
                <a:cs typeface="Times New Roman"/>
              </a:rPr>
              <a:t> </a:t>
            </a:r>
            <a:r>
              <a:rPr kumimoji="0" lang="fr-FR" sz="2400" b="0" i="0" u="none" strike="noStrike" kern="1200" cap="none" spc="0" normalizeH="0" baseline="0" noProof="0" dirty="0">
                <a:ln>
                  <a:noFill/>
                </a:ln>
                <a:solidFill>
                  <a:srgbClr val="FF0000"/>
                </a:solidFill>
                <a:effectLst/>
                <a:uLnTx/>
                <a:uFillTx/>
                <a:latin typeface="Calibri" panose="020F0502020204030204"/>
                <a:ea typeface="Times New Roman"/>
                <a:cs typeface="Times New Roman"/>
              </a:rPr>
              <a:t>la</a:t>
            </a:r>
            <a:r>
              <a:rPr kumimoji="0" lang="fr-FR" sz="2400" b="0" i="0" u="none" strike="noStrike" kern="1200" cap="none" spc="0" normalizeH="0" baseline="0" noProof="0" dirty="0">
                <a:ln>
                  <a:noFill/>
                </a:ln>
                <a:solidFill>
                  <a:srgbClr val="000000"/>
                </a:solidFill>
                <a:effectLst/>
                <a:uLnTx/>
                <a:uFillTx/>
                <a:latin typeface="Calibri" panose="020F0502020204030204"/>
                <a:ea typeface="Times New Roman"/>
                <a:cs typeface="Times New Roman"/>
              </a:rPr>
              <a:t> </a:t>
            </a:r>
            <a:r>
              <a:rPr kumimoji="0" lang="fr-FR" sz="2400" b="0" i="0" u="none" strike="noStrike" kern="1200" cap="none" spc="0" normalizeH="0" baseline="0" noProof="0" dirty="0">
                <a:ln>
                  <a:noFill/>
                </a:ln>
                <a:solidFill>
                  <a:srgbClr val="FF0000"/>
                </a:solidFill>
                <a:effectLst/>
                <a:uLnTx/>
                <a:uFillTx/>
                <a:latin typeface="Calibri" panose="020F0502020204030204"/>
                <a:ea typeface="Times New Roman"/>
                <a:cs typeface="Times New Roman"/>
              </a:rPr>
              <a:t>mar</a:t>
            </a:r>
            <a:r>
              <a:rPr kumimoji="0" lang="fr-FR" sz="2400" b="0" i="0" u="none" strike="noStrike" kern="1200" cap="none" spc="0" normalizeH="0" baseline="0" noProof="0" dirty="0">
                <a:ln>
                  <a:noFill/>
                </a:ln>
                <a:solidFill>
                  <a:srgbClr val="0070C0"/>
                </a:solidFill>
                <a:effectLst/>
                <a:uLnTx/>
                <a:uFillTx/>
                <a:latin typeface="Calibri" panose="020F0502020204030204"/>
                <a:ea typeface="Times New Roman"/>
                <a:cs typeface="Times New Roman"/>
              </a:rPr>
              <a:t>e</a:t>
            </a:r>
            <a:r>
              <a:rPr kumimoji="0" lang="fr-FR" sz="2400" b="0" i="0" u="none" strike="noStrike" kern="1200" cap="none" spc="0" normalizeH="0" baseline="0" noProof="0" dirty="0">
                <a:ln>
                  <a:noFill/>
                </a:ln>
                <a:solidFill>
                  <a:srgbClr val="000000"/>
                </a:solidFill>
                <a:effectLst/>
                <a:uLnTx/>
                <a:uFillTx/>
                <a:latin typeface="Calibri" panose="020F0502020204030204"/>
                <a:ea typeface="Times New Roman"/>
                <a:cs typeface="Times New Roman"/>
              </a:rPr>
              <a:t>, </a:t>
            </a:r>
            <a:r>
              <a:rPr kumimoji="0" lang="fr-FR" sz="2400" b="0" i="0" u="none" strike="noStrike" kern="1200" cap="none" spc="0" normalizeH="0" baseline="0" noProof="0" dirty="0">
                <a:ln>
                  <a:noFill/>
                </a:ln>
                <a:solidFill>
                  <a:srgbClr val="FF0000"/>
                </a:solidFill>
                <a:effectLst/>
                <a:uLnTx/>
                <a:uFillTx/>
                <a:latin typeface="Calibri" panose="020F0502020204030204"/>
                <a:ea typeface="Times New Roman"/>
                <a:cs typeface="Times New Roman"/>
              </a:rPr>
              <a:t>le peti</a:t>
            </a:r>
            <a:r>
              <a:rPr kumimoji="0" lang="fr-FR" sz="2400" b="0" i="0" u="none" strike="noStrike" kern="1200" cap="none" spc="0" normalizeH="0" baseline="0" noProof="0" dirty="0">
                <a:ln>
                  <a:noFill/>
                </a:ln>
                <a:solidFill>
                  <a:srgbClr val="0070C0"/>
                </a:solidFill>
                <a:effectLst/>
                <a:uLnTx/>
                <a:uFillTx/>
                <a:latin typeface="Calibri" panose="020F0502020204030204"/>
                <a:ea typeface="Times New Roman"/>
                <a:cs typeface="Times New Roman"/>
              </a:rPr>
              <a:t>t</a:t>
            </a:r>
            <a:r>
              <a:rPr kumimoji="0" lang="fr-FR" sz="2400" b="0" i="0" u="none" strike="noStrike" kern="1200" cap="none" spc="0" normalizeH="0" baseline="0" noProof="0" dirty="0">
                <a:ln>
                  <a:noFill/>
                </a:ln>
                <a:solidFill>
                  <a:srgbClr val="000000"/>
                </a:solidFill>
                <a:effectLst/>
                <a:uLnTx/>
                <a:uFillTx/>
                <a:latin typeface="Calibri" panose="020F0502020204030204"/>
                <a:ea typeface="Times New Roman"/>
                <a:cs typeface="Times New Roman"/>
              </a:rPr>
              <a:t> </a:t>
            </a:r>
            <a:r>
              <a:rPr kumimoji="0" lang="fr-FR" sz="2400" b="0" i="0" u="none" strike="noStrike" kern="1200" cap="none" spc="0" normalizeH="0" baseline="0" noProof="0" dirty="0" err="1">
                <a:ln>
                  <a:noFill/>
                </a:ln>
                <a:solidFill>
                  <a:srgbClr val="000000"/>
                </a:solidFill>
                <a:effectLst/>
                <a:uLnTx/>
                <a:uFillTx/>
                <a:latin typeface="Calibri" panose="020F0502020204030204"/>
                <a:ea typeface="Times New Roman"/>
                <a:cs typeface="Times New Roman"/>
              </a:rPr>
              <a:t>ɫɝ</a:t>
            </a:r>
            <a:r>
              <a:rPr kumimoji="0" lang="fr-FR" sz="2400" b="0" i="0" u="none" strike="noStrike" kern="1200" cap="none" spc="0" normalizeH="0" baseline="0" noProof="0" dirty="0" err="1">
                <a:ln>
                  <a:noFill/>
                </a:ln>
                <a:solidFill>
                  <a:srgbClr val="FF0000"/>
                </a:solidFill>
                <a:effectLst/>
                <a:uLnTx/>
                <a:uFillTx/>
                <a:latin typeface="Calibri" panose="020F0502020204030204"/>
                <a:ea typeface="Times New Roman"/>
                <a:cs typeface="Times New Roman"/>
              </a:rPr>
              <a:t>seau</a:t>
            </a:r>
            <a:r>
              <a:rPr kumimoji="0" lang="fr-FR" sz="2400" b="0" i="0" u="none" strike="noStrike" kern="1200" cap="none" spc="0" normalizeH="0" baseline="0" noProof="0" dirty="0">
                <a:ln>
                  <a:noFill/>
                </a:ln>
                <a:solidFill>
                  <a:srgbClr val="000000"/>
                </a:solidFill>
                <a:effectLst/>
                <a:uLnTx/>
                <a:uFillTx/>
                <a:latin typeface="Calibri" panose="020F0502020204030204"/>
                <a:ea typeface="Times New Roman"/>
                <a:cs typeface="Times New Roman"/>
              </a:rPr>
              <a:t> </a:t>
            </a:r>
            <a:r>
              <a:rPr kumimoji="0" lang="fr-FR" sz="2400" b="0" i="0" u="none" strike="noStrike" kern="1200" cap="none" spc="0" normalizeH="0" baseline="0" noProof="0" dirty="0" err="1">
                <a:ln>
                  <a:noFill/>
                </a:ln>
                <a:solidFill>
                  <a:srgbClr val="FF0000"/>
                </a:solidFill>
                <a:effectLst/>
                <a:uLnTx/>
                <a:uFillTx/>
                <a:latin typeface="Calibri" panose="020F0502020204030204"/>
                <a:ea typeface="Times New Roman"/>
                <a:cs typeface="Times New Roman"/>
              </a:rPr>
              <a:t>volti</a:t>
            </a:r>
            <a:r>
              <a:rPr kumimoji="0" lang="fr-FR" sz="2400" b="0" i="0" u="none" strike="noStrike" kern="1200" cap="none" spc="0" normalizeH="0" baseline="0" noProof="0" dirty="0" err="1">
                <a:ln>
                  <a:noFill/>
                </a:ln>
                <a:solidFill>
                  <a:srgbClr val="000000"/>
                </a:solidFill>
                <a:effectLst/>
                <a:uLnTx/>
                <a:uFillTx/>
                <a:latin typeface="Calibri" panose="020F0502020204030204"/>
                <a:ea typeface="Times New Roman"/>
                <a:cs typeface="Times New Roman"/>
              </a:rPr>
              <a:t>gʁəǥ</a:t>
            </a:r>
            <a:r>
              <a:rPr kumimoji="0" lang="fr-FR" sz="2400" b="0" i="0" u="none" strike="noStrike" kern="1200" cap="none" spc="0" normalizeH="0" baseline="0" noProof="0" dirty="0" err="1">
                <a:ln>
                  <a:noFill/>
                </a:ln>
                <a:solidFill>
                  <a:srgbClr val="0070C0"/>
                </a:solidFill>
                <a:effectLst/>
                <a:uLnTx/>
                <a:uFillTx/>
                <a:latin typeface="Calibri" panose="020F0502020204030204"/>
                <a:ea typeface="Times New Roman"/>
                <a:cs typeface="Times New Roman"/>
              </a:rPr>
              <a:t>t</a:t>
            </a:r>
            <a:r>
              <a:rPr kumimoji="0" lang="fr-FR" sz="2400" b="0" i="0" u="none" strike="noStrike" kern="1200" cap="none" spc="0" normalizeH="0" baseline="0" noProof="0" dirty="0">
                <a:ln>
                  <a:noFill/>
                </a:ln>
                <a:solidFill>
                  <a:srgbClr val="000000"/>
                </a:solidFill>
                <a:effectLst/>
                <a:uLnTx/>
                <a:uFillTx/>
                <a:latin typeface="Calibri" panose="020F0502020204030204"/>
                <a:ea typeface="Times New Roman"/>
                <a:cs typeface="Times New Roman"/>
              </a:rPr>
              <a:t> </a:t>
            </a:r>
            <a:r>
              <a:rPr kumimoji="0" lang="fr-FR" sz="2400" b="0" i="0" u="none" strike="noStrike" kern="1200" cap="none" spc="0" normalizeH="0" baseline="0" noProof="0" dirty="0">
                <a:ln>
                  <a:noFill/>
                </a:ln>
                <a:solidFill>
                  <a:srgbClr val="FF0000"/>
                </a:solidFill>
                <a:effectLst/>
                <a:uLnTx/>
                <a:uFillTx/>
                <a:latin typeface="Calibri" panose="020F0502020204030204"/>
                <a:ea typeface="Times New Roman"/>
                <a:cs typeface="Times New Roman"/>
              </a:rPr>
              <a:t>au bor</a:t>
            </a:r>
            <a:r>
              <a:rPr kumimoji="0" lang="fr-FR" sz="2400" b="0" i="0" u="none" strike="noStrike" kern="1200" cap="none" spc="0" normalizeH="0" baseline="0" noProof="0" dirty="0">
                <a:ln>
                  <a:noFill/>
                </a:ln>
                <a:solidFill>
                  <a:srgbClr val="0070C0"/>
                </a:solidFill>
                <a:effectLst/>
                <a:uLnTx/>
                <a:uFillTx/>
                <a:latin typeface="Calibri" panose="020F0502020204030204"/>
                <a:ea typeface="Times New Roman"/>
                <a:cs typeface="Times New Roman"/>
              </a:rPr>
              <a:t>d</a:t>
            </a:r>
            <a:r>
              <a:rPr kumimoji="0" lang="fr-FR" sz="2400" b="0" i="0" u="none" strike="noStrike" kern="1200" cap="none" spc="0" normalizeH="0" baseline="0" noProof="0" dirty="0">
                <a:ln>
                  <a:noFill/>
                </a:ln>
                <a:solidFill>
                  <a:srgbClr val="000000"/>
                </a:solidFill>
                <a:effectLst/>
                <a:uLnTx/>
                <a:uFillTx/>
                <a:latin typeface="Calibri" panose="020F0502020204030204"/>
                <a:ea typeface="Times New Roman"/>
                <a:cs typeface="Times New Roman"/>
              </a:rPr>
              <a:t>.</a:t>
            </a:r>
            <a:endParaRPr kumimoji="0" lang="fr-FR" sz="2400" b="0" i="0" u="none" strike="noStrike" kern="1200" cap="none" spc="0" normalizeH="0" baseline="0" noProof="0" dirty="0">
              <a:ln>
                <a:noFill/>
              </a:ln>
              <a:solidFill>
                <a:prstClr val="black"/>
              </a:solidFill>
              <a:effectLst/>
              <a:uLnTx/>
              <a:uFillTx/>
              <a:latin typeface="Calibri" panose="020F0502020204030204"/>
              <a:ea typeface="Calibri"/>
              <a:cs typeface="Times New Roman"/>
            </a:endParaRPr>
          </a:p>
        </p:txBody>
      </p:sp>
      <p:sp>
        <p:nvSpPr>
          <p:cNvPr id="3" name="Espace réservé du numéro de diapositive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40BDE8-A347-4875-A475-7FD61187C9EA}" type="slidenum">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fr-F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862083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500" fill="hold"/>
                                        <p:tgtEl>
                                          <p:spTgt spid="5"/>
                                        </p:tgtEl>
                                        <p:attrNameLst>
                                          <p:attrName>ppt_w</p:attrName>
                                        </p:attrNameLst>
                                      </p:cBhvr>
                                      <p:tavLst>
                                        <p:tav tm="0">
                                          <p:val>
                                            <p:fltVal val="0"/>
                                          </p:val>
                                        </p:tav>
                                        <p:tav tm="100000">
                                          <p:val>
                                            <p:strVal val="#ppt_w"/>
                                          </p:val>
                                        </p:tav>
                                      </p:tavLst>
                                    </p:anim>
                                    <p:anim calcmode="lin" valueType="num">
                                      <p:cBhvr>
                                        <p:cTn id="12" dur="500" fill="hold"/>
                                        <p:tgtEl>
                                          <p:spTgt spid="5"/>
                                        </p:tgtEl>
                                        <p:attrNameLst>
                                          <p:attrName>ppt_h</p:attrName>
                                        </p:attrNameLst>
                                      </p:cBhvr>
                                      <p:tavLst>
                                        <p:tav tm="0">
                                          <p:val>
                                            <p:fltVal val="0"/>
                                          </p:val>
                                        </p:tav>
                                        <p:tav tm="100000">
                                          <p:val>
                                            <p:strVal val="#ppt_h"/>
                                          </p:val>
                                        </p:tav>
                                      </p:tavLst>
                                    </p:anim>
                                    <p:animEffect transition="in" filter="fade">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5" presetClass="entr" presetSubtype="10"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checkerboard(across)">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9448800" y="548680"/>
            <a:ext cx="2688278" cy="4832092"/>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b="1" i="1" u="none" strike="noStrike" kern="1200" cap="none" spc="0" normalizeH="0" baseline="0" noProof="0" dirty="0">
                <a:ln>
                  <a:noFill/>
                </a:ln>
                <a:solidFill>
                  <a:srgbClr val="F19D19">
                    <a:lumMod val="50000"/>
                  </a:srgbClr>
                </a:solidFill>
                <a:effectLst/>
                <a:uLnTx/>
                <a:uFillTx/>
                <a:latin typeface="Calibri" panose="020F0502020204030204"/>
                <a:ea typeface="+mn-ea"/>
                <a:cs typeface="+mn-cs"/>
              </a:rPr>
              <a:t>Et enfin, </a:t>
            </a:r>
            <a:r>
              <a:rPr kumimoji="0" lang="fr-FR" b="1" i="1" u="none" strike="noStrike" kern="1200" cap="none" spc="0" normalizeH="0" baseline="0" noProof="0" dirty="0" smtClean="0">
                <a:ln>
                  <a:noFill/>
                </a:ln>
                <a:solidFill>
                  <a:srgbClr val="F19D19">
                    <a:lumMod val="50000"/>
                  </a:srgbClr>
                </a:solidFill>
                <a:effectLst/>
                <a:uLnTx/>
                <a:uFillTx/>
                <a:latin typeface="Calibri" panose="020F0502020204030204"/>
                <a:ea typeface="+mn-ea"/>
                <a:cs typeface="+mn-cs"/>
              </a:rPr>
              <a:t>fin </a:t>
            </a:r>
            <a:r>
              <a:rPr kumimoji="0" lang="fr-FR" b="1" i="1" u="none" strike="noStrike" kern="1200" cap="none" spc="0" normalizeH="0" baseline="0" noProof="0" dirty="0">
                <a:ln>
                  <a:noFill/>
                </a:ln>
                <a:solidFill>
                  <a:srgbClr val="F19D19">
                    <a:lumMod val="50000"/>
                  </a:srgbClr>
                </a:solidFill>
                <a:effectLst/>
                <a:uLnTx/>
                <a:uFillTx/>
                <a:latin typeface="Calibri" panose="020F0502020204030204"/>
                <a:ea typeface="+mn-ea"/>
                <a:cs typeface="+mn-cs"/>
              </a:rPr>
              <a:t>janvier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b="1" i="1" u="none" strike="noStrike" kern="1200" cap="none" spc="0" normalizeH="0" baseline="0" noProof="0" dirty="0">
                <a:ln>
                  <a:noFill/>
                </a:ln>
                <a:solidFill>
                  <a:srgbClr val="F19D19">
                    <a:lumMod val="50000"/>
                  </a:srgbClr>
                </a:solidFill>
                <a:effectLst/>
                <a:uLnTx/>
                <a:uFillTx/>
                <a:latin typeface="Calibri" panose="020F0502020204030204"/>
                <a:ea typeface="+mn-ea"/>
                <a:cs typeface="+mn-cs"/>
              </a:rPr>
              <a:t>après </a:t>
            </a:r>
            <a:endParaRPr kumimoji="0" lang="fr-FR" b="1" i="1" u="none" strike="noStrike" kern="1200" cap="none" spc="0" normalizeH="0" baseline="0" noProof="0" dirty="0" smtClean="0">
              <a:ln>
                <a:noFill/>
              </a:ln>
              <a:solidFill>
                <a:srgbClr val="F19D19">
                  <a:lumMod val="50000"/>
                </a:srgbClr>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b="1" i="1" u="none" strike="noStrike" kern="1200" cap="none" spc="0" normalizeH="0" baseline="0" noProof="0" dirty="0" smtClean="0">
                <a:ln>
                  <a:noFill/>
                </a:ln>
                <a:solidFill>
                  <a:srgbClr val="F19D19">
                    <a:lumMod val="50000"/>
                  </a:srgbClr>
                </a:solidFill>
                <a:effectLst/>
                <a:uLnTx/>
                <a:uFillTx/>
                <a:latin typeface="Calibri" panose="020F0502020204030204"/>
                <a:ea typeface="+mn-ea"/>
                <a:cs typeface="+mn-cs"/>
              </a:rPr>
              <a:t>- l’étude </a:t>
            </a:r>
            <a:r>
              <a:rPr kumimoji="0" lang="fr-FR" b="1" i="1" u="none" strike="noStrike" kern="1200" cap="none" spc="0" normalizeH="0" baseline="0" noProof="0" dirty="0">
                <a:ln>
                  <a:noFill/>
                </a:ln>
                <a:solidFill>
                  <a:srgbClr val="F19D19">
                    <a:lumMod val="50000"/>
                  </a:srgbClr>
                </a:solidFill>
                <a:effectLst/>
                <a:uLnTx/>
                <a:uFillTx/>
                <a:latin typeface="Calibri" panose="020F0502020204030204"/>
                <a:ea typeface="+mn-ea"/>
                <a:cs typeface="+mn-cs"/>
              </a:rPr>
              <a:t>de </a:t>
            </a:r>
            <a:r>
              <a:rPr kumimoji="0" lang="fr-FR" b="1" i="1" u="none" strike="noStrike" kern="1200" cap="none" spc="0" normalizeH="0" baseline="0" noProof="0" dirty="0" smtClean="0">
                <a:ln>
                  <a:noFill/>
                </a:ln>
                <a:solidFill>
                  <a:srgbClr val="F19D19">
                    <a:lumMod val="50000"/>
                  </a:srgbClr>
                </a:solidFill>
                <a:effectLst/>
                <a:uLnTx/>
                <a:uFillTx/>
                <a:latin typeface="Calibri" panose="020F0502020204030204"/>
                <a:ea typeface="+mn-ea"/>
                <a:cs typeface="+mn-cs"/>
              </a:rPr>
              <a:t>la </a:t>
            </a:r>
            <a:r>
              <a:rPr kumimoji="0" lang="fr-FR" b="1" i="1" u="none" strike="noStrike" kern="1200" cap="none" spc="0" normalizeH="0" baseline="0" noProof="0" dirty="0">
                <a:ln>
                  <a:noFill/>
                </a:ln>
                <a:solidFill>
                  <a:srgbClr val="F19D19">
                    <a:lumMod val="50000"/>
                  </a:srgbClr>
                </a:solidFill>
                <a:effectLst/>
                <a:uLnTx/>
                <a:uFillTx/>
                <a:latin typeface="Calibri" panose="020F0502020204030204"/>
                <a:ea typeface="+mn-ea"/>
                <a:cs typeface="+mn-cs"/>
              </a:rPr>
              <a:t>semi-consonne (</a:t>
            </a:r>
            <a:r>
              <a:rPr kumimoji="0" lang="fr-FR" b="1" i="1" u="none" strike="noStrike" kern="1200" cap="none" spc="0" normalizeH="0" baseline="0" noProof="0" dirty="0" err="1">
                <a:ln>
                  <a:noFill/>
                </a:ln>
                <a:solidFill>
                  <a:srgbClr val="F19D19">
                    <a:lumMod val="50000"/>
                  </a:srgbClr>
                </a:solidFill>
                <a:effectLst/>
                <a:uLnTx/>
                <a:uFillTx/>
                <a:latin typeface="Calibri" panose="020F0502020204030204"/>
                <a:ea typeface="+mn-ea"/>
                <a:cs typeface="+mn-cs"/>
              </a:rPr>
              <a:t>oi</a:t>
            </a:r>
            <a:r>
              <a:rPr kumimoji="0" lang="fr-FR" b="1" i="1" u="none" strike="noStrike" kern="1200" cap="none" spc="0" normalizeH="0" baseline="0" noProof="0" dirty="0">
                <a:ln>
                  <a:noFill/>
                </a:ln>
                <a:solidFill>
                  <a:srgbClr val="F19D19">
                    <a:lumMod val="50000"/>
                  </a:srgbClr>
                </a:solidFill>
                <a:effectLst/>
                <a:uLnTx/>
                <a:uFillTx/>
                <a:latin typeface="Calibri" panose="020F0502020204030204"/>
                <a:ea typeface="+mn-ea"/>
                <a:cs typeface="+mn-cs"/>
              </a:rPr>
              <a:t>),                   </a:t>
            </a:r>
            <a:r>
              <a:rPr kumimoji="0" lang="fr-FR" b="1" i="1" u="none" strike="noStrike" kern="1200" cap="none" spc="0" normalizeH="0" baseline="0" noProof="0" dirty="0" smtClean="0">
                <a:ln>
                  <a:noFill/>
                </a:ln>
                <a:solidFill>
                  <a:srgbClr val="F19D19">
                    <a:lumMod val="50000"/>
                  </a:srgbClr>
                </a:solidFill>
                <a:effectLst/>
                <a:uLnTx/>
                <a:uFillTx/>
                <a:latin typeface="Calibri" panose="020F0502020204030204"/>
                <a:ea typeface="+mn-ea"/>
                <a:cs typeface="+mn-cs"/>
              </a:rPr>
              <a:t>- des </a:t>
            </a:r>
            <a:r>
              <a:rPr kumimoji="0" lang="fr-FR" b="1" i="1" u="none" strike="noStrike" kern="1200" cap="none" spc="0" normalizeH="0" baseline="0" noProof="0" dirty="0">
                <a:ln>
                  <a:noFill/>
                </a:ln>
                <a:solidFill>
                  <a:srgbClr val="F19D19">
                    <a:lumMod val="50000"/>
                  </a:srgbClr>
                </a:solidFill>
                <a:effectLst/>
                <a:uLnTx/>
                <a:uFillTx/>
                <a:latin typeface="Calibri" panose="020F0502020204030204"/>
                <a:ea typeface="+mn-ea"/>
                <a:cs typeface="+mn-cs"/>
              </a:rPr>
              <a:t>voyelles nasales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b="1" i="1" u="none" strike="noStrike" kern="1200" cap="none" spc="0" normalizeH="0" baseline="0" noProof="0" dirty="0">
                <a:ln>
                  <a:noFill/>
                </a:ln>
                <a:solidFill>
                  <a:srgbClr val="F19D19">
                    <a:lumMod val="50000"/>
                  </a:srgbClr>
                </a:solidFill>
                <a:effectLst/>
                <a:uLnTx/>
                <a:uFillTx/>
                <a:latin typeface="Calibri" panose="020F0502020204030204"/>
                <a:ea typeface="+mn-ea"/>
                <a:cs typeface="+mn-cs"/>
              </a:rPr>
              <a:t>(on (on, om), un,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b="1" i="1" u="none" strike="noStrike" kern="1200" cap="none" spc="0" normalizeH="0" baseline="0" noProof="0" dirty="0">
                <a:ln>
                  <a:noFill/>
                </a:ln>
                <a:solidFill>
                  <a:srgbClr val="F19D19">
                    <a:lumMod val="50000"/>
                  </a:srgbClr>
                </a:solidFill>
                <a:effectLst/>
                <a:uLnTx/>
                <a:uFillTx/>
                <a:latin typeface="Calibri" panose="020F0502020204030204"/>
                <a:ea typeface="+mn-ea"/>
                <a:cs typeface="+mn-cs"/>
              </a:rPr>
              <a:t>an (an, </a:t>
            </a:r>
            <a:r>
              <a:rPr kumimoji="0" lang="fr-FR" b="1" i="1" u="none" strike="noStrike" kern="1200" cap="none" spc="0" normalizeH="0" baseline="0" noProof="0" dirty="0" err="1">
                <a:ln>
                  <a:noFill/>
                </a:ln>
                <a:solidFill>
                  <a:srgbClr val="F19D19">
                    <a:lumMod val="50000"/>
                  </a:srgbClr>
                </a:solidFill>
                <a:effectLst/>
                <a:uLnTx/>
                <a:uFillTx/>
                <a:latin typeface="Calibri" panose="020F0502020204030204"/>
                <a:ea typeface="+mn-ea"/>
                <a:cs typeface="+mn-cs"/>
              </a:rPr>
              <a:t>am</a:t>
            </a:r>
            <a:r>
              <a:rPr kumimoji="0" lang="fr-FR" b="1" i="1" u="none" strike="noStrike" kern="1200" cap="none" spc="0" normalizeH="0" baseline="0" noProof="0" dirty="0">
                <a:ln>
                  <a:noFill/>
                </a:ln>
                <a:solidFill>
                  <a:srgbClr val="F19D19">
                    <a:lumMod val="50000"/>
                  </a:srgbClr>
                </a:solidFill>
                <a:effectLst/>
                <a:uLnTx/>
                <a:uFillTx/>
                <a:latin typeface="Calibri" panose="020F0502020204030204"/>
                <a:ea typeface="+mn-ea"/>
                <a:cs typeface="+mn-cs"/>
              </a:rPr>
              <a:t>, </a:t>
            </a:r>
            <a:r>
              <a:rPr kumimoji="0" lang="fr-FR" b="1" i="1" u="none" strike="noStrike" kern="1200" cap="none" spc="0" normalizeH="0" baseline="0" noProof="0" dirty="0" err="1">
                <a:ln>
                  <a:noFill/>
                </a:ln>
                <a:solidFill>
                  <a:srgbClr val="F19D19">
                    <a:lumMod val="50000"/>
                  </a:srgbClr>
                </a:solidFill>
                <a:effectLst/>
                <a:uLnTx/>
                <a:uFillTx/>
                <a:latin typeface="Calibri" panose="020F0502020204030204"/>
                <a:ea typeface="+mn-ea"/>
                <a:cs typeface="+mn-cs"/>
              </a:rPr>
              <a:t>ant</a:t>
            </a:r>
            <a:r>
              <a:rPr kumimoji="0" lang="fr-FR" b="1" i="1" u="none" strike="noStrike" kern="1200" cap="none" spc="0" normalizeH="0" baseline="0" noProof="0" dirty="0">
                <a:ln>
                  <a:noFill/>
                </a:ln>
                <a:solidFill>
                  <a:srgbClr val="F19D19">
                    <a:lumMod val="50000"/>
                  </a:srgbClr>
                </a:solidFill>
                <a:effectLst/>
                <a:uLnTx/>
                <a:uFillTx/>
                <a:latin typeface="Calibri" panose="020F0502020204030204"/>
                <a:ea typeface="+mn-ea"/>
                <a:cs typeface="+mn-cs"/>
              </a:rPr>
              <a:t>, en, </a:t>
            </a:r>
            <a:r>
              <a:rPr kumimoji="0" lang="fr-FR" b="1" i="1" u="none" strike="noStrike" kern="1200" cap="none" spc="0" normalizeH="0" baseline="0" noProof="0" dirty="0" err="1">
                <a:ln>
                  <a:noFill/>
                </a:ln>
                <a:solidFill>
                  <a:srgbClr val="F19D19">
                    <a:lumMod val="50000"/>
                  </a:srgbClr>
                </a:solidFill>
                <a:effectLst/>
                <a:uLnTx/>
                <a:uFillTx/>
                <a:latin typeface="Calibri" panose="020F0502020204030204"/>
                <a:ea typeface="+mn-ea"/>
                <a:cs typeface="+mn-cs"/>
              </a:rPr>
              <a:t>em</a:t>
            </a:r>
            <a:r>
              <a:rPr kumimoji="0" lang="fr-FR" b="1" i="1" u="none" strike="noStrike" kern="1200" cap="none" spc="0" normalizeH="0" baseline="0" noProof="0" dirty="0">
                <a:ln>
                  <a:noFill/>
                </a:ln>
                <a:solidFill>
                  <a:srgbClr val="F19D19">
                    <a:lumMod val="50000"/>
                  </a:srgbClr>
                </a:solidFill>
                <a:effectLst/>
                <a:uLnTx/>
                <a:uFillTx/>
                <a:latin typeface="Calibri" panose="020F0502020204030204"/>
                <a:ea typeface="+mn-ea"/>
                <a:cs typeface="+mn-cs"/>
              </a:rPr>
              <a:t>,   </a:t>
            </a:r>
            <a:r>
              <a:rPr kumimoji="0" lang="fr-FR" b="1" i="1" u="none" strike="noStrike" kern="1200" cap="none" spc="0" normalizeH="0" baseline="0" noProof="0" dirty="0" err="1">
                <a:ln>
                  <a:noFill/>
                </a:ln>
                <a:solidFill>
                  <a:srgbClr val="F19D19">
                    <a:lumMod val="50000"/>
                  </a:srgbClr>
                </a:solidFill>
                <a:effectLst/>
                <a:uLnTx/>
                <a:uFillTx/>
                <a:latin typeface="Calibri" panose="020F0502020204030204"/>
                <a:ea typeface="+mn-ea"/>
                <a:cs typeface="+mn-cs"/>
              </a:rPr>
              <a:t>ent</a:t>
            </a:r>
            <a:r>
              <a:rPr kumimoji="0" lang="fr-FR" b="1" i="1" u="none" strike="noStrike" kern="1200" cap="none" spc="0" normalizeH="0" baseline="0" noProof="0" dirty="0">
                <a:ln>
                  <a:noFill/>
                </a:ln>
                <a:solidFill>
                  <a:srgbClr val="F19D19">
                    <a:lumMod val="50000"/>
                  </a:srgbClr>
                </a:solidFill>
                <a:effectLst/>
                <a:uLnTx/>
                <a:uFillTx/>
                <a:latin typeface="Calibri" panose="020F0502020204030204"/>
                <a:ea typeface="+mn-ea"/>
                <a:cs typeface="+mn-cs"/>
              </a:rPr>
              <a:t>), et in (in, </a:t>
            </a:r>
            <a:r>
              <a:rPr kumimoji="0" lang="fr-FR" b="1" i="1" u="none" strike="noStrike" kern="1200" cap="none" spc="0" normalizeH="0" baseline="0" noProof="0" dirty="0" err="1">
                <a:ln>
                  <a:noFill/>
                </a:ln>
                <a:solidFill>
                  <a:srgbClr val="F19D19">
                    <a:lumMod val="50000"/>
                  </a:srgbClr>
                </a:solidFill>
                <a:effectLst/>
                <a:uLnTx/>
                <a:uFillTx/>
                <a:latin typeface="Calibri" panose="020F0502020204030204"/>
                <a:ea typeface="+mn-ea"/>
                <a:cs typeface="+mn-cs"/>
              </a:rPr>
              <a:t>im</a:t>
            </a:r>
            <a:r>
              <a:rPr kumimoji="0" lang="fr-FR" b="1" i="1" u="none" strike="noStrike" kern="1200" cap="none" spc="0" normalizeH="0" baseline="0" noProof="0" dirty="0">
                <a:ln>
                  <a:noFill/>
                </a:ln>
                <a:solidFill>
                  <a:srgbClr val="F19D19">
                    <a:lumMod val="50000"/>
                  </a:srgbClr>
                </a:solidFill>
                <a:effectLst/>
                <a:uLnTx/>
                <a:uFillTx/>
                <a:latin typeface="Calibri" panose="020F0502020204030204"/>
                <a:ea typeface="+mn-ea"/>
                <a:cs typeface="+mn-cs"/>
              </a:rPr>
              <a: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b="1" i="1" u="none" strike="noStrike" kern="1200" cap="none" spc="0" normalizeH="0" baseline="0" noProof="0" dirty="0" smtClean="0">
                <a:ln>
                  <a:noFill/>
                </a:ln>
                <a:solidFill>
                  <a:srgbClr val="F19D19">
                    <a:lumMod val="50000"/>
                  </a:srgbClr>
                </a:solidFill>
                <a:effectLst/>
                <a:uLnTx/>
                <a:uFillTx/>
                <a:latin typeface="Calibri" panose="020F0502020204030204"/>
                <a:ea typeface="+mn-ea"/>
                <a:cs typeface="+mn-cs"/>
              </a:rPr>
              <a:t>- du </a:t>
            </a:r>
            <a:r>
              <a:rPr kumimoji="0" lang="fr-FR" b="1" i="1" u="none" strike="noStrike" kern="1200" cap="none" spc="0" normalizeH="0" baseline="0" noProof="0" dirty="0">
                <a:ln>
                  <a:noFill/>
                </a:ln>
                <a:solidFill>
                  <a:srgbClr val="F19D19">
                    <a:lumMod val="50000"/>
                  </a:srgbClr>
                </a:solidFill>
                <a:effectLst/>
                <a:uLnTx/>
                <a:uFillTx/>
                <a:latin typeface="Calibri" panose="020F0502020204030204"/>
                <a:ea typeface="+mn-ea"/>
                <a:cs typeface="+mn-cs"/>
              </a:rPr>
              <a:t>son « è » avec ses 6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b="1" i="1" u="none" strike="noStrike" kern="1200" cap="none" spc="0" normalizeH="0" baseline="0" noProof="0" dirty="0" smtClean="0">
                <a:ln>
                  <a:noFill/>
                </a:ln>
                <a:solidFill>
                  <a:srgbClr val="F19D19">
                    <a:lumMod val="50000"/>
                  </a:srgbClr>
                </a:solidFill>
                <a:effectLst/>
                <a:uLnTx/>
                <a:uFillTx/>
                <a:latin typeface="Calibri" panose="020F0502020204030204"/>
                <a:ea typeface="+mn-ea"/>
                <a:cs typeface="+mn-cs"/>
              </a:rPr>
              <a:t>graphèmes </a:t>
            </a:r>
            <a:r>
              <a:rPr kumimoji="0" lang="fr-FR" b="1" i="1" u="none" strike="noStrike" kern="1200" cap="none" spc="0" normalizeH="0" baseline="0" noProof="0" dirty="0">
                <a:ln>
                  <a:noFill/>
                </a:ln>
                <a:solidFill>
                  <a:srgbClr val="F19D19">
                    <a:lumMod val="50000"/>
                  </a:srgbClr>
                </a:solidFill>
                <a:effectLst/>
                <a:uLnTx/>
                <a:uFillTx/>
                <a:latin typeface="Calibri" panose="020F0502020204030204"/>
                <a:ea typeface="+mn-ea"/>
                <a:cs typeface="+mn-cs"/>
              </a:rPr>
              <a:t>différents (è, ê, ai de lait, </a:t>
            </a:r>
            <a:r>
              <a:rPr kumimoji="0" lang="fr-FR" b="1" i="1" u="none" strike="noStrike" kern="1200" cap="none" spc="0" normalizeH="0" baseline="0" noProof="0" dirty="0" err="1">
                <a:ln>
                  <a:noFill/>
                </a:ln>
                <a:solidFill>
                  <a:srgbClr val="F19D19">
                    <a:lumMod val="50000"/>
                  </a:srgbClr>
                </a:solidFill>
                <a:effectLst/>
                <a:uLnTx/>
                <a:uFillTx/>
                <a:latin typeface="Calibri" panose="020F0502020204030204"/>
                <a:ea typeface="+mn-ea"/>
                <a:cs typeface="+mn-cs"/>
              </a:rPr>
              <a:t>ei</a:t>
            </a:r>
            <a:r>
              <a:rPr kumimoji="0" lang="fr-FR" b="1" i="1" u="none" strike="noStrike" kern="1200" cap="none" spc="0" normalizeH="0" baseline="0" noProof="0" dirty="0">
                <a:ln>
                  <a:noFill/>
                </a:ln>
                <a:solidFill>
                  <a:srgbClr val="F19D19">
                    <a:lumMod val="50000"/>
                  </a:srgbClr>
                </a:solidFill>
                <a:effectLst/>
                <a:uLnTx/>
                <a:uFillTx/>
                <a:latin typeface="Calibri" panose="020F0502020204030204"/>
                <a:ea typeface="+mn-ea"/>
                <a:cs typeface="+mn-cs"/>
              </a:rPr>
              <a:t> de beige, et de poulet, e de vert),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b="1" i="1" u="none" strike="noStrike" kern="1200" cap="none" spc="0" normalizeH="0" baseline="0" noProof="0" dirty="0">
                <a:ln>
                  <a:noFill/>
                </a:ln>
                <a:solidFill>
                  <a:srgbClr val="F19D19">
                    <a:lumMod val="50000"/>
                  </a:srgbClr>
                </a:solidFill>
                <a:effectLst/>
                <a:uLnTx/>
                <a:uFillTx/>
                <a:latin typeface="Calibri" panose="020F0502020204030204"/>
                <a:ea typeface="+mn-ea"/>
                <a:cs typeface="+mn-cs"/>
              </a:rPr>
              <a:t>+ les lettres muettes (terminaisons « </a:t>
            </a:r>
            <a:r>
              <a:rPr kumimoji="0" lang="fr-FR" b="1" i="1" u="none" strike="noStrike" kern="1200" cap="none" spc="0" normalizeH="0" baseline="0" noProof="0" dirty="0" err="1">
                <a:ln>
                  <a:noFill/>
                </a:ln>
                <a:solidFill>
                  <a:srgbClr val="F19D19">
                    <a:lumMod val="50000"/>
                  </a:srgbClr>
                </a:solidFill>
                <a:effectLst/>
                <a:uLnTx/>
                <a:uFillTx/>
                <a:latin typeface="Calibri" panose="020F0502020204030204"/>
                <a:ea typeface="+mn-ea"/>
                <a:cs typeface="+mn-cs"/>
              </a:rPr>
              <a:t>ent</a:t>
            </a:r>
            <a:r>
              <a:rPr kumimoji="0" lang="fr-FR" b="1" i="1" u="none" strike="noStrike" kern="1200" cap="none" spc="0" normalizeH="0" baseline="0" noProof="0" dirty="0">
                <a:ln>
                  <a:noFill/>
                </a:ln>
                <a:solidFill>
                  <a:srgbClr val="F19D19">
                    <a:lumMod val="50000"/>
                  </a:srgbClr>
                </a:solidFill>
                <a:effectLst/>
                <a:uLnTx/>
                <a:uFillTx/>
                <a:latin typeface="Calibri" panose="020F0502020204030204"/>
                <a:ea typeface="+mn-ea"/>
                <a:cs typeface="+mn-cs"/>
              </a:rPr>
              <a:t> », morphogramme grammatical).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r-FR" sz="2000" b="1" i="1" u="none" strike="noStrike" kern="1200" cap="none" spc="0" normalizeH="0" baseline="0" noProof="0" dirty="0">
              <a:ln>
                <a:noFill/>
              </a:ln>
              <a:solidFill>
                <a:srgbClr val="F19D19">
                  <a:lumMod val="50000"/>
                </a:srgbClr>
              </a:solidFill>
              <a:effectLst/>
              <a:uLnTx/>
              <a:uFillTx/>
              <a:latin typeface="Calibri" panose="020F0502020204030204"/>
              <a:ea typeface="+mn-ea"/>
              <a:cs typeface="+mn-cs"/>
            </a:endParaRPr>
          </a:p>
        </p:txBody>
      </p:sp>
      <p:sp>
        <p:nvSpPr>
          <p:cNvPr id="5" name="Rectangle 4"/>
          <p:cNvSpPr/>
          <p:nvPr/>
        </p:nvSpPr>
        <p:spPr>
          <a:xfrm>
            <a:off x="2852292" y="6233172"/>
            <a:ext cx="4397358" cy="46166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0" cap="none" spc="0" normalizeH="0" baseline="0" noProof="0" dirty="0" smtClean="0">
                <a:ln>
                  <a:noFill/>
                </a:ln>
                <a:solidFill>
                  <a:srgbClr val="FF0000"/>
                </a:solidFill>
                <a:effectLst/>
                <a:uLnTx/>
                <a:uFillTx/>
                <a:latin typeface="Calibri" panose="020F0502020204030204"/>
                <a:ea typeface="+mn-ea"/>
                <a:cs typeface="+mn-cs"/>
              </a:rPr>
              <a:t>TAUX DE DÉCHIFFRABILITÉ : 95 %</a:t>
            </a:r>
            <a:endParaRPr kumimoji="0" lang="fr-FR" sz="2400" b="1" i="0" u="none" strike="noStrike" kern="0" cap="none" spc="0" normalizeH="0" baseline="0" noProof="0" dirty="0">
              <a:ln>
                <a:noFill/>
              </a:ln>
              <a:solidFill>
                <a:srgbClr val="FF0000"/>
              </a:solidFill>
              <a:effectLst/>
              <a:uLnTx/>
              <a:uFillTx/>
              <a:latin typeface="Calibri" panose="020F0502020204030204"/>
              <a:ea typeface="+mn-ea"/>
              <a:cs typeface="+mn-cs"/>
            </a:endParaRPr>
          </a:p>
        </p:txBody>
      </p:sp>
      <p:sp>
        <p:nvSpPr>
          <p:cNvPr id="6" name="ZoneTexte 5">
            <a:extLst>
              <a:ext uri="{FF2B5EF4-FFF2-40B4-BE49-F238E27FC236}">
                <a16:creationId xmlns:a16="http://schemas.microsoft.com/office/drawing/2014/main" id="{FAFE0CA8-36F8-44C2-A6B8-090B8D1C9EE0}"/>
              </a:ext>
            </a:extLst>
          </p:cNvPr>
          <p:cNvSpPr txBox="1"/>
          <p:nvPr/>
        </p:nvSpPr>
        <p:spPr>
          <a:xfrm>
            <a:off x="232776" y="219538"/>
            <a:ext cx="8869660" cy="6013634"/>
          </a:xfrm>
          <a:prstGeom prst="rect">
            <a:avLst/>
          </a:prstGeom>
          <a:noFill/>
        </p:spPr>
        <p:txBody>
          <a:bodyPr wrap="square" rtlCol="0">
            <a:spAutoFit/>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00B050"/>
                </a:solidFill>
                <a:effectLst/>
                <a:uLnTx/>
                <a:uFillTx/>
                <a:latin typeface="Calibri" panose="020F0502020204030204"/>
                <a:ea typeface="Times New Roman"/>
                <a:cs typeface="Times New Roman"/>
              </a:rPr>
              <a:t>Un</a:t>
            </a:r>
            <a:r>
              <a:rPr kumimoji="0" lang="fr-FR" sz="2400" b="0" i="0" u="none" strike="noStrike" kern="1200" cap="none" spc="0" normalizeH="0" baseline="0" noProof="0" dirty="0">
                <a:ln>
                  <a:noFill/>
                </a:ln>
                <a:solidFill>
                  <a:srgbClr val="000000"/>
                </a:solidFill>
                <a:effectLst/>
                <a:uLnTx/>
                <a:uFillTx/>
                <a:latin typeface="Calibri" panose="020F0502020204030204"/>
                <a:ea typeface="Times New Roman"/>
                <a:cs typeface="Times New Roman"/>
              </a:rPr>
              <a:t> </a:t>
            </a:r>
            <a:r>
              <a:rPr kumimoji="0" lang="fr-FR" sz="2400" b="0" i="0" u="none" strike="noStrike" kern="1200" cap="none" spc="0" normalizeH="0" baseline="0" noProof="0" dirty="0">
                <a:ln>
                  <a:noFill/>
                </a:ln>
                <a:solidFill>
                  <a:srgbClr val="FF0000"/>
                </a:solidFill>
                <a:effectLst/>
                <a:uLnTx/>
                <a:uFillTx/>
                <a:latin typeface="Calibri" panose="020F0502020204030204"/>
                <a:ea typeface="Times New Roman"/>
                <a:cs typeface="Times New Roman"/>
              </a:rPr>
              <a:t>beau matin</a:t>
            </a:r>
            <a:r>
              <a:rPr kumimoji="0" lang="fr-FR" sz="2400" b="0" i="0" u="none" strike="noStrike" kern="1200" cap="none" spc="0" normalizeH="0" baseline="0" noProof="0" dirty="0">
                <a:ln>
                  <a:noFill/>
                </a:ln>
                <a:solidFill>
                  <a:srgbClr val="000000"/>
                </a:solidFill>
                <a:effectLst/>
                <a:uLnTx/>
                <a:uFillTx/>
                <a:latin typeface="Calibri" panose="020F0502020204030204"/>
                <a:ea typeface="Times New Roman"/>
                <a:cs typeface="Times New Roman"/>
              </a:rPr>
              <a:t> </a:t>
            </a:r>
            <a:r>
              <a:rPr kumimoji="0" lang="fr-FR" sz="2400" b="0" i="0" u="none" strike="noStrike" kern="1200" cap="none" spc="0" normalizeH="0" baseline="0" noProof="0" dirty="0">
                <a:ln>
                  <a:noFill/>
                </a:ln>
                <a:solidFill>
                  <a:srgbClr val="FF0000"/>
                </a:solidFill>
                <a:effectLst/>
                <a:uLnTx/>
                <a:uFillTx/>
                <a:latin typeface="Calibri" panose="020F0502020204030204"/>
                <a:ea typeface="Times New Roman"/>
                <a:cs typeface="Times New Roman"/>
              </a:rPr>
              <a:t>Pierr</a:t>
            </a:r>
            <a:r>
              <a:rPr kumimoji="0" lang="fr-FR" sz="2400" b="0" i="0" u="none" strike="noStrike" kern="1200" cap="none" spc="0" normalizeH="0" baseline="0" noProof="0" dirty="0">
                <a:ln>
                  <a:noFill/>
                </a:ln>
                <a:solidFill>
                  <a:srgbClr val="0070C0"/>
                </a:solidFill>
                <a:effectLst/>
                <a:uLnTx/>
                <a:uFillTx/>
                <a:latin typeface="Calibri" panose="020F0502020204030204"/>
                <a:ea typeface="Times New Roman"/>
                <a:cs typeface="Times New Roman"/>
              </a:rPr>
              <a:t>e</a:t>
            </a:r>
            <a:r>
              <a:rPr kumimoji="0" lang="fr-FR" sz="2400" b="0" i="0" u="none" strike="noStrike" kern="1200" cap="none" spc="0" normalizeH="0" baseline="0" noProof="0" dirty="0">
                <a:ln>
                  <a:noFill/>
                </a:ln>
                <a:solidFill>
                  <a:srgbClr val="000000"/>
                </a:solidFill>
                <a:effectLst/>
                <a:uLnTx/>
                <a:uFillTx/>
                <a:latin typeface="Calibri" panose="020F0502020204030204"/>
                <a:ea typeface="Times New Roman"/>
                <a:cs typeface="Times New Roman"/>
              </a:rPr>
              <a:t> </a:t>
            </a:r>
            <a:r>
              <a:rPr kumimoji="0" lang="fr-FR" sz="2400" b="0" i="0" u="none" strike="noStrike" kern="1200" cap="none" spc="0" normalizeH="0" baseline="0" noProof="0" dirty="0">
                <a:ln>
                  <a:noFill/>
                </a:ln>
                <a:solidFill>
                  <a:srgbClr val="FF0000"/>
                </a:solidFill>
                <a:effectLst/>
                <a:uLnTx/>
                <a:uFillTx/>
                <a:latin typeface="Calibri" panose="020F0502020204030204"/>
                <a:ea typeface="Times New Roman"/>
                <a:cs typeface="Times New Roman"/>
              </a:rPr>
              <a:t>ouvri</a:t>
            </a:r>
            <a:r>
              <a:rPr kumimoji="0" lang="fr-FR" sz="2400" b="0" i="0" u="none" strike="noStrike" kern="1200" cap="none" spc="0" normalizeH="0" baseline="0" noProof="0" dirty="0">
                <a:ln>
                  <a:noFill/>
                </a:ln>
                <a:solidFill>
                  <a:srgbClr val="0070C0"/>
                </a:solidFill>
                <a:effectLst/>
                <a:uLnTx/>
                <a:uFillTx/>
                <a:latin typeface="Calibri" panose="020F0502020204030204"/>
                <a:ea typeface="Times New Roman"/>
                <a:cs typeface="Times New Roman"/>
              </a:rPr>
              <a:t>t</a:t>
            </a:r>
            <a:r>
              <a:rPr kumimoji="0" lang="fr-FR" sz="2400" b="0" i="0" u="none" strike="noStrike" kern="1200" cap="none" spc="0" normalizeH="0" baseline="0" noProof="0" dirty="0">
                <a:ln>
                  <a:noFill/>
                </a:ln>
                <a:solidFill>
                  <a:srgbClr val="000000"/>
                </a:solidFill>
                <a:effectLst/>
                <a:uLnTx/>
                <a:uFillTx/>
                <a:latin typeface="Calibri" panose="020F0502020204030204"/>
                <a:ea typeface="Times New Roman"/>
                <a:cs typeface="Times New Roman"/>
              </a:rPr>
              <a:t> </a:t>
            </a:r>
            <a:r>
              <a:rPr kumimoji="0" lang="fr-FR" sz="2400" b="0" i="0" u="none" strike="noStrike" kern="1200" cap="none" spc="0" normalizeH="0" baseline="0" noProof="0" dirty="0">
                <a:ln>
                  <a:noFill/>
                </a:ln>
                <a:solidFill>
                  <a:srgbClr val="FF0000"/>
                </a:solidFill>
                <a:effectLst/>
                <a:uLnTx/>
                <a:uFillTx/>
                <a:latin typeface="Calibri" panose="020F0502020204030204"/>
                <a:ea typeface="Times New Roman"/>
                <a:cs typeface="Times New Roman"/>
              </a:rPr>
              <a:t>la</a:t>
            </a:r>
            <a:r>
              <a:rPr kumimoji="0" lang="fr-FR" sz="2400" b="0" i="0" u="none" strike="noStrike" kern="1200" cap="none" spc="0" normalizeH="0" baseline="0" noProof="0" dirty="0">
                <a:ln>
                  <a:noFill/>
                </a:ln>
                <a:solidFill>
                  <a:srgbClr val="000000"/>
                </a:solidFill>
                <a:effectLst/>
                <a:uLnTx/>
                <a:uFillTx/>
                <a:latin typeface="Calibri" panose="020F0502020204030204"/>
                <a:ea typeface="Times New Roman"/>
                <a:cs typeface="Times New Roman"/>
              </a:rPr>
              <a:t> </a:t>
            </a:r>
            <a:r>
              <a:rPr kumimoji="0" lang="fr-FR" sz="2400" b="0" i="0" u="none" strike="noStrike" kern="1200" cap="none" spc="0" normalizeH="0" baseline="0" noProof="0" dirty="0">
                <a:ln>
                  <a:noFill/>
                </a:ln>
                <a:solidFill>
                  <a:srgbClr val="FF0000"/>
                </a:solidFill>
                <a:effectLst/>
                <a:uLnTx/>
                <a:uFillTx/>
                <a:latin typeface="Calibri" panose="020F0502020204030204"/>
                <a:ea typeface="Times New Roman"/>
                <a:cs typeface="Times New Roman"/>
              </a:rPr>
              <a:t>port</a:t>
            </a:r>
            <a:r>
              <a:rPr kumimoji="0" lang="fr-FR" sz="2400" b="0" i="0" u="none" strike="noStrike" kern="1200" cap="none" spc="0" normalizeH="0" baseline="0" noProof="0" dirty="0">
                <a:ln>
                  <a:noFill/>
                </a:ln>
                <a:solidFill>
                  <a:srgbClr val="0070C0"/>
                </a:solidFill>
                <a:effectLst/>
                <a:uLnTx/>
                <a:uFillTx/>
                <a:latin typeface="Calibri" panose="020F0502020204030204"/>
                <a:ea typeface="Times New Roman"/>
                <a:cs typeface="Times New Roman"/>
              </a:rPr>
              <a:t>e</a:t>
            </a:r>
            <a:r>
              <a:rPr kumimoji="0" lang="fr-FR" sz="2400" b="0" i="0" u="none" strike="noStrike" kern="1200" cap="none" spc="0" normalizeH="0" baseline="0" noProof="0" dirty="0">
                <a:ln>
                  <a:noFill/>
                </a:ln>
                <a:solidFill>
                  <a:srgbClr val="000000"/>
                </a:solidFill>
                <a:effectLst/>
                <a:uLnTx/>
                <a:uFillTx/>
                <a:latin typeface="Calibri" panose="020F0502020204030204"/>
                <a:ea typeface="Times New Roman"/>
                <a:cs typeface="Times New Roman"/>
              </a:rPr>
              <a:t> </a:t>
            </a:r>
            <a:r>
              <a:rPr kumimoji="0" lang="fr-FR" sz="2400" b="0" i="0" u="none" strike="noStrike" kern="1200" cap="none" spc="0" normalizeH="0" baseline="0" noProof="0" dirty="0">
                <a:ln>
                  <a:noFill/>
                </a:ln>
                <a:solidFill>
                  <a:srgbClr val="FF0000"/>
                </a:solidFill>
                <a:effectLst/>
                <a:uLnTx/>
                <a:uFillTx/>
                <a:latin typeface="Calibri" panose="020F0502020204030204"/>
                <a:ea typeface="Times New Roman"/>
                <a:cs typeface="Times New Roman"/>
              </a:rPr>
              <a:t>du</a:t>
            </a:r>
            <a:r>
              <a:rPr kumimoji="0" lang="fr-FR" sz="2400" b="0" i="0" u="none" strike="noStrike" kern="1200" cap="none" spc="0" normalizeH="0" baseline="0" noProof="0" dirty="0">
                <a:ln>
                  <a:noFill/>
                </a:ln>
                <a:solidFill>
                  <a:srgbClr val="000000"/>
                </a:solidFill>
                <a:effectLst/>
                <a:uLnTx/>
                <a:uFillTx/>
                <a:latin typeface="Calibri" panose="020F0502020204030204"/>
                <a:ea typeface="Times New Roman"/>
                <a:cs typeface="Times New Roman"/>
              </a:rPr>
              <a:t> </a:t>
            </a:r>
            <a:r>
              <a:rPr kumimoji="0" lang="fr-FR" sz="2400" b="0" i="0" u="none" strike="noStrike" kern="1200" cap="none" spc="0" normalizeH="0" baseline="0" noProof="0" dirty="0">
                <a:ln>
                  <a:noFill/>
                </a:ln>
                <a:solidFill>
                  <a:srgbClr val="FF0000"/>
                </a:solidFill>
                <a:effectLst/>
                <a:uLnTx/>
                <a:uFillTx/>
                <a:latin typeface="Calibri" panose="020F0502020204030204"/>
                <a:ea typeface="Times New Roman"/>
                <a:cs typeface="Times New Roman"/>
              </a:rPr>
              <a:t>jardin</a:t>
            </a:r>
            <a:r>
              <a:rPr kumimoji="0" lang="fr-FR" sz="2400" b="0" i="0" u="none" strike="noStrike" kern="1200" cap="none" spc="0" normalizeH="0" baseline="0" noProof="0" dirty="0">
                <a:ln>
                  <a:noFill/>
                </a:ln>
                <a:solidFill>
                  <a:srgbClr val="000000"/>
                </a:solidFill>
                <a:effectLst/>
                <a:uLnTx/>
                <a:uFillTx/>
                <a:latin typeface="Calibri" panose="020F0502020204030204"/>
                <a:ea typeface="Times New Roman"/>
                <a:cs typeface="Times New Roman"/>
              </a:rPr>
              <a:t> </a:t>
            </a:r>
            <a:r>
              <a:rPr kumimoji="0" lang="fr-FR" sz="2400" b="0" i="0" u="none" strike="noStrike" kern="1200" cap="none" spc="0" normalizeH="0" baseline="0" noProof="0" dirty="0">
                <a:ln>
                  <a:noFill/>
                </a:ln>
                <a:solidFill>
                  <a:srgbClr val="00B050"/>
                </a:solidFill>
                <a:effectLst/>
                <a:uLnTx/>
                <a:uFillTx/>
                <a:latin typeface="Calibri" panose="020F0502020204030204"/>
                <a:ea typeface="Times New Roman"/>
                <a:cs typeface="Times New Roman"/>
              </a:rPr>
              <a:t>et</a:t>
            </a:r>
            <a:r>
              <a:rPr kumimoji="0" lang="fr-FR" sz="2400" b="0" i="0" u="none" strike="noStrike" kern="1200" cap="none" spc="0" normalizeH="0" baseline="0" noProof="0" dirty="0">
                <a:ln>
                  <a:noFill/>
                </a:ln>
                <a:solidFill>
                  <a:srgbClr val="000000"/>
                </a:solidFill>
                <a:effectLst/>
                <a:uLnTx/>
                <a:uFillTx/>
                <a:latin typeface="Calibri" panose="020F0502020204030204"/>
                <a:ea typeface="Times New Roman"/>
                <a:cs typeface="Times New Roman"/>
              </a:rPr>
              <a:t> </a:t>
            </a:r>
            <a:r>
              <a:rPr kumimoji="0" lang="fr-FR" sz="2400" b="0" i="0" u="none" strike="noStrike" kern="1200" cap="none" spc="0" normalizeH="0" baseline="0" noProof="0" dirty="0">
                <a:ln>
                  <a:noFill/>
                </a:ln>
                <a:solidFill>
                  <a:srgbClr val="FF0000"/>
                </a:solidFill>
                <a:effectLst/>
                <a:uLnTx/>
                <a:uFillTx/>
                <a:latin typeface="Calibri" panose="020F0502020204030204"/>
                <a:ea typeface="Times New Roman"/>
                <a:cs typeface="Times New Roman"/>
              </a:rPr>
              <a:t>s</a:t>
            </a:r>
            <a:r>
              <a:rPr kumimoji="0" lang="fr-FR" sz="2400" b="0" i="0" u="none" strike="noStrike" kern="1200" cap="none" spc="0" normalizeH="0" baseline="0" noProof="0" dirty="0">
                <a:ln>
                  <a:noFill/>
                </a:ln>
                <a:solidFill>
                  <a:srgbClr val="000000"/>
                </a:solidFill>
                <a:effectLst/>
                <a:uLnTx/>
                <a:uFillTx/>
                <a:latin typeface="Calibri" panose="020F0502020204030204"/>
                <a:ea typeface="Times New Roman"/>
                <a:cs typeface="Times New Roman"/>
              </a:rPr>
              <a:t>’</a:t>
            </a:r>
            <a:r>
              <a:rPr kumimoji="0" lang="fr-FR" sz="2400" b="0" i="0" u="none" strike="noStrike" kern="1200" cap="none" spc="0" normalizeH="0" baseline="0" noProof="0" dirty="0">
                <a:ln>
                  <a:noFill/>
                </a:ln>
                <a:solidFill>
                  <a:srgbClr val="00B050"/>
                </a:solidFill>
                <a:effectLst/>
                <a:uLnTx/>
                <a:uFillTx/>
                <a:latin typeface="Calibri" panose="020F0502020204030204"/>
                <a:ea typeface="Times New Roman"/>
                <a:cs typeface="Times New Roman"/>
              </a:rPr>
              <a:t>en</a:t>
            </a:r>
            <a:r>
              <a:rPr kumimoji="0" lang="fr-FR" sz="2400" b="0" i="0" u="none" strike="noStrike" kern="1200" cap="none" spc="0" normalizeH="0" baseline="0" noProof="0" dirty="0">
                <a:ln>
                  <a:noFill/>
                </a:ln>
                <a:solidFill>
                  <a:srgbClr val="000000"/>
                </a:solidFill>
                <a:effectLst/>
                <a:uLnTx/>
                <a:uFillTx/>
                <a:latin typeface="Calibri" panose="020F0502020204030204"/>
                <a:ea typeface="Times New Roman"/>
                <a:cs typeface="Times New Roman"/>
              </a:rPr>
              <a:t> </a:t>
            </a:r>
            <a:r>
              <a:rPr kumimoji="0" lang="fr-FR" sz="2400" b="0" i="0" u="none" strike="noStrike" kern="1200" cap="none" spc="0" normalizeH="0" baseline="0" noProof="0" dirty="0">
                <a:ln>
                  <a:noFill/>
                </a:ln>
                <a:solidFill>
                  <a:srgbClr val="FF0000"/>
                </a:solidFill>
                <a:effectLst/>
                <a:uLnTx/>
                <a:uFillTx/>
                <a:latin typeface="Calibri" panose="020F0502020204030204"/>
                <a:ea typeface="Times New Roman"/>
                <a:cs typeface="Times New Roman"/>
              </a:rPr>
              <a:t>alla</a:t>
            </a:r>
            <a:r>
              <a:rPr kumimoji="0" lang="fr-FR" sz="2400" b="0" i="0" u="none" strike="noStrike" kern="1200" cap="none" spc="0" normalizeH="0" baseline="0" noProof="0" dirty="0">
                <a:ln>
                  <a:noFill/>
                </a:ln>
                <a:solidFill>
                  <a:srgbClr val="000000"/>
                </a:solidFill>
                <a:effectLst/>
                <a:uLnTx/>
                <a:uFillTx/>
                <a:latin typeface="Calibri" panose="020F0502020204030204"/>
                <a:ea typeface="Times New Roman"/>
                <a:cs typeface="Times New Roman"/>
              </a:rPr>
              <a:t> </a:t>
            </a:r>
            <a:r>
              <a:rPr kumimoji="0" lang="fr-FR" sz="2400" b="0" i="0" u="none" strike="noStrike" kern="1200" cap="none" spc="0" normalizeH="0" baseline="0" noProof="0" dirty="0">
                <a:ln>
                  <a:noFill/>
                </a:ln>
                <a:solidFill>
                  <a:srgbClr val="00B050"/>
                </a:solidFill>
                <a:effectLst/>
                <a:uLnTx/>
                <a:uFillTx/>
                <a:latin typeface="Calibri" panose="020F0502020204030204"/>
                <a:ea typeface="Times New Roman"/>
                <a:cs typeface="Times New Roman"/>
              </a:rPr>
              <a:t>dans</a:t>
            </a:r>
            <a:r>
              <a:rPr kumimoji="0" lang="fr-FR" sz="2400" b="0" i="0" u="none" strike="noStrike" kern="1200" cap="none" spc="0" normalizeH="0" baseline="0" noProof="0" dirty="0">
                <a:ln>
                  <a:noFill/>
                </a:ln>
                <a:solidFill>
                  <a:srgbClr val="000000"/>
                </a:solidFill>
                <a:effectLst/>
                <a:uLnTx/>
                <a:uFillTx/>
                <a:latin typeface="Calibri" panose="020F0502020204030204"/>
                <a:ea typeface="Times New Roman"/>
                <a:cs typeface="Times New Roman"/>
              </a:rPr>
              <a:t> </a:t>
            </a:r>
            <a:r>
              <a:rPr kumimoji="0" lang="fr-FR" sz="2400" b="0" i="0" u="none" strike="noStrike" kern="1200" cap="none" spc="0" normalizeH="0" baseline="0" noProof="0" dirty="0">
                <a:ln>
                  <a:noFill/>
                </a:ln>
                <a:solidFill>
                  <a:srgbClr val="FF0000"/>
                </a:solidFill>
                <a:effectLst/>
                <a:uLnTx/>
                <a:uFillTx/>
                <a:latin typeface="Calibri" panose="020F0502020204030204"/>
                <a:ea typeface="Times New Roman"/>
                <a:cs typeface="Times New Roman"/>
              </a:rPr>
              <a:t>les</a:t>
            </a:r>
            <a:r>
              <a:rPr kumimoji="0" lang="fr-FR" sz="2400" b="0" i="0" u="none" strike="noStrike" kern="1200" cap="none" spc="0" normalizeH="0" baseline="0" noProof="0" dirty="0">
                <a:ln>
                  <a:noFill/>
                </a:ln>
                <a:solidFill>
                  <a:srgbClr val="000000"/>
                </a:solidFill>
                <a:effectLst/>
                <a:uLnTx/>
                <a:uFillTx/>
                <a:latin typeface="Calibri" panose="020F0502020204030204"/>
                <a:ea typeface="Times New Roman"/>
                <a:cs typeface="Times New Roman"/>
              </a:rPr>
              <a:t> </a:t>
            </a:r>
            <a:r>
              <a:rPr kumimoji="0" lang="fr-FR" sz="2400" b="0" i="0" u="none" strike="noStrike" kern="1200" cap="none" spc="0" normalizeH="0" baseline="0" noProof="0" dirty="0">
                <a:ln>
                  <a:noFill/>
                </a:ln>
                <a:solidFill>
                  <a:srgbClr val="FF0000"/>
                </a:solidFill>
                <a:effectLst/>
                <a:uLnTx/>
                <a:uFillTx/>
                <a:latin typeface="Calibri" panose="020F0502020204030204"/>
                <a:ea typeface="Times New Roman"/>
                <a:cs typeface="Times New Roman"/>
              </a:rPr>
              <a:t>pré</a:t>
            </a:r>
            <a:r>
              <a:rPr kumimoji="0" lang="fr-FR" sz="2400" b="0" i="0" u="none" strike="noStrike" kern="1200" cap="none" spc="0" normalizeH="0" baseline="0" noProof="0" dirty="0">
                <a:ln>
                  <a:noFill/>
                </a:ln>
                <a:solidFill>
                  <a:srgbClr val="0070C0"/>
                </a:solidFill>
                <a:effectLst/>
                <a:uLnTx/>
                <a:uFillTx/>
                <a:latin typeface="Calibri" panose="020F0502020204030204"/>
                <a:ea typeface="Times New Roman"/>
                <a:cs typeface="Times New Roman"/>
              </a:rPr>
              <a:t>s</a:t>
            </a:r>
            <a:r>
              <a:rPr kumimoji="0" lang="fr-FR" sz="2400" b="0" i="0" u="none" strike="noStrike" kern="1200" cap="none" spc="0" normalizeH="0" baseline="0" noProof="0" dirty="0">
                <a:ln>
                  <a:noFill/>
                </a:ln>
                <a:solidFill>
                  <a:srgbClr val="000000"/>
                </a:solidFill>
                <a:effectLst/>
                <a:uLnTx/>
                <a:uFillTx/>
                <a:latin typeface="Calibri" panose="020F0502020204030204"/>
                <a:ea typeface="Times New Roman"/>
                <a:cs typeface="Times New Roman"/>
              </a:rPr>
              <a:t> </a:t>
            </a:r>
            <a:r>
              <a:rPr kumimoji="0" lang="fr-FR" sz="2400" b="0" i="0" u="none" strike="noStrike" kern="1200" cap="none" spc="0" normalizeH="0" baseline="0" noProof="0" dirty="0">
                <a:ln>
                  <a:noFill/>
                </a:ln>
                <a:solidFill>
                  <a:srgbClr val="FF0000"/>
                </a:solidFill>
                <a:effectLst/>
                <a:uLnTx/>
                <a:uFillTx/>
                <a:latin typeface="Calibri" panose="020F0502020204030204"/>
                <a:ea typeface="Times New Roman"/>
                <a:cs typeface="Times New Roman"/>
              </a:rPr>
              <a:t>ver</a:t>
            </a:r>
            <a:r>
              <a:rPr kumimoji="0" lang="fr-FR" sz="2400" b="0" i="0" u="none" strike="noStrike" kern="1200" cap="none" spc="0" normalizeH="0" baseline="0" noProof="0" dirty="0">
                <a:ln>
                  <a:noFill/>
                </a:ln>
                <a:solidFill>
                  <a:srgbClr val="0070C0"/>
                </a:solidFill>
                <a:effectLst/>
                <a:uLnTx/>
                <a:uFillTx/>
                <a:latin typeface="Calibri" panose="020F0502020204030204"/>
                <a:ea typeface="Times New Roman"/>
                <a:cs typeface="Times New Roman"/>
              </a:rPr>
              <a:t>ts</a:t>
            </a:r>
            <a:r>
              <a:rPr kumimoji="0" lang="fr-FR" sz="2400" b="0" i="0" u="none" strike="noStrike" kern="1200" cap="none" spc="0" normalizeH="0" baseline="0" noProof="0" dirty="0">
                <a:ln>
                  <a:noFill/>
                </a:ln>
                <a:solidFill>
                  <a:srgbClr val="000000"/>
                </a:solidFill>
                <a:effectLst/>
                <a:uLnTx/>
                <a:uFillTx/>
                <a:latin typeface="Calibri" panose="020F0502020204030204"/>
                <a:ea typeface="Times New Roman"/>
                <a:cs typeface="Times New Roman"/>
              </a:rPr>
              <a:t>. </a:t>
            </a:r>
            <a:r>
              <a:rPr kumimoji="0" lang="fr-FR" sz="2400" b="0" i="0" u="none" strike="noStrike" kern="1200" cap="none" spc="0" normalizeH="0" baseline="0" noProof="0" dirty="0">
                <a:ln>
                  <a:noFill/>
                </a:ln>
                <a:solidFill>
                  <a:srgbClr val="FF0000"/>
                </a:solidFill>
                <a:effectLst/>
                <a:uLnTx/>
                <a:uFillTx/>
                <a:latin typeface="Calibri" panose="020F0502020204030204"/>
                <a:ea typeface="Times New Roman"/>
                <a:cs typeface="Times New Roman"/>
              </a:rPr>
              <a:t>Sur</a:t>
            </a:r>
            <a:r>
              <a:rPr kumimoji="0" lang="fr-FR" sz="2400" b="0" i="0" u="none" strike="noStrike" kern="1200" cap="none" spc="0" normalizeH="0" baseline="0" noProof="0" dirty="0">
                <a:ln>
                  <a:noFill/>
                </a:ln>
                <a:solidFill>
                  <a:srgbClr val="000000"/>
                </a:solidFill>
                <a:effectLst/>
                <a:uLnTx/>
                <a:uFillTx/>
                <a:latin typeface="Calibri" panose="020F0502020204030204"/>
                <a:ea typeface="Times New Roman"/>
                <a:cs typeface="Times New Roman"/>
              </a:rPr>
              <a:t> </a:t>
            </a:r>
            <a:r>
              <a:rPr kumimoji="0" lang="fr-FR" sz="2400" b="0" i="0" u="none" strike="noStrike" kern="1200" cap="none" spc="0" normalizeH="0" baseline="0" noProof="0" dirty="0">
                <a:ln>
                  <a:noFill/>
                </a:ln>
                <a:solidFill>
                  <a:srgbClr val="FF0000"/>
                </a:solidFill>
                <a:effectLst/>
                <a:uLnTx/>
                <a:uFillTx/>
                <a:latin typeface="Calibri" panose="020F0502020204030204"/>
                <a:ea typeface="Times New Roman"/>
                <a:cs typeface="Times New Roman"/>
              </a:rPr>
              <a:t>la</a:t>
            </a:r>
            <a:r>
              <a:rPr kumimoji="0" lang="fr-FR" sz="2400" b="0" i="0" u="none" strike="noStrike" kern="1200" cap="none" spc="0" normalizeH="0" baseline="0" noProof="0" dirty="0">
                <a:ln>
                  <a:noFill/>
                </a:ln>
                <a:solidFill>
                  <a:srgbClr val="000000"/>
                </a:solidFill>
                <a:effectLst/>
                <a:uLnTx/>
                <a:uFillTx/>
                <a:latin typeface="Calibri" panose="020F0502020204030204"/>
                <a:ea typeface="Times New Roman"/>
                <a:cs typeface="Times New Roman"/>
              </a:rPr>
              <a:t> </a:t>
            </a:r>
            <a:r>
              <a:rPr kumimoji="0" lang="fr-FR" sz="2400" b="0" i="0" u="none" strike="noStrike" kern="1200" cap="none" spc="0" normalizeH="0" baseline="0" noProof="0" dirty="0">
                <a:ln>
                  <a:noFill/>
                </a:ln>
                <a:solidFill>
                  <a:srgbClr val="FF0000"/>
                </a:solidFill>
                <a:effectLst/>
                <a:uLnTx/>
                <a:uFillTx/>
                <a:latin typeface="Calibri" panose="020F0502020204030204"/>
                <a:ea typeface="Times New Roman"/>
                <a:cs typeface="Times New Roman"/>
              </a:rPr>
              <a:t>plu</a:t>
            </a:r>
            <a:r>
              <a:rPr kumimoji="0" lang="fr-FR" sz="2400" b="0" i="0" u="none" strike="noStrike" kern="1200" cap="none" spc="0" normalizeH="0" baseline="0" noProof="0" dirty="0">
                <a:ln>
                  <a:noFill/>
                </a:ln>
                <a:solidFill>
                  <a:srgbClr val="0070C0"/>
                </a:solidFill>
                <a:effectLst/>
                <a:uLnTx/>
                <a:uFillTx/>
                <a:latin typeface="Calibri" panose="020F0502020204030204"/>
                <a:ea typeface="Times New Roman"/>
                <a:cs typeface="Times New Roman"/>
              </a:rPr>
              <a:t>s</a:t>
            </a:r>
            <a:r>
              <a:rPr kumimoji="0" lang="fr-FR" sz="2400" b="0" i="0" u="none" strike="noStrike" kern="1200" cap="none" spc="0" normalizeH="0" baseline="0" noProof="0" dirty="0">
                <a:ln>
                  <a:noFill/>
                </a:ln>
                <a:solidFill>
                  <a:srgbClr val="000000"/>
                </a:solidFill>
                <a:effectLst/>
                <a:uLnTx/>
                <a:uFillTx/>
                <a:latin typeface="Calibri" panose="020F0502020204030204"/>
                <a:ea typeface="Times New Roman"/>
                <a:cs typeface="Times New Roman"/>
              </a:rPr>
              <a:t> </a:t>
            </a:r>
            <a:r>
              <a:rPr kumimoji="0" lang="fr-FR" sz="2400" b="0" i="0" u="none" strike="noStrike" kern="1200" cap="none" spc="0" normalizeH="0" baseline="0" noProof="0" dirty="0" err="1">
                <a:ln>
                  <a:noFill/>
                </a:ln>
                <a:solidFill>
                  <a:srgbClr val="000000"/>
                </a:solidFill>
                <a:effectLst/>
                <a:uLnTx/>
                <a:uFillTx/>
                <a:latin typeface="Calibri" panose="020F0502020204030204"/>
                <a:ea typeface="Times New Roman"/>
                <a:cs typeface="Times New Roman"/>
              </a:rPr>
              <a:t>ƽ</a:t>
            </a:r>
            <a:r>
              <a:rPr kumimoji="0" lang="fr-FR" sz="2400" b="0" i="0" u="none" strike="noStrike" kern="1200" cap="none" spc="0" normalizeH="0" baseline="0" noProof="0" dirty="0" err="1">
                <a:ln>
                  <a:noFill/>
                </a:ln>
                <a:solidFill>
                  <a:srgbClr val="FF0000"/>
                </a:solidFill>
                <a:effectLst/>
                <a:uLnTx/>
                <a:uFillTx/>
                <a:latin typeface="Calibri" panose="020F0502020204030204"/>
                <a:ea typeface="Times New Roman"/>
                <a:cs typeface="Times New Roman"/>
              </a:rPr>
              <a:t>aut</a:t>
            </a:r>
            <a:r>
              <a:rPr kumimoji="0" lang="fr-FR" sz="2400" b="0" i="0" u="none" strike="noStrike" kern="1200" cap="none" spc="0" normalizeH="0" baseline="0" noProof="0" dirty="0" err="1">
                <a:ln>
                  <a:noFill/>
                </a:ln>
                <a:solidFill>
                  <a:srgbClr val="0070C0"/>
                </a:solidFill>
                <a:effectLst/>
                <a:uLnTx/>
                <a:uFillTx/>
                <a:latin typeface="Calibri" panose="020F0502020204030204"/>
                <a:ea typeface="Times New Roman"/>
                <a:cs typeface="Times New Roman"/>
              </a:rPr>
              <a:t>e</a:t>
            </a:r>
            <a:r>
              <a:rPr kumimoji="0" lang="fr-FR" sz="2400" b="0" i="0" u="none" strike="noStrike" kern="1200" cap="none" spc="0" normalizeH="0" baseline="0" noProof="0" dirty="0">
                <a:ln>
                  <a:noFill/>
                </a:ln>
                <a:solidFill>
                  <a:srgbClr val="000000"/>
                </a:solidFill>
                <a:effectLst/>
                <a:uLnTx/>
                <a:uFillTx/>
                <a:latin typeface="Calibri" panose="020F0502020204030204"/>
                <a:ea typeface="Times New Roman"/>
                <a:cs typeface="Times New Roman"/>
              </a:rPr>
              <a:t> </a:t>
            </a:r>
            <a:r>
              <a:rPr kumimoji="0" lang="fr-FR" sz="2400" b="0" i="0" u="none" strike="noStrike" kern="1200" cap="none" spc="0" normalizeH="0" baseline="0" noProof="0" dirty="0">
                <a:ln>
                  <a:noFill/>
                </a:ln>
                <a:solidFill>
                  <a:srgbClr val="FF0000"/>
                </a:solidFill>
                <a:effectLst/>
                <a:uLnTx/>
                <a:uFillTx/>
                <a:latin typeface="Calibri" panose="020F0502020204030204"/>
                <a:ea typeface="Times New Roman"/>
                <a:cs typeface="Times New Roman"/>
              </a:rPr>
              <a:t>branch</a:t>
            </a:r>
            <a:r>
              <a:rPr kumimoji="0" lang="fr-FR" sz="2400" b="0" i="0" u="none" strike="noStrike" kern="1200" cap="none" spc="0" normalizeH="0" baseline="0" noProof="0" dirty="0">
                <a:ln>
                  <a:noFill/>
                </a:ln>
                <a:solidFill>
                  <a:srgbClr val="0070C0"/>
                </a:solidFill>
                <a:effectLst/>
                <a:uLnTx/>
                <a:uFillTx/>
                <a:latin typeface="Calibri" panose="020F0502020204030204"/>
                <a:ea typeface="Times New Roman"/>
                <a:cs typeface="Times New Roman"/>
              </a:rPr>
              <a:t>e</a:t>
            </a:r>
            <a:r>
              <a:rPr kumimoji="0" lang="fr-FR" sz="2400" b="0" i="0" u="none" strike="noStrike" kern="1200" cap="none" spc="0" normalizeH="0" baseline="0" noProof="0" dirty="0">
                <a:ln>
                  <a:noFill/>
                </a:ln>
                <a:solidFill>
                  <a:srgbClr val="000000"/>
                </a:solidFill>
                <a:effectLst/>
                <a:uLnTx/>
                <a:uFillTx/>
                <a:latin typeface="Calibri" panose="020F0502020204030204"/>
                <a:ea typeface="Times New Roman"/>
                <a:cs typeface="Times New Roman"/>
              </a:rPr>
              <a:t> </a:t>
            </a:r>
            <a:r>
              <a:rPr kumimoji="0" lang="fr-FR" sz="2400" b="0" i="0" u="none" strike="noStrike" kern="1200" cap="none" spc="0" normalizeH="0" baseline="0" noProof="0" dirty="0">
                <a:ln>
                  <a:noFill/>
                </a:ln>
                <a:solidFill>
                  <a:srgbClr val="FF0000"/>
                </a:solidFill>
                <a:effectLst/>
                <a:uLnTx/>
                <a:uFillTx/>
                <a:latin typeface="Calibri" panose="020F0502020204030204"/>
                <a:ea typeface="Times New Roman"/>
                <a:cs typeface="Times New Roman"/>
              </a:rPr>
              <a:t>d</a:t>
            </a:r>
            <a:r>
              <a:rPr kumimoji="0" lang="fr-FR" sz="2400" b="0" i="0" u="none" strike="noStrike" kern="1200" cap="none" spc="0" normalizeH="0" baseline="0" noProof="0" dirty="0">
                <a:ln>
                  <a:noFill/>
                </a:ln>
                <a:solidFill>
                  <a:srgbClr val="000000"/>
                </a:solidFill>
                <a:effectLst/>
                <a:uLnTx/>
                <a:uFillTx/>
                <a:latin typeface="Calibri" panose="020F0502020204030204"/>
                <a:ea typeface="Times New Roman"/>
                <a:cs typeface="Times New Roman"/>
              </a:rPr>
              <a:t>’</a:t>
            </a:r>
            <a:r>
              <a:rPr kumimoji="0" lang="fr-FR" sz="2400" b="0" i="0" u="none" strike="noStrike" kern="1200" cap="none" spc="0" normalizeH="0" baseline="0" noProof="0" dirty="0">
                <a:ln>
                  <a:noFill/>
                </a:ln>
                <a:solidFill>
                  <a:srgbClr val="00B050"/>
                </a:solidFill>
                <a:effectLst/>
                <a:uLnTx/>
                <a:uFillTx/>
                <a:latin typeface="Calibri" panose="020F0502020204030204"/>
                <a:ea typeface="Times New Roman"/>
                <a:cs typeface="Times New Roman"/>
              </a:rPr>
              <a:t>un</a:t>
            </a:r>
            <a:r>
              <a:rPr kumimoji="0" lang="fr-FR" sz="2400" b="0" i="0" u="none" strike="noStrike" kern="1200" cap="none" spc="0" normalizeH="0" baseline="0" noProof="0" dirty="0">
                <a:ln>
                  <a:noFill/>
                </a:ln>
                <a:solidFill>
                  <a:srgbClr val="000000"/>
                </a:solidFill>
                <a:effectLst/>
                <a:uLnTx/>
                <a:uFillTx/>
                <a:latin typeface="Calibri" panose="020F0502020204030204"/>
                <a:ea typeface="Times New Roman"/>
                <a:cs typeface="Times New Roman"/>
              </a:rPr>
              <a:t> </a:t>
            </a:r>
            <a:r>
              <a:rPr kumimoji="0" lang="fr-FR" sz="2400" b="0" i="0" u="none" strike="noStrike" kern="1200" cap="none" spc="0" normalizeH="0" baseline="0" noProof="0" dirty="0" err="1">
                <a:ln>
                  <a:noFill/>
                </a:ln>
                <a:solidFill>
                  <a:srgbClr val="000000"/>
                </a:solidFill>
                <a:effectLst/>
                <a:uLnTx/>
                <a:uFillTx/>
                <a:latin typeface="Calibri" panose="020F0502020204030204"/>
                <a:ea typeface="Times New Roman"/>
                <a:cs typeface="Times New Roman"/>
              </a:rPr>
              <a:t>ɫ</a:t>
            </a:r>
            <a:r>
              <a:rPr kumimoji="0" lang="fr-FR" sz="2400" b="0" i="0" u="none" strike="noStrike" kern="1200" cap="none" spc="0" normalizeH="0" baseline="0" noProof="0" dirty="0" err="1">
                <a:ln>
                  <a:noFill/>
                </a:ln>
                <a:solidFill>
                  <a:srgbClr val="FF0000"/>
                </a:solidFill>
                <a:effectLst/>
                <a:uLnTx/>
                <a:uFillTx/>
                <a:latin typeface="Calibri" panose="020F0502020204030204"/>
                <a:ea typeface="Times New Roman"/>
                <a:cs typeface="Times New Roman"/>
              </a:rPr>
              <a:t>ran</a:t>
            </a:r>
            <a:r>
              <a:rPr kumimoji="0" lang="fr-FR" sz="2400" b="0" i="0" u="none" strike="noStrike" kern="1200" cap="none" spc="0" normalizeH="0" baseline="0" noProof="0" dirty="0" err="1">
                <a:ln>
                  <a:noFill/>
                </a:ln>
                <a:solidFill>
                  <a:srgbClr val="0070C0"/>
                </a:solidFill>
                <a:effectLst/>
                <a:uLnTx/>
                <a:uFillTx/>
                <a:latin typeface="Calibri" panose="020F0502020204030204"/>
                <a:ea typeface="Times New Roman"/>
                <a:cs typeface="Times New Roman"/>
              </a:rPr>
              <a:t>d</a:t>
            </a:r>
            <a:r>
              <a:rPr kumimoji="0" lang="fr-FR" sz="2400" b="0" i="0" u="none" strike="noStrike" kern="1200" cap="none" spc="0" normalizeH="0" baseline="0" noProof="0" dirty="0">
                <a:ln>
                  <a:noFill/>
                </a:ln>
                <a:solidFill>
                  <a:srgbClr val="000000"/>
                </a:solidFill>
                <a:effectLst/>
                <a:uLnTx/>
                <a:uFillTx/>
                <a:latin typeface="Calibri" panose="020F0502020204030204"/>
                <a:ea typeface="Times New Roman"/>
                <a:cs typeface="Times New Roman"/>
              </a:rPr>
              <a:t> </a:t>
            </a:r>
            <a:r>
              <a:rPr kumimoji="0" lang="fr-FR" sz="2400" b="0" i="0" u="none" strike="noStrike" kern="1200" cap="none" spc="0" normalizeH="0" baseline="0" noProof="0" dirty="0">
                <a:ln>
                  <a:noFill/>
                </a:ln>
                <a:solidFill>
                  <a:srgbClr val="FF0000"/>
                </a:solidFill>
                <a:effectLst/>
                <a:uLnTx/>
                <a:uFillTx/>
                <a:latin typeface="Calibri" panose="020F0502020204030204"/>
                <a:ea typeface="Times New Roman"/>
                <a:cs typeface="Times New Roman"/>
              </a:rPr>
              <a:t>arbr</a:t>
            </a:r>
            <a:r>
              <a:rPr kumimoji="0" lang="fr-FR" sz="2400" b="0" i="0" u="none" strike="noStrike" kern="1200" cap="none" spc="0" normalizeH="0" baseline="0" noProof="0" dirty="0">
                <a:ln>
                  <a:noFill/>
                </a:ln>
                <a:solidFill>
                  <a:srgbClr val="0070C0"/>
                </a:solidFill>
                <a:effectLst/>
                <a:uLnTx/>
                <a:uFillTx/>
                <a:latin typeface="Calibri" panose="020F0502020204030204"/>
                <a:ea typeface="Times New Roman"/>
                <a:cs typeface="Times New Roman"/>
              </a:rPr>
              <a:t>e</a:t>
            </a:r>
            <a:r>
              <a:rPr kumimoji="0" lang="fr-FR" sz="2400" b="0" i="0" u="none" strike="noStrike" kern="1200" cap="none" spc="0" normalizeH="0" baseline="0" noProof="0" dirty="0">
                <a:ln>
                  <a:noFill/>
                </a:ln>
                <a:solidFill>
                  <a:srgbClr val="000000"/>
                </a:solidFill>
                <a:effectLst/>
                <a:uLnTx/>
                <a:uFillTx/>
                <a:latin typeface="Calibri" panose="020F0502020204030204"/>
                <a:ea typeface="Times New Roman"/>
                <a:cs typeface="Times New Roman"/>
              </a:rPr>
              <a:t>, </a:t>
            </a:r>
            <a:r>
              <a:rPr kumimoji="0" lang="fr-FR" sz="2400" b="0" i="0" u="none" strike="noStrike" kern="1200" cap="none" spc="0" normalizeH="0" baseline="0" noProof="0" dirty="0">
                <a:ln>
                  <a:noFill/>
                </a:ln>
                <a:solidFill>
                  <a:srgbClr val="FF0000"/>
                </a:solidFill>
                <a:effectLst/>
                <a:uLnTx/>
                <a:uFillTx/>
                <a:latin typeface="Calibri" panose="020F0502020204030204"/>
                <a:ea typeface="Times New Roman"/>
                <a:cs typeface="Times New Roman"/>
              </a:rPr>
              <a:t>étai</a:t>
            </a:r>
            <a:r>
              <a:rPr kumimoji="0" lang="fr-FR" sz="2400" b="0" i="0" u="none" strike="noStrike" kern="1200" cap="none" spc="0" normalizeH="0" baseline="0" noProof="0" dirty="0">
                <a:ln>
                  <a:noFill/>
                </a:ln>
                <a:solidFill>
                  <a:srgbClr val="0070C0"/>
                </a:solidFill>
                <a:effectLst/>
                <a:uLnTx/>
                <a:uFillTx/>
                <a:latin typeface="Calibri" panose="020F0502020204030204"/>
                <a:ea typeface="Times New Roman"/>
                <a:cs typeface="Times New Roman"/>
              </a:rPr>
              <a:t>t</a:t>
            </a:r>
            <a:r>
              <a:rPr kumimoji="0" lang="fr-FR" sz="2400" b="0" i="0" u="none" strike="noStrike" kern="1200" cap="none" spc="0" normalizeH="0" baseline="0" noProof="0" dirty="0">
                <a:ln>
                  <a:noFill/>
                </a:ln>
                <a:solidFill>
                  <a:srgbClr val="000000"/>
                </a:solidFill>
                <a:effectLst/>
                <a:uLnTx/>
                <a:uFillTx/>
                <a:latin typeface="Calibri" panose="020F0502020204030204"/>
                <a:ea typeface="Times New Roman"/>
                <a:cs typeface="Times New Roman"/>
              </a:rPr>
              <a:t> </a:t>
            </a:r>
            <a:r>
              <a:rPr kumimoji="0" lang="fr-FR" sz="2400" b="0" i="0" u="none" strike="noStrike" kern="1200" cap="none" spc="0" normalizeH="0" baseline="0" noProof="0" dirty="0">
                <a:ln>
                  <a:noFill/>
                </a:ln>
                <a:solidFill>
                  <a:srgbClr val="FF0000"/>
                </a:solidFill>
                <a:effectLst/>
                <a:uLnTx/>
                <a:uFillTx/>
                <a:latin typeface="Calibri" panose="020F0502020204030204"/>
                <a:ea typeface="Times New Roman"/>
                <a:cs typeface="Times New Roman"/>
              </a:rPr>
              <a:t>perché</a:t>
            </a:r>
            <a:r>
              <a:rPr kumimoji="0" lang="fr-FR" sz="2400" b="0" i="0" u="none" strike="noStrike" kern="1200" cap="none" spc="0" normalizeH="0" baseline="0" noProof="0" dirty="0">
                <a:ln>
                  <a:noFill/>
                </a:ln>
                <a:solidFill>
                  <a:srgbClr val="000000"/>
                </a:solidFill>
                <a:effectLst/>
                <a:uLnTx/>
                <a:uFillTx/>
                <a:latin typeface="Calibri" panose="020F0502020204030204"/>
                <a:ea typeface="Times New Roman"/>
                <a:cs typeface="Times New Roman"/>
              </a:rPr>
              <a:t> </a:t>
            </a:r>
            <a:r>
              <a:rPr kumimoji="0" lang="fr-FR" sz="2400" b="0" i="0" u="none" strike="noStrike" kern="1200" cap="none" spc="0" normalizeH="0" baseline="0" noProof="0" dirty="0">
                <a:ln>
                  <a:noFill/>
                </a:ln>
                <a:solidFill>
                  <a:srgbClr val="00B050"/>
                </a:solidFill>
                <a:effectLst/>
                <a:uLnTx/>
                <a:uFillTx/>
                <a:latin typeface="Calibri" panose="020F0502020204030204"/>
                <a:ea typeface="Times New Roman"/>
                <a:cs typeface="Times New Roman"/>
              </a:rPr>
              <a:t>un</a:t>
            </a:r>
            <a:r>
              <a:rPr kumimoji="0" lang="fr-FR" sz="2400" b="0" i="0" u="none" strike="noStrike" kern="1200" cap="none" spc="0" normalizeH="0" baseline="0" noProof="0" dirty="0">
                <a:ln>
                  <a:noFill/>
                </a:ln>
                <a:solidFill>
                  <a:srgbClr val="000000"/>
                </a:solidFill>
                <a:effectLst/>
                <a:uLnTx/>
                <a:uFillTx/>
                <a:latin typeface="Calibri" panose="020F0502020204030204"/>
                <a:ea typeface="Times New Roman"/>
                <a:cs typeface="Times New Roman"/>
              </a:rPr>
              <a:t> </a:t>
            </a:r>
            <a:r>
              <a:rPr kumimoji="0" lang="fr-FR" sz="2400" b="0" i="0" u="none" strike="noStrike" kern="1200" cap="none" spc="0" normalizeH="0" baseline="0" noProof="0" dirty="0">
                <a:ln>
                  <a:noFill/>
                </a:ln>
                <a:solidFill>
                  <a:srgbClr val="FF0000"/>
                </a:solidFill>
                <a:effectLst/>
                <a:uLnTx/>
                <a:uFillTx/>
                <a:latin typeface="Calibri" panose="020F0502020204030204"/>
                <a:ea typeface="Times New Roman"/>
                <a:cs typeface="Times New Roman"/>
              </a:rPr>
              <a:t>peti</a:t>
            </a:r>
            <a:r>
              <a:rPr kumimoji="0" lang="fr-FR" sz="2400" b="0" i="0" u="none" strike="noStrike" kern="1200" cap="none" spc="0" normalizeH="0" baseline="0" noProof="0" dirty="0">
                <a:ln>
                  <a:noFill/>
                </a:ln>
                <a:solidFill>
                  <a:srgbClr val="0070C0"/>
                </a:solidFill>
                <a:effectLst/>
                <a:uLnTx/>
                <a:uFillTx/>
                <a:latin typeface="Calibri" panose="020F0502020204030204"/>
                <a:ea typeface="Times New Roman"/>
                <a:cs typeface="Times New Roman"/>
              </a:rPr>
              <a:t>t</a:t>
            </a:r>
            <a:r>
              <a:rPr kumimoji="0" lang="fr-FR" sz="2400" b="0" i="0" u="none" strike="noStrike" kern="1200" cap="none" spc="0" normalizeH="0" baseline="0" noProof="0" dirty="0">
                <a:ln>
                  <a:noFill/>
                </a:ln>
                <a:solidFill>
                  <a:srgbClr val="000000"/>
                </a:solidFill>
                <a:effectLst/>
                <a:uLnTx/>
                <a:uFillTx/>
                <a:latin typeface="Calibri" panose="020F0502020204030204"/>
                <a:ea typeface="Times New Roman"/>
                <a:cs typeface="Times New Roman"/>
              </a:rPr>
              <a:t> </a:t>
            </a:r>
            <a:r>
              <a:rPr kumimoji="0" lang="fr-FR" sz="2400" b="0" i="0" u="none" strike="noStrike" kern="1200" cap="none" spc="0" normalizeH="0" baseline="0" noProof="0" dirty="0">
                <a:ln>
                  <a:noFill/>
                </a:ln>
                <a:solidFill>
                  <a:srgbClr val="FF0000"/>
                </a:solidFill>
                <a:effectLst/>
                <a:uLnTx/>
                <a:uFillTx/>
                <a:latin typeface="Calibri" panose="020F0502020204030204"/>
                <a:ea typeface="Times New Roman"/>
                <a:cs typeface="Times New Roman"/>
              </a:rPr>
              <a:t>oiseau</a:t>
            </a:r>
            <a:r>
              <a:rPr kumimoji="0" lang="fr-FR" sz="2400" b="0" i="0" u="none" strike="noStrike" kern="1200" cap="none" spc="0" normalizeH="0" baseline="0" noProof="0" dirty="0">
                <a:ln>
                  <a:noFill/>
                </a:ln>
                <a:solidFill>
                  <a:srgbClr val="000000"/>
                </a:solidFill>
                <a:effectLst/>
                <a:uLnTx/>
                <a:uFillTx/>
                <a:latin typeface="Calibri" panose="020F0502020204030204"/>
                <a:ea typeface="Times New Roman"/>
                <a:cs typeface="Times New Roman"/>
              </a:rPr>
              <a:t>, </a:t>
            </a:r>
            <a:r>
              <a:rPr kumimoji="0" lang="fr-FR" sz="2400" b="0" i="0" u="none" strike="noStrike" kern="1200" cap="none" spc="0" normalizeH="0" baseline="0" noProof="0" dirty="0">
                <a:ln>
                  <a:noFill/>
                </a:ln>
                <a:solidFill>
                  <a:srgbClr val="FF0000"/>
                </a:solidFill>
                <a:effectLst/>
                <a:uLnTx/>
                <a:uFillTx/>
                <a:latin typeface="Calibri" panose="020F0502020204030204"/>
                <a:ea typeface="Times New Roman"/>
                <a:cs typeface="Times New Roman"/>
              </a:rPr>
              <a:t>ami</a:t>
            </a:r>
            <a:r>
              <a:rPr kumimoji="0" lang="fr-FR" sz="2400" b="0" i="0" u="none" strike="noStrike" kern="1200" cap="none" spc="0" normalizeH="0" baseline="0" noProof="0" dirty="0">
                <a:ln>
                  <a:noFill/>
                </a:ln>
                <a:solidFill>
                  <a:srgbClr val="000000"/>
                </a:solidFill>
                <a:effectLst/>
                <a:uLnTx/>
                <a:uFillTx/>
                <a:latin typeface="Calibri" panose="020F0502020204030204"/>
                <a:ea typeface="Times New Roman"/>
                <a:cs typeface="Times New Roman"/>
              </a:rPr>
              <a:t> </a:t>
            </a:r>
            <a:r>
              <a:rPr kumimoji="0" lang="fr-FR" sz="2400" b="0" i="0" u="none" strike="noStrike" kern="1200" cap="none" spc="0" normalizeH="0" baseline="0" noProof="0" dirty="0">
                <a:ln>
                  <a:noFill/>
                </a:ln>
                <a:solidFill>
                  <a:srgbClr val="FF0000"/>
                </a:solidFill>
                <a:effectLst/>
                <a:uLnTx/>
                <a:uFillTx/>
                <a:latin typeface="Calibri" panose="020F0502020204030204"/>
                <a:ea typeface="Times New Roman"/>
                <a:cs typeface="Times New Roman"/>
              </a:rPr>
              <a:t>de</a:t>
            </a:r>
            <a:r>
              <a:rPr kumimoji="0" lang="fr-FR" sz="2400" b="0" i="0" u="none" strike="noStrike" kern="1200" cap="none" spc="0" normalizeH="0" baseline="0" noProof="0" dirty="0">
                <a:ln>
                  <a:noFill/>
                </a:ln>
                <a:solidFill>
                  <a:srgbClr val="000000"/>
                </a:solidFill>
                <a:effectLst/>
                <a:uLnTx/>
                <a:uFillTx/>
                <a:latin typeface="Calibri" panose="020F0502020204030204"/>
                <a:ea typeface="Times New Roman"/>
                <a:cs typeface="Times New Roman"/>
              </a:rPr>
              <a:t> </a:t>
            </a:r>
            <a:r>
              <a:rPr kumimoji="0" lang="fr-FR" sz="2400" b="0" i="0" u="none" strike="noStrike" kern="1200" cap="none" spc="0" normalizeH="0" baseline="0" noProof="0" dirty="0">
                <a:ln>
                  <a:noFill/>
                </a:ln>
                <a:solidFill>
                  <a:srgbClr val="FF0000"/>
                </a:solidFill>
                <a:effectLst/>
                <a:uLnTx/>
                <a:uFillTx/>
                <a:latin typeface="Calibri" panose="020F0502020204030204"/>
                <a:ea typeface="Times New Roman"/>
                <a:cs typeface="Times New Roman"/>
              </a:rPr>
              <a:t>Pierr</a:t>
            </a:r>
            <a:r>
              <a:rPr kumimoji="0" lang="fr-FR" sz="2400" b="0" i="0" u="none" strike="noStrike" kern="1200" cap="none" spc="0" normalizeH="0" baseline="0" noProof="0" dirty="0">
                <a:ln>
                  <a:noFill/>
                </a:ln>
                <a:solidFill>
                  <a:srgbClr val="0070C0"/>
                </a:solidFill>
                <a:effectLst/>
                <a:uLnTx/>
                <a:uFillTx/>
                <a:latin typeface="Calibri" panose="020F0502020204030204"/>
                <a:ea typeface="Times New Roman"/>
                <a:cs typeface="Times New Roman"/>
              </a:rPr>
              <a:t>e</a:t>
            </a:r>
            <a:r>
              <a:rPr kumimoji="0" lang="fr-FR" sz="2400" b="0" i="0" u="none" strike="noStrike" kern="1200" cap="none" spc="0" normalizeH="0" baseline="0" noProof="0" dirty="0">
                <a:ln>
                  <a:noFill/>
                </a:ln>
                <a:solidFill>
                  <a:srgbClr val="000000"/>
                </a:solidFill>
                <a:effectLst/>
                <a:uLnTx/>
                <a:uFillTx/>
                <a:latin typeface="Calibri" panose="020F0502020204030204"/>
                <a:ea typeface="Times New Roman"/>
                <a:cs typeface="Times New Roman"/>
              </a:rPr>
              <a:t>. « </a:t>
            </a:r>
            <a:r>
              <a:rPr kumimoji="0" lang="fr-FR" sz="2400" b="0" i="0" u="none" strike="noStrike" kern="1200" cap="none" spc="0" normalizeH="0" baseline="0" noProof="0" dirty="0">
                <a:ln>
                  <a:noFill/>
                </a:ln>
                <a:solidFill>
                  <a:srgbClr val="FF0000"/>
                </a:solidFill>
                <a:effectLst/>
                <a:uLnTx/>
                <a:uFillTx/>
                <a:latin typeface="Calibri" panose="020F0502020204030204"/>
                <a:ea typeface="Times New Roman"/>
                <a:cs typeface="Times New Roman"/>
              </a:rPr>
              <a:t>Tou</a:t>
            </a:r>
            <a:r>
              <a:rPr kumimoji="0" lang="fr-FR" sz="2400" b="0" i="0" u="none" strike="noStrike" kern="1200" cap="none" spc="0" normalizeH="0" baseline="0" noProof="0" dirty="0">
                <a:ln>
                  <a:noFill/>
                </a:ln>
                <a:solidFill>
                  <a:srgbClr val="0070C0"/>
                </a:solidFill>
                <a:effectLst/>
                <a:uLnTx/>
                <a:uFillTx/>
                <a:latin typeface="Calibri" panose="020F0502020204030204"/>
                <a:ea typeface="Times New Roman"/>
                <a:cs typeface="Times New Roman"/>
              </a:rPr>
              <a:t>t</a:t>
            </a:r>
            <a:r>
              <a:rPr kumimoji="0" lang="fr-FR" sz="2400" b="0" i="0" u="none" strike="noStrike" kern="1200" cap="none" spc="0" normalizeH="0" baseline="0" noProof="0" dirty="0">
                <a:ln>
                  <a:noFill/>
                </a:ln>
                <a:solidFill>
                  <a:srgbClr val="000000"/>
                </a:solidFill>
                <a:effectLst/>
                <a:uLnTx/>
                <a:uFillTx/>
                <a:latin typeface="Calibri" panose="020F0502020204030204"/>
                <a:ea typeface="Times New Roman"/>
                <a:cs typeface="Times New Roman"/>
              </a:rPr>
              <a:t> </a:t>
            </a:r>
            <a:r>
              <a:rPr kumimoji="0" lang="fr-FR" sz="2400" b="0" i="0" u="none" strike="noStrike" kern="1200" cap="none" spc="0" normalizeH="0" baseline="0" noProof="0" dirty="0">
                <a:ln>
                  <a:noFill/>
                </a:ln>
                <a:solidFill>
                  <a:srgbClr val="00B050"/>
                </a:solidFill>
                <a:effectLst/>
                <a:uLnTx/>
                <a:uFillTx/>
                <a:latin typeface="Calibri" panose="020F0502020204030204"/>
                <a:ea typeface="Times New Roman"/>
                <a:cs typeface="Times New Roman"/>
              </a:rPr>
              <a:t>est</a:t>
            </a:r>
            <a:r>
              <a:rPr kumimoji="0" lang="fr-FR" sz="2400" b="0" i="0" u="none" strike="noStrike" kern="1200" cap="none" spc="0" normalizeH="0" baseline="0" noProof="0" dirty="0">
                <a:ln>
                  <a:noFill/>
                </a:ln>
                <a:solidFill>
                  <a:srgbClr val="000000"/>
                </a:solidFill>
                <a:effectLst/>
                <a:uLnTx/>
                <a:uFillTx/>
                <a:latin typeface="Calibri" panose="020F0502020204030204"/>
                <a:ea typeface="Times New Roman"/>
                <a:cs typeface="Times New Roman"/>
              </a:rPr>
              <a:t> </a:t>
            </a:r>
            <a:r>
              <a:rPr kumimoji="0" lang="fr-FR" sz="2400" b="0" i="0" u="none" strike="noStrike" kern="1200" cap="none" spc="0" normalizeH="0" baseline="0" noProof="0" dirty="0">
                <a:ln>
                  <a:noFill/>
                </a:ln>
                <a:solidFill>
                  <a:srgbClr val="FF0000"/>
                </a:solidFill>
                <a:effectLst/>
                <a:uLnTx/>
                <a:uFillTx/>
                <a:latin typeface="Calibri" panose="020F0502020204030204"/>
                <a:ea typeface="Times New Roman"/>
                <a:cs typeface="Times New Roman"/>
              </a:rPr>
              <a:t>calm</a:t>
            </a:r>
            <a:r>
              <a:rPr kumimoji="0" lang="fr-FR" sz="2400" b="0" i="0" u="none" strike="noStrike" kern="1200" cap="none" spc="0" normalizeH="0" baseline="0" noProof="0" dirty="0">
                <a:ln>
                  <a:noFill/>
                </a:ln>
                <a:solidFill>
                  <a:srgbClr val="0070C0"/>
                </a:solidFill>
                <a:effectLst/>
                <a:uLnTx/>
                <a:uFillTx/>
                <a:latin typeface="Calibri" panose="020F0502020204030204"/>
                <a:ea typeface="Times New Roman"/>
                <a:cs typeface="Times New Roman"/>
              </a:rPr>
              <a:t>e</a:t>
            </a:r>
            <a:r>
              <a:rPr kumimoji="0" lang="fr-FR" sz="2400" b="0" i="0" u="none" strike="noStrike" kern="1200" cap="none" spc="0" normalizeH="0" baseline="0" noProof="0" dirty="0">
                <a:ln>
                  <a:noFill/>
                </a:ln>
                <a:solidFill>
                  <a:srgbClr val="000000"/>
                </a:solidFill>
                <a:effectLst/>
                <a:uLnTx/>
                <a:uFillTx/>
                <a:latin typeface="Calibri" panose="020F0502020204030204"/>
                <a:ea typeface="Times New Roman"/>
                <a:cs typeface="Times New Roman"/>
              </a:rPr>
              <a:t> </a:t>
            </a:r>
            <a:r>
              <a:rPr kumimoji="0" lang="fr-FR" sz="2400" b="0" i="0" u="none" strike="noStrike" kern="1200" cap="none" spc="0" normalizeH="0" baseline="0" noProof="0" dirty="0" err="1">
                <a:ln>
                  <a:noFill/>
                </a:ln>
                <a:solidFill>
                  <a:srgbClr val="FF0000"/>
                </a:solidFill>
                <a:effectLst/>
                <a:uLnTx/>
                <a:uFillTx/>
                <a:latin typeface="Calibri" panose="020F0502020204030204"/>
                <a:ea typeface="Times New Roman"/>
                <a:cs typeface="Times New Roman"/>
              </a:rPr>
              <a:t>i</a:t>
            </a:r>
            <a:r>
              <a:rPr kumimoji="0" lang="fr-FR" sz="2400" b="0" i="0" u="none" strike="noStrike" kern="1200" cap="none" spc="0" normalizeH="0" baseline="0" noProof="0" dirty="0" err="1">
                <a:ln>
                  <a:noFill/>
                </a:ln>
                <a:solidFill>
                  <a:srgbClr val="000000"/>
                </a:solidFill>
                <a:effectLst/>
                <a:uLnTx/>
                <a:uFillTx/>
                <a:latin typeface="Calibri" panose="020F0502020204030204"/>
                <a:ea typeface="Times New Roman"/>
                <a:cs typeface="Times New Roman"/>
              </a:rPr>
              <a:t>ɉ</a:t>
            </a:r>
            <a:r>
              <a:rPr kumimoji="0" lang="fr-FR" sz="2400" b="0" i="0" u="none" strike="noStrike" kern="1200" cap="none" spc="0" normalizeH="0" baseline="0" noProof="0" dirty="0" err="1">
                <a:ln>
                  <a:noFill/>
                </a:ln>
                <a:solidFill>
                  <a:srgbClr val="FF0000"/>
                </a:solidFill>
                <a:effectLst/>
                <a:uLnTx/>
                <a:uFillTx/>
                <a:latin typeface="Calibri" panose="020F0502020204030204"/>
                <a:ea typeface="Times New Roman"/>
                <a:cs typeface="Times New Roman"/>
              </a:rPr>
              <a:t>i</a:t>
            </a:r>
            <a:r>
              <a:rPr kumimoji="0" lang="fr-FR" sz="2400" b="0" i="0" u="none" strike="noStrike" kern="1200" cap="none" spc="0" normalizeH="0" baseline="0" noProof="0" dirty="0">
                <a:ln>
                  <a:noFill/>
                </a:ln>
                <a:solidFill>
                  <a:srgbClr val="000000"/>
                </a:solidFill>
                <a:effectLst/>
                <a:uLnTx/>
                <a:uFillTx/>
                <a:latin typeface="Calibri" panose="020F0502020204030204"/>
                <a:ea typeface="Times New Roman"/>
                <a:cs typeface="Times New Roman"/>
              </a:rPr>
              <a:t>. » </a:t>
            </a:r>
            <a:r>
              <a:rPr kumimoji="0" lang="fr-FR" sz="2400" b="0" i="0" u="none" strike="noStrike" kern="1200" cap="none" spc="0" normalizeH="0" baseline="0" noProof="0" dirty="0" err="1">
                <a:ln>
                  <a:noFill/>
                </a:ln>
                <a:solidFill>
                  <a:srgbClr val="000000"/>
                </a:solidFill>
                <a:effectLst/>
                <a:uLnTx/>
                <a:uFillTx/>
                <a:latin typeface="Calibri" panose="020F0502020204030204"/>
                <a:ea typeface="Times New Roman"/>
                <a:cs typeface="Times New Roman"/>
              </a:rPr>
              <a:t>ɫ</a:t>
            </a:r>
            <a:r>
              <a:rPr kumimoji="0" lang="fr-FR" sz="2400" b="0" i="0" u="none" strike="noStrike" kern="1200" cap="none" spc="0" normalizeH="0" baseline="0" noProof="0" dirty="0" err="1">
                <a:ln>
                  <a:noFill/>
                </a:ln>
                <a:solidFill>
                  <a:srgbClr val="FF0000"/>
                </a:solidFill>
                <a:effectLst/>
                <a:uLnTx/>
                <a:uFillTx/>
                <a:latin typeface="Calibri" panose="020F0502020204030204"/>
                <a:ea typeface="Times New Roman"/>
                <a:cs typeface="Times New Roman"/>
              </a:rPr>
              <a:t>azou</a:t>
            </a:r>
            <a:r>
              <a:rPr kumimoji="0" lang="fr-FR" sz="2400" b="0" i="0" u="none" strike="noStrike" kern="1200" cap="none" spc="0" normalizeH="0" baseline="0" noProof="0" dirty="0" err="1">
                <a:ln>
                  <a:noFill/>
                </a:ln>
                <a:solidFill>
                  <a:srgbClr val="000000"/>
                </a:solidFill>
                <a:effectLst/>
                <a:uLnTx/>
                <a:uFillTx/>
                <a:latin typeface="Calibri" panose="020F0502020204030204"/>
                <a:ea typeface="Times New Roman"/>
                <a:cs typeface="Times New Roman"/>
              </a:rPr>
              <a:t>ɝɘɘ</a:t>
            </a:r>
            <a:r>
              <a:rPr kumimoji="0" lang="fr-FR" sz="2400" b="0" i="0" u="none" strike="noStrike" kern="1200" cap="none" spc="0" normalizeH="0" baseline="0" noProof="0" dirty="0" err="1">
                <a:ln>
                  <a:noFill/>
                </a:ln>
                <a:solidFill>
                  <a:srgbClr val="FF0000"/>
                </a:solidFill>
                <a:effectLst/>
                <a:uLnTx/>
                <a:uFillTx/>
                <a:latin typeface="Calibri" panose="020F0502020204030204"/>
                <a:ea typeface="Times New Roman"/>
                <a:cs typeface="Times New Roman"/>
              </a:rPr>
              <a:t>ai</a:t>
            </a:r>
            <a:r>
              <a:rPr kumimoji="0" lang="fr-FR" sz="2400" b="0" i="0" u="none" strike="noStrike" kern="1200" cap="none" spc="0" normalizeH="0" baseline="0" noProof="0" dirty="0" err="1">
                <a:ln>
                  <a:noFill/>
                </a:ln>
                <a:solidFill>
                  <a:srgbClr val="0070C0"/>
                </a:solidFill>
                <a:effectLst/>
                <a:uLnTx/>
                <a:uFillTx/>
                <a:latin typeface="Calibri" panose="020F0502020204030204"/>
                <a:ea typeface="Times New Roman"/>
                <a:cs typeface="Times New Roman"/>
              </a:rPr>
              <a:t>t</a:t>
            </a:r>
            <a:r>
              <a:rPr kumimoji="0" lang="fr-FR" sz="2400" b="0" i="0" u="none" strike="noStrike" kern="1200" cap="none" spc="0" normalizeH="0" baseline="0" noProof="0" dirty="0">
                <a:ln>
                  <a:noFill/>
                </a:ln>
                <a:solidFill>
                  <a:srgbClr val="000000"/>
                </a:solidFill>
                <a:effectLst/>
                <a:uLnTx/>
                <a:uFillTx/>
                <a:latin typeface="Calibri" panose="020F0502020204030204"/>
                <a:ea typeface="Times New Roman"/>
                <a:cs typeface="Times New Roman"/>
              </a:rPr>
              <a:t>-</a:t>
            </a:r>
            <a:r>
              <a:rPr kumimoji="0" lang="fr-FR" sz="2400" b="0" i="0" u="none" strike="noStrike" kern="1200" cap="none" spc="0" normalizeH="0" baseline="0" noProof="0" dirty="0">
                <a:ln>
                  <a:noFill/>
                </a:ln>
                <a:solidFill>
                  <a:srgbClr val="FF0000"/>
                </a:solidFill>
                <a:effectLst/>
                <a:uLnTx/>
                <a:uFillTx/>
                <a:latin typeface="Calibri" panose="020F0502020204030204"/>
                <a:ea typeface="Times New Roman"/>
                <a:cs typeface="Times New Roman"/>
              </a:rPr>
              <a:t>il</a:t>
            </a:r>
            <a:r>
              <a:rPr kumimoji="0" lang="fr-FR" sz="2400" b="0" i="0" u="none" strike="noStrike" kern="1200" cap="none" spc="0" normalizeH="0" baseline="0" noProof="0" dirty="0">
                <a:ln>
                  <a:noFill/>
                </a:ln>
                <a:solidFill>
                  <a:srgbClr val="000000"/>
                </a:solidFill>
                <a:effectLst/>
                <a:uLnTx/>
                <a:uFillTx/>
                <a:latin typeface="Calibri" panose="020F0502020204030204"/>
                <a:ea typeface="Times New Roman"/>
                <a:cs typeface="Times New Roman"/>
              </a:rPr>
              <a:t> </a:t>
            </a:r>
            <a:r>
              <a:rPr kumimoji="0" lang="fr-FR" sz="2400" b="0" i="0" u="none" strike="noStrike" kern="1200" cap="none" spc="0" normalizeH="0" baseline="0" noProof="0" dirty="0" err="1">
                <a:ln>
                  <a:noFill/>
                </a:ln>
                <a:solidFill>
                  <a:srgbClr val="000000"/>
                </a:solidFill>
                <a:effectLst/>
                <a:uLnTx/>
                <a:uFillTx/>
                <a:latin typeface="Calibri" panose="020F0502020204030204"/>
                <a:ea typeface="Times New Roman"/>
                <a:cs typeface="Times New Roman"/>
              </a:rPr>
              <a:t>ɫ</a:t>
            </a:r>
            <a:r>
              <a:rPr kumimoji="0" lang="fr-FR" sz="2400" b="0" i="0" u="none" strike="noStrike" kern="1200" cap="none" spc="0" normalizeH="0" baseline="0" noProof="0" dirty="0" err="1">
                <a:ln>
                  <a:noFill/>
                </a:ln>
                <a:solidFill>
                  <a:srgbClr val="FF0000"/>
                </a:solidFill>
                <a:effectLst/>
                <a:uLnTx/>
                <a:uFillTx/>
                <a:latin typeface="Calibri" panose="020F0502020204030204"/>
                <a:ea typeface="Times New Roman"/>
                <a:cs typeface="Times New Roman"/>
              </a:rPr>
              <a:t>ai</a:t>
            </a:r>
            <a:r>
              <a:rPr kumimoji="0" lang="fr-FR" sz="2400" b="0" i="0" u="none" strike="noStrike" kern="1200" cap="none" spc="0" normalizeH="0" baseline="0" noProof="0" dirty="0" err="1">
                <a:ln>
                  <a:noFill/>
                </a:ln>
                <a:solidFill>
                  <a:srgbClr val="0070C0"/>
                </a:solidFill>
                <a:effectLst/>
                <a:uLnTx/>
                <a:uFillTx/>
                <a:latin typeface="Calibri" panose="020F0502020204030204"/>
                <a:ea typeface="Times New Roman"/>
                <a:cs typeface="Times New Roman"/>
              </a:rPr>
              <a:t>e</a:t>
            </a:r>
            <a:r>
              <a:rPr kumimoji="0" lang="fr-FR" sz="2400" b="0" i="0" u="none" strike="noStrike" kern="1200" cap="none" spc="0" normalizeH="0" baseline="0" noProof="0" dirty="0" err="1">
                <a:ln>
                  <a:noFill/>
                </a:ln>
                <a:solidFill>
                  <a:srgbClr val="FF0000"/>
                </a:solidFill>
                <a:effectLst/>
                <a:uLnTx/>
                <a:uFillTx/>
                <a:latin typeface="Calibri" panose="020F0502020204030204"/>
                <a:ea typeface="Times New Roman"/>
                <a:cs typeface="Times New Roman"/>
              </a:rPr>
              <a:t>men</a:t>
            </a:r>
            <a:r>
              <a:rPr kumimoji="0" lang="fr-FR" sz="2400" b="0" i="0" u="none" strike="noStrike" kern="1200" cap="none" spc="0" normalizeH="0" baseline="0" noProof="0" dirty="0" err="1">
                <a:ln>
                  <a:noFill/>
                </a:ln>
                <a:solidFill>
                  <a:srgbClr val="0070C0"/>
                </a:solidFill>
                <a:effectLst/>
                <a:uLnTx/>
                <a:uFillTx/>
                <a:latin typeface="Calibri" panose="020F0502020204030204"/>
                <a:ea typeface="Times New Roman"/>
                <a:cs typeface="Times New Roman"/>
              </a:rPr>
              <a:t>t</a:t>
            </a:r>
            <a:r>
              <a:rPr kumimoji="0" lang="fr-FR" sz="2400" b="0" i="0" u="none" strike="noStrike" kern="1200" cap="none" spc="0" normalizeH="0" baseline="0" noProof="0" dirty="0">
                <a:ln>
                  <a:noFill/>
                </a:ln>
                <a:solidFill>
                  <a:srgbClr val="000000"/>
                </a:solidFill>
                <a:effectLst/>
                <a:uLnTx/>
                <a:uFillTx/>
                <a:latin typeface="Calibri" panose="020F0502020204030204"/>
                <a:ea typeface="Times New Roman"/>
                <a:cs typeface="Times New Roman"/>
              </a:rPr>
              <a:t>. </a:t>
            </a:r>
            <a:r>
              <a:rPr kumimoji="0" lang="fr-FR" sz="2400" b="0" i="0" u="none" strike="noStrike" kern="1200" cap="none" spc="0" normalizeH="0" baseline="0" noProof="0" dirty="0">
                <a:ln>
                  <a:noFill/>
                </a:ln>
                <a:solidFill>
                  <a:srgbClr val="00B050"/>
                </a:solidFill>
                <a:effectLst/>
                <a:uLnTx/>
                <a:uFillTx/>
                <a:latin typeface="Calibri" panose="020F0502020204030204"/>
                <a:ea typeface="Times New Roman"/>
                <a:cs typeface="Times New Roman"/>
              </a:rPr>
              <a:t>Un</a:t>
            </a:r>
            <a:r>
              <a:rPr kumimoji="0" lang="fr-FR" sz="2400" b="0" i="0" u="none" strike="noStrike" kern="1200" cap="none" spc="0" normalizeH="0" baseline="0" noProof="0" dirty="0">
                <a:ln>
                  <a:noFill/>
                </a:ln>
                <a:solidFill>
                  <a:srgbClr val="000000"/>
                </a:solidFill>
                <a:effectLst/>
                <a:uLnTx/>
                <a:uFillTx/>
                <a:latin typeface="Calibri" panose="020F0502020204030204"/>
                <a:ea typeface="Times New Roman"/>
                <a:cs typeface="Times New Roman"/>
              </a:rPr>
              <a:t> </a:t>
            </a:r>
            <a:r>
              <a:rPr kumimoji="0" lang="fr-FR" sz="2400" b="0" i="0" u="none" strike="noStrike" kern="1200" cap="none" spc="0" normalizeH="0" baseline="0" noProof="0" dirty="0">
                <a:ln>
                  <a:noFill/>
                </a:ln>
                <a:solidFill>
                  <a:srgbClr val="FF0000"/>
                </a:solidFill>
                <a:effectLst/>
                <a:uLnTx/>
                <a:uFillTx/>
                <a:latin typeface="Calibri" panose="020F0502020204030204"/>
                <a:ea typeface="Times New Roman"/>
                <a:cs typeface="Times New Roman"/>
              </a:rPr>
              <a:t>canar</a:t>
            </a:r>
            <a:r>
              <a:rPr kumimoji="0" lang="fr-FR" sz="2400" b="0" i="0" u="none" strike="noStrike" kern="1200" cap="none" spc="0" normalizeH="0" baseline="0" noProof="0" dirty="0">
                <a:ln>
                  <a:noFill/>
                </a:ln>
                <a:solidFill>
                  <a:srgbClr val="0070C0"/>
                </a:solidFill>
                <a:effectLst/>
                <a:uLnTx/>
                <a:uFillTx/>
                <a:latin typeface="Calibri" panose="020F0502020204030204"/>
                <a:ea typeface="Times New Roman"/>
                <a:cs typeface="Times New Roman"/>
              </a:rPr>
              <a:t>d</a:t>
            </a:r>
            <a:r>
              <a:rPr kumimoji="0" lang="fr-FR" sz="2400" b="0" i="0" u="none" strike="noStrike" kern="1200" cap="none" spc="0" normalizeH="0" baseline="0" noProof="0" dirty="0">
                <a:ln>
                  <a:noFill/>
                </a:ln>
                <a:solidFill>
                  <a:srgbClr val="000000"/>
                </a:solidFill>
                <a:effectLst/>
                <a:uLnTx/>
                <a:uFillTx/>
                <a:latin typeface="Calibri" panose="020F0502020204030204"/>
                <a:ea typeface="Times New Roman"/>
                <a:cs typeface="Times New Roman"/>
              </a:rPr>
              <a:t> </a:t>
            </a:r>
            <a:r>
              <a:rPr kumimoji="0" lang="fr-FR" sz="2400" b="0" i="0" u="none" strike="noStrike" kern="1200" cap="none" spc="0" normalizeH="0" baseline="0" noProof="0" dirty="0">
                <a:ln>
                  <a:noFill/>
                </a:ln>
                <a:solidFill>
                  <a:srgbClr val="FF0000"/>
                </a:solidFill>
                <a:effectLst/>
                <a:uLnTx/>
                <a:uFillTx/>
                <a:latin typeface="Calibri" panose="020F0502020204030204"/>
                <a:ea typeface="Times New Roman"/>
                <a:cs typeface="Times New Roman"/>
              </a:rPr>
              <a:t>arriva</a:t>
            </a:r>
            <a:r>
              <a:rPr kumimoji="0" lang="fr-FR" sz="2400" b="0" i="0" u="none" strike="noStrike" kern="1200" cap="none" spc="0" normalizeH="0" baseline="0" noProof="0" dirty="0">
                <a:ln>
                  <a:noFill/>
                </a:ln>
                <a:solidFill>
                  <a:srgbClr val="000000"/>
                </a:solidFill>
                <a:effectLst/>
                <a:uLnTx/>
                <a:uFillTx/>
                <a:latin typeface="Calibri" panose="020F0502020204030204"/>
                <a:ea typeface="Times New Roman"/>
                <a:cs typeface="Times New Roman"/>
              </a:rPr>
              <a:t> </a:t>
            </a:r>
            <a:r>
              <a:rPr kumimoji="0" lang="fr-FR" sz="2400" b="0" i="0" u="none" strike="noStrike" kern="1200" cap="none" spc="0" normalizeH="0" baseline="0" noProof="0" dirty="0" err="1">
                <a:ln>
                  <a:noFill/>
                </a:ln>
                <a:solidFill>
                  <a:srgbClr val="FF0000"/>
                </a:solidFill>
                <a:effectLst/>
                <a:uLnTx/>
                <a:uFillTx/>
                <a:latin typeface="Calibri" panose="020F0502020204030204"/>
                <a:ea typeface="Times New Roman"/>
                <a:cs typeface="Times New Roman"/>
              </a:rPr>
              <a:t>bi</a:t>
            </a:r>
            <a:r>
              <a:rPr kumimoji="0" lang="fr-FR" sz="2400" b="0" i="0" u="none" strike="noStrike" kern="1200" cap="none" spc="0" normalizeH="0" baseline="0" noProof="0" dirty="0" err="1">
                <a:ln>
                  <a:noFill/>
                </a:ln>
                <a:solidFill>
                  <a:srgbClr val="000000"/>
                </a:solidFill>
                <a:effectLst/>
                <a:uLnTx/>
                <a:uFillTx/>
                <a:latin typeface="Calibri" panose="020F0502020204030204"/>
                <a:ea typeface="Times New Roman"/>
                <a:cs typeface="Times New Roman"/>
              </a:rPr>
              <a:t>ʁǥ</a:t>
            </a:r>
            <a:r>
              <a:rPr kumimoji="0" lang="fr-FR" sz="2400" b="0" i="0" u="none" strike="noStrike" kern="1200" cap="none" spc="0" normalizeH="0" baseline="0" noProof="0" dirty="0" err="1">
                <a:ln>
                  <a:noFill/>
                </a:ln>
                <a:solidFill>
                  <a:srgbClr val="FF0000"/>
                </a:solidFill>
                <a:effectLst/>
                <a:uLnTx/>
                <a:uFillTx/>
                <a:latin typeface="Calibri" panose="020F0502020204030204"/>
                <a:ea typeface="Times New Roman"/>
                <a:cs typeface="Times New Roman"/>
              </a:rPr>
              <a:t>tô</a:t>
            </a:r>
            <a:r>
              <a:rPr kumimoji="0" lang="fr-FR" sz="2400" b="0" i="0" u="none" strike="noStrike" kern="1200" cap="none" spc="0" normalizeH="0" baseline="0" noProof="0" dirty="0" err="1">
                <a:ln>
                  <a:noFill/>
                </a:ln>
                <a:solidFill>
                  <a:srgbClr val="0070C0"/>
                </a:solidFill>
                <a:effectLst/>
                <a:uLnTx/>
                <a:uFillTx/>
                <a:latin typeface="Calibri" panose="020F0502020204030204"/>
                <a:ea typeface="Times New Roman"/>
                <a:cs typeface="Times New Roman"/>
              </a:rPr>
              <a:t>t</a:t>
            </a:r>
            <a:r>
              <a:rPr kumimoji="0" lang="fr-FR" sz="2400" b="0" i="0" u="none" strike="noStrike" kern="1200" cap="none" spc="0" normalizeH="0" baseline="0" noProof="0" dirty="0">
                <a:ln>
                  <a:noFill/>
                </a:ln>
                <a:solidFill>
                  <a:srgbClr val="000000"/>
                </a:solidFill>
                <a:effectLst/>
                <a:uLnTx/>
                <a:uFillTx/>
                <a:latin typeface="Calibri" panose="020F0502020204030204"/>
                <a:ea typeface="Times New Roman"/>
                <a:cs typeface="Times New Roman"/>
              </a:rPr>
              <a:t> </a:t>
            </a:r>
            <a:r>
              <a:rPr kumimoji="0" lang="fr-FR" sz="2400" b="0" i="0" u="none" strike="noStrike" kern="1200" cap="none" spc="0" normalizeH="0" baseline="0" noProof="0" dirty="0">
                <a:ln>
                  <a:noFill/>
                </a:ln>
                <a:solidFill>
                  <a:srgbClr val="00B050"/>
                </a:solidFill>
                <a:effectLst/>
                <a:uLnTx/>
                <a:uFillTx/>
                <a:latin typeface="Calibri" panose="020F0502020204030204"/>
                <a:ea typeface="Times New Roman"/>
                <a:cs typeface="Times New Roman"/>
              </a:rPr>
              <a:t>en</a:t>
            </a:r>
            <a:r>
              <a:rPr kumimoji="0" lang="fr-FR" sz="2400" b="0" i="0" u="none" strike="noStrike" kern="1200" cap="none" spc="0" normalizeH="0" baseline="0" noProof="0" dirty="0">
                <a:ln>
                  <a:noFill/>
                </a:ln>
                <a:solidFill>
                  <a:srgbClr val="000000"/>
                </a:solidFill>
                <a:effectLst/>
                <a:uLnTx/>
                <a:uFillTx/>
                <a:latin typeface="Calibri" panose="020F0502020204030204"/>
                <a:ea typeface="Times New Roman"/>
                <a:cs typeface="Times New Roman"/>
              </a:rPr>
              <a:t> </a:t>
            </a:r>
            <a:r>
              <a:rPr kumimoji="0" lang="fr-FR" sz="2400" b="0" i="0" u="none" strike="noStrike" kern="1200" cap="none" spc="0" normalizeH="0" baseline="0" noProof="0" dirty="0">
                <a:ln>
                  <a:noFill/>
                </a:ln>
                <a:solidFill>
                  <a:srgbClr val="FF0000"/>
                </a:solidFill>
                <a:effectLst/>
                <a:uLnTx/>
                <a:uFillTx/>
                <a:latin typeface="Calibri" panose="020F0502020204030204"/>
                <a:ea typeface="Times New Roman"/>
                <a:cs typeface="Times New Roman"/>
              </a:rPr>
              <a:t>se</a:t>
            </a:r>
            <a:r>
              <a:rPr kumimoji="0" lang="fr-FR" sz="2400" b="0" i="0" u="none" strike="noStrike" kern="1200" cap="none" spc="0" normalizeH="0" baseline="0" noProof="0" dirty="0">
                <a:ln>
                  <a:noFill/>
                </a:ln>
                <a:solidFill>
                  <a:srgbClr val="000000"/>
                </a:solidFill>
                <a:effectLst/>
                <a:uLnTx/>
                <a:uFillTx/>
                <a:latin typeface="Calibri" panose="020F0502020204030204"/>
                <a:ea typeface="Times New Roman"/>
                <a:cs typeface="Times New Roman"/>
              </a:rPr>
              <a:t> </a:t>
            </a:r>
            <a:r>
              <a:rPr kumimoji="0" lang="fr-FR" sz="2400" b="0" i="0" u="none" strike="noStrike" kern="1200" cap="none" spc="0" normalizeH="0" baseline="0" noProof="0" dirty="0">
                <a:ln>
                  <a:noFill/>
                </a:ln>
                <a:solidFill>
                  <a:srgbClr val="FF0000"/>
                </a:solidFill>
                <a:effectLst/>
                <a:uLnTx/>
                <a:uFillTx/>
                <a:latin typeface="Calibri" panose="020F0502020204030204"/>
                <a:ea typeface="Times New Roman"/>
                <a:cs typeface="Times New Roman"/>
              </a:rPr>
              <a:t>dandinan</a:t>
            </a:r>
            <a:r>
              <a:rPr kumimoji="0" lang="fr-FR" sz="2400" b="0" i="0" u="none" strike="noStrike" kern="1200" cap="none" spc="0" normalizeH="0" baseline="0" noProof="0" dirty="0">
                <a:ln>
                  <a:noFill/>
                </a:ln>
                <a:solidFill>
                  <a:srgbClr val="0070C0"/>
                </a:solidFill>
                <a:effectLst/>
                <a:uLnTx/>
                <a:uFillTx/>
                <a:latin typeface="Calibri" panose="020F0502020204030204"/>
                <a:ea typeface="Times New Roman"/>
                <a:cs typeface="Times New Roman"/>
              </a:rPr>
              <a:t>t</a:t>
            </a:r>
            <a:r>
              <a:rPr kumimoji="0" lang="fr-FR" sz="2400" b="0" i="0" u="none" strike="noStrike" kern="1200" cap="none" spc="0" normalizeH="0" baseline="0" noProof="0" dirty="0">
                <a:ln>
                  <a:noFill/>
                </a:ln>
                <a:solidFill>
                  <a:srgbClr val="000000"/>
                </a:solidFill>
                <a:effectLst/>
                <a:uLnTx/>
                <a:uFillTx/>
                <a:latin typeface="Calibri" panose="020F0502020204030204"/>
                <a:ea typeface="Times New Roman"/>
                <a:cs typeface="Times New Roman"/>
              </a:rPr>
              <a:t>, </a:t>
            </a:r>
            <a:r>
              <a:rPr kumimoji="0" lang="fr-FR" sz="2400" b="0" i="0" u="none" strike="noStrike" kern="1200" cap="none" spc="0" normalizeH="0" baseline="0" noProof="0" dirty="0">
                <a:ln>
                  <a:noFill/>
                </a:ln>
                <a:solidFill>
                  <a:srgbClr val="FF0000"/>
                </a:solidFill>
                <a:effectLst/>
                <a:uLnTx/>
                <a:uFillTx/>
                <a:latin typeface="Calibri" panose="020F0502020204030204"/>
                <a:ea typeface="Times New Roman"/>
                <a:cs typeface="Times New Roman"/>
              </a:rPr>
              <a:t>tou</a:t>
            </a:r>
            <a:r>
              <a:rPr kumimoji="0" lang="fr-FR" sz="2400" b="0" i="0" u="none" strike="noStrike" kern="1200" cap="none" spc="0" normalizeH="0" baseline="0" noProof="0" dirty="0">
                <a:ln>
                  <a:noFill/>
                </a:ln>
                <a:solidFill>
                  <a:srgbClr val="0070C0"/>
                </a:solidFill>
                <a:effectLst/>
                <a:uLnTx/>
                <a:uFillTx/>
                <a:latin typeface="Calibri" panose="020F0502020204030204"/>
                <a:ea typeface="Times New Roman"/>
                <a:cs typeface="Times New Roman"/>
              </a:rPr>
              <a:t>t</a:t>
            </a:r>
            <a:r>
              <a:rPr kumimoji="0" lang="fr-FR" sz="2400" b="0" i="0" u="none" strike="noStrike" kern="1200" cap="none" spc="0" normalizeH="0" baseline="0" noProof="0" dirty="0">
                <a:ln>
                  <a:noFill/>
                </a:ln>
                <a:solidFill>
                  <a:srgbClr val="000000"/>
                </a:solidFill>
                <a:effectLst/>
                <a:uLnTx/>
                <a:uFillTx/>
                <a:latin typeface="Calibri" panose="020F0502020204030204"/>
                <a:ea typeface="Times New Roman"/>
                <a:cs typeface="Times New Roman"/>
              </a:rPr>
              <a:t> </a:t>
            </a:r>
            <a:r>
              <a:rPr kumimoji="0" lang="fr-FR" sz="2400" b="0" i="0" u="none" strike="noStrike" kern="1200" cap="none" spc="0" normalizeH="0" baseline="0" noProof="0" dirty="0" err="1">
                <a:ln>
                  <a:noFill/>
                </a:ln>
                <a:solidFill>
                  <a:srgbClr val="000000"/>
                </a:solidFill>
                <a:effectLst/>
                <a:uLnTx/>
                <a:uFillTx/>
                <a:latin typeface="Calibri" panose="020F0502020204030204"/>
                <a:ea typeface="Times New Roman"/>
                <a:cs typeface="Times New Roman"/>
              </a:rPr>
              <a:t>ƽ</a:t>
            </a:r>
            <a:r>
              <a:rPr kumimoji="0" lang="fr-FR" sz="2400" b="0" i="0" u="none" strike="noStrike" kern="1200" cap="none" spc="0" normalizeH="0" baseline="0" noProof="0" dirty="0" err="1">
                <a:ln>
                  <a:noFill/>
                </a:ln>
                <a:solidFill>
                  <a:srgbClr val="FF0000"/>
                </a:solidFill>
                <a:effectLst/>
                <a:uLnTx/>
                <a:uFillTx/>
                <a:latin typeface="Calibri" panose="020F0502020204030204"/>
                <a:ea typeface="Times New Roman"/>
                <a:cs typeface="Times New Roman"/>
              </a:rPr>
              <a:t>eureu</a:t>
            </a:r>
            <a:r>
              <a:rPr kumimoji="0" lang="fr-FR" sz="2400" b="0" i="0" u="none" strike="noStrike" kern="1200" cap="none" spc="0" normalizeH="0" baseline="0" noProof="0" dirty="0" err="1">
                <a:ln>
                  <a:noFill/>
                </a:ln>
                <a:solidFill>
                  <a:srgbClr val="0070C0"/>
                </a:solidFill>
                <a:effectLst/>
                <a:uLnTx/>
                <a:uFillTx/>
                <a:latin typeface="Calibri" panose="020F0502020204030204"/>
                <a:ea typeface="Times New Roman"/>
                <a:cs typeface="Times New Roman"/>
              </a:rPr>
              <a:t>x</a:t>
            </a:r>
            <a:r>
              <a:rPr kumimoji="0" lang="fr-FR" sz="2400" b="0" i="0" u="none" strike="noStrike" kern="1200" cap="none" spc="0" normalizeH="0" baseline="0" noProof="0" dirty="0">
                <a:ln>
                  <a:noFill/>
                </a:ln>
                <a:solidFill>
                  <a:srgbClr val="000000"/>
                </a:solidFill>
                <a:effectLst/>
                <a:uLnTx/>
                <a:uFillTx/>
                <a:latin typeface="Calibri" panose="020F0502020204030204"/>
                <a:ea typeface="Times New Roman"/>
                <a:cs typeface="Times New Roman"/>
              </a:rPr>
              <a:t> </a:t>
            </a:r>
            <a:r>
              <a:rPr kumimoji="0" lang="fr-FR" sz="2400" b="0" i="0" u="none" strike="noStrike" kern="1200" cap="none" spc="0" normalizeH="0" baseline="0" noProof="0" dirty="0">
                <a:ln>
                  <a:noFill/>
                </a:ln>
                <a:solidFill>
                  <a:srgbClr val="FF0000"/>
                </a:solidFill>
                <a:effectLst/>
                <a:uLnTx/>
                <a:uFillTx/>
                <a:latin typeface="Calibri" panose="020F0502020204030204"/>
                <a:ea typeface="Times New Roman"/>
                <a:cs typeface="Times New Roman"/>
              </a:rPr>
              <a:t>que</a:t>
            </a:r>
            <a:r>
              <a:rPr kumimoji="0" lang="fr-FR" sz="2400" b="0" i="0" u="none" strike="noStrike" kern="1200" cap="none" spc="0" normalizeH="0" baseline="0" noProof="0" dirty="0">
                <a:ln>
                  <a:noFill/>
                </a:ln>
                <a:solidFill>
                  <a:srgbClr val="000000"/>
                </a:solidFill>
                <a:effectLst/>
                <a:uLnTx/>
                <a:uFillTx/>
                <a:latin typeface="Calibri" panose="020F0502020204030204"/>
                <a:ea typeface="Times New Roman"/>
                <a:cs typeface="Times New Roman"/>
              </a:rPr>
              <a:t> </a:t>
            </a:r>
            <a:r>
              <a:rPr kumimoji="0" lang="fr-FR" sz="2400" b="0" i="0" u="none" strike="noStrike" kern="1200" cap="none" spc="0" normalizeH="0" baseline="0" noProof="0" dirty="0">
                <a:ln>
                  <a:noFill/>
                </a:ln>
                <a:solidFill>
                  <a:srgbClr val="FF0000"/>
                </a:solidFill>
                <a:effectLst/>
                <a:uLnTx/>
                <a:uFillTx/>
                <a:latin typeface="Calibri" panose="020F0502020204030204"/>
                <a:ea typeface="Times New Roman"/>
                <a:cs typeface="Times New Roman"/>
              </a:rPr>
              <a:t>Pierr</a:t>
            </a:r>
            <a:r>
              <a:rPr kumimoji="0" lang="fr-FR" sz="2400" b="0" i="0" u="none" strike="noStrike" kern="1200" cap="none" spc="0" normalizeH="0" baseline="0" noProof="0" dirty="0">
                <a:ln>
                  <a:noFill/>
                </a:ln>
                <a:solidFill>
                  <a:srgbClr val="0070C0"/>
                </a:solidFill>
                <a:effectLst/>
                <a:uLnTx/>
                <a:uFillTx/>
                <a:latin typeface="Calibri" panose="020F0502020204030204"/>
                <a:ea typeface="Times New Roman"/>
                <a:cs typeface="Times New Roman"/>
              </a:rPr>
              <a:t>e</a:t>
            </a:r>
            <a:r>
              <a:rPr kumimoji="0" lang="fr-FR" sz="2400" b="0" i="0" u="none" strike="noStrike" kern="1200" cap="none" spc="0" normalizeH="0" baseline="0" noProof="0" dirty="0">
                <a:ln>
                  <a:noFill/>
                </a:ln>
                <a:solidFill>
                  <a:srgbClr val="000000"/>
                </a:solidFill>
                <a:effectLst/>
                <a:uLnTx/>
                <a:uFillTx/>
                <a:latin typeface="Calibri" panose="020F0502020204030204"/>
                <a:ea typeface="Times New Roman"/>
                <a:cs typeface="Times New Roman"/>
              </a:rPr>
              <a:t> </a:t>
            </a:r>
            <a:r>
              <a:rPr kumimoji="0" lang="fr-FR" sz="2400" b="0" i="0" u="none" strike="noStrike" kern="1200" cap="none" spc="0" normalizeH="0" baseline="0" noProof="0" dirty="0">
                <a:ln>
                  <a:noFill/>
                </a:ln>
                <a:solidFill>
                  <a:srgbClr val="FF0000"/>
                </a:solidFill>
                <a:effectLst/>
                <a:uLnTx/>
                <a:uFillTx/>
                <a:latin typeface="Calibri" panose="020F0502020204030204"/>
                <a:ea typeface="Times New Roman"/>
                <a:cs typeface="Times New Roman"/>
              </a:rPr>
              <a:t>n</a:t>
            </a:r>
            <a:r>
              <a:rPr kumimoji="0" lang="fr-FR" sz="2400" b="0" i="0" u="none" strike="noStrike" kern="1200" cap="none" spc="0" normalizeH="0" baseline="0" noProof="0" dirty="0">
                <a:ln>
                  <a:noFill/>
                </a:ln>
                <a:solidFill>
                  <a:srgbClr val="000000"/>
                </a:solidFill>
                <a:effectLst/>
                <a:uLnTx/>
                <a:uFillTx/>
                <a:latin typeface="Calibri" panose="020F0502020204030204"/>
                <a:ea typeface="Times New Roman"/>
                <a:cs typeface="Times New Roman"/>
              </a:rPr>
              <a:t>’</a:t>
            </a:r>
            <a:r>
              <a:rPr kumimoji="0" lang="fr-FR" sz="2400" b="0" i="0" u="none" strike="noStrike" kern="1200" cap="none" spc="0" normalizeH="0" baseline="0" noProof="0" dirty="0">
                <a:ln>
                  <a:noFill/>
                </a:ln>
                <a:solidFill>
                  <a:srgbClr val="FF0000"/>
                </a:solidFill>
                <a:effectLst/>
                <a:uLnTx/>
                <a:uFillTx/>
                <a:latin typeface="Calibri" panose="020F0502020204030204"/>
                <a:ea typeface="Times New Roman"/>
                <a:cs typeface="Times New Roman"/>
              </a:rPr>
              <a:t>ai</a:t>
            </a:r>
            <a:r>
              <a:rPr kumimoji="0" lang="fr-FR" sz="2400" b="0" i="0" u="none" strike="noStrike" kern="1200" cap="none" spc="0" normalizeH="0" baseline="0" noProof="0" dirty="0">
                <a:ln>
                  <a:noFill/>
                </a:ln>
                <a:solidFill>
                  <a:srgbClr val="0070C0"/>
                </a:solidFill>
                <a:effectLst/>
                <a:uLnTx/>
                <a:uFillTx/>
                <a:latin typeface="Calibri" panose="020F0502020204030204"/>
                <a:ea typeface="Times New Roman"/>
                <a:cs typeface="Times New Roman"/>
              </a:rPr>
              <a:t>t</a:t>
            </a:r>
            <a:r>
              <a:rPr kumimoji="0" lang="fr-FR" sz="2400" b="0" i="0" u="none" strike="noStrike" kern="1200" cap="none" spc="0" normalizeH="0" baseline="0" noProof="0" dirty="0">
                <a:ln>
                  <a:noFill/>
                </a:ln>
                <a:solidFill>
                  <a:srgbClr val="000000"/>
                </a:solidFill>
                <a:effectLst/>
                <a:uLnTx/>
                <a:uFillTx/>
                <a:latin typeface="Calibri" panose="020F0502020204030204"/>
                <a:ea typeface="Times New Roman"/>
                <a:cs typeface="Times New Roman"/>
              </a:rPr>
              <a:t> </a:t>
            </a:r>
            <a:r>
              <a:rPr kumimoji="0" lang="fr-FR" sz="2400" b="0" i="0" u="none" strike="noStrike" kern="1200" cap="none" spc="0" normalizeH="0" baseline="0" noProof="0" dirty="0">
                <a:ln>
                  <a:noFill/>
                </a:ln>
                <a:solidFill>
                  <a:srgbClr val="FF0000"/>
                </a:solidFill>
                <a:effectLst/>
                <a:uLnTx/>
                <a:uFillTx/>
                <a:latin typeface="Calibri" panose="020F0502020204030204"/>
                <a:ea typeface="Times New Roman"/>
                <a:cs typeface="Times New Roman"/>
              </a:rPr>
              <a:t>pa</a:t>
            </a:r>
            <a:r>
              <a:rPr kumimoji="0" lang="fr-FR" sz="2400" b="0" i="0" u="none" strike="noStrike" kern="1200" cap="none" spc="0" normalizeH="0" baseline="0" noProof="0" dirty="0">
                <a:ln>
                  <a:noFill/>
                </a:ln>
                <a:solidFill>
                  <a:srgbClr val="0070C0"/>
                </a:solidFill>
                <a:effectLst/>
                <a:uLnTx/>
                <a:uFillTx/>
                <a:latin typeface="Calibri" panose="020F0502020204030204"/>
                <a:ea typeface="Times New Roman"/>
                <a:cs typeface="Times New Roman"/>
              </a:rPr>
              <a:t>s</a:t>
            </a:r>
            <a:r>
              <a:rPr kumimoji="0" lang="fr-FR" sz="2400" b="0" i="0" u="none" strike="noStrike" kern="1200" cap="none" spc="0" normalizeH="0" baseline="0" noProof="0" dirty="0">
                <a:ln>
                  <a:noFill/>
                </a:ln>
                <a:solidFill>
                  <a:srgbClr val="000000"/>
                </a:solidFill>
                <a:effectLst/>
                <a:uLnTx/>
                <a:uFillTx/>
                <a:latin typeface="Calibri" panose="020F0502020204030204"/>
                <a:ea typeface="Times New Roman"/>
                <a:cs typeface="Times New Roman"/>
              </a:rPr>
              <a:t> </a:t>
            </a:r>
            <a:r>
              <a:rPr kumimoji="0" lang="fr-FR" sz="2400" b="0" i="0" u="none" strike="noStrike" kern="1200" cap="none" spc="0" normalizeH="0" baseline="0" noProof="0" dirty="0">
                <a:ln>
                  <a:noFill/>
                </a:ln>
                <a:solidFill>
                  <a:srgbClr val="FF0000"/>
                </a:solidFill>
                <a:effectLst/>
                <a:uLnTx/>
                <a:uFillTx/>
                <a:latin typeface="Calibri" panose="020F0502020204030204"/>
                <a:ea typeface="Times New Roman"/>
                <a:cs typeface="Times New Roman"/>
              </a:rPr>
              <a:t>fermé</a:t>
            </a:r>
            <a:r>
              <a:rPr kumimoji="0" lang="fr-FR" sz="2400" b="0" i="0" u="none" strike="noStrike" kern="1200" cap="none" spc="0" normalizeH="0" baseline="0" noProof="0" dirty="0">
                <a:ln>
                  <a:noFill/>
                </a:ln>
                <a:solidFill>
                  <a:srgbClr val="000000"/>
                </a:solidFill>
                <a:effectLst/>
                <a:uLnTx/>
                <a:uFillTx/>
                <a:latin typeface="Calibri" panose="020F0502020204030204"/>
                <a:ea typeface="Times New Roman"/>
                <a:cs typeface="Times New Roman"/>
              </a:rPr>
              <a:t> </a:t>
            </a:r>
            <a:r>
              <a:rPr kumimoji="0" lang="fr-FR" sz="2400" b="0" i="0" u="none" strike="noStrike" kern="1200" cap="none" spc="0" normalizeH="0" baseline="0" noProof="0" dirty="0">
                <a:ln>
                  <a:noFill/>
                </a:ln>
                <a:solidFill>
                  <a:srgbClr val="FF0000"/>
                </a:solidFill>
                <a:effectLst/>
                <a:uLnTx/>
                <a:uFillTx/>
                <a:latin typeface="Calibri" panose="020F0502020204030204"/>
                <a:ea typeface="Times New Roman"/>
                <a:cs typeface="Times New Roman"/>
              </a:rPr>
              <a:t>la</a:t>
            </a:r>
            <a:r>
              <a:rPr kumimoji="0" lang="fr-FR" sz="2400" b="0" i="0" u="none" strike="noStrike" kern="1200" cap="none" spc="0" normalizeH="0" baseline="0" noProof="0" dirty="0">
                <a:ln>
                  <a:noFill/>
                </a:ln>
                <a:solidFill>
                  <a:srgbClr val="000000"/>
                </a:solidFill>
                <a:effectLst/>
                <a:uLnTx/>
                <a:uFillTx/>
                <a:latin typeface="Calibri" panose="020F0502020204030204"/>
                <a:ea typeface="Times New Roman"/>
                <a:cs typeface="Times New Roman"/>
              </a:rPr>
              <a:t> </a:t>
            </a:r>
            <a:r>
              <a:rPr kumimoji="0" lang="fr-FR" sz="2400" b="0" i="0" u="none" strike="noStrike" kern="1200" cap="none" spc="0" normalizeH="0" baseline="0" noProof="0" dirty="0">
                <a:ln>
                  <a:noFill/>
                </a:ln>
                <a:solidFill>
                  <a:srgbClr val="FF0000"/>
                </a:solidFill>
                <a:effectLst/>
                <a:uLnTx/>
                <a:uFillTx/>
                <a:latin typeface="Calibri" panose="020F0502020204030204"/>
                <a:ea typeface="Times New Roman"/>
                <a:cs typeface="Times New Roman"/>
              </a:rPr>
              <a:t>port</a:t>
            </a:r>
            <a:r>
              <a:rPr kumimoji="0" lang="fr-FR" sz="2400" b="0" i="0" u="none" strike="noStrike" kern="1200" cap="none" spc="0" normalizeH="0" baseline="0" noProof="0" dirty="0">
                <a:ln>
                  <a:noFill/>
                </a:ln>
                <a:solidFill>
                  <a:srgbClr val="0070C0"/>
                </a:solidFill>
                <a:effectLst/>
                <a:uLnTx/>
                <a:uFillTx/>
                <a:latin typeface="Calibri" panose="020F0502020204030204"/>
                <a:ea typeface="Times New Roman"/>
                <a:cs typeface="Times New Roman"/>
              </a:rPr>
              <a:t>e</a:t>
            </a:r>
            <a:r>
              <a:rPr kumimoji="0" lang="fr-FR" sz="2400" b="0" i="0" u="none" strike="noStrike" kern="1200" cap="none" spc="0" normalizeH="0" baseline="0" noProof="0" dirty="0">
                <a:ln>
                  <a:noFill/>
                </a:ln>
                <a:solidFill>
                  <a:srgbClr val="000000"/>
                </a:solidFill>
                <a:effectLst/>
                <a:uLnTx/>
                <a:uFillTx/>
                <a:latin typeface="Calibri" panose="020F0502020204030204"/>
                <a:ea typeface="Times New Roman"/>
                <a:cs typeface="Times New Roman"/>
              </a:rPr>
              <a:t> </a:t>
            </a:r>
            <a:r>
              <a:rPr kumimoji="0" lang="fr-FR" sz="2400" b="0" i="0" u="none" strike="noStrike" kern="1200" cap="none" spc="0" normalizeH="0" baseline="0" noProof="0" dirty="0">
                <a:ln>
                  <a:noFill/>
                </a:ln>
                <a:solidFill>
                  <a:srgbClr val="FF0000"/>
                </a:solidFill>
                <a:effectLst/>
                <a:uLnTx/>
                <a:uFillTx/>
                <a:latin typeface="Calibri" panose="020F0502020204030204"/>
                <a:ea typeface="Times New Roman"/>
                <a:cs typeface="Times New Roman"/>
              </a:rPr>
              <a:t>du jardin</a:t>
            </a:r>
            <a:r>
              <a:rPr kumimoji="0" lang="fr-FR" sz="2400" b="0" i="0" u="none" strike="noStrike" kern="1200" cap="none" spc="0" normalizeH="0" baseline="0" noProof="0" dirty="0">
                <a:ln>
                  <a:noFill/>
                </a:ln>
                <a:solidFill>
                  <a:srgbClr val="000000"/>
                </a:solidFill>
                <a:effectLst/>
                <a:uLnTx/>
                <a:uFillTx/>
                <a:latin typeface="Calibri" panose="020F0502020204030204"/>
                <a:ea typeface="Times New Roman"/>
                <a:cs typeface="Times New Roman"/>
              </a:rPr>
              <a:t>. </a:t>
            </a:r>
            <a:r>
              <a:rPr kumimoji="0" lang="fr-FR" sz="2400" b="0" i="0" u="none" strike="noStrike" kern="1200" cap="none" spc="0" normalizeH="0" baseline="0" noProof="0" dirty="0">
                <a:ln>
                  <a:noFill/>
                </a:ln>
                <a:solidFill>
                  <a:srgbClr val="FF0000"/>
                </a:solidFill>
                <a:effectLst/>
                <a:uLnTx/>
                <a:uFillTx/>
                <a:latin typeface="Calibri" panose="020F0502020204030204"/>
                <a:ea typeface="Times New Roman"/>
                <a:cs typeface="Times New Roman"/>
              </a:rPr>
              <a:t>Il</a:t>
            </a:r>
            <a:r>
              <a:rPr kumimoji="0" lang="fr-FR" sz="2400" b="0" i="0" u="none" strike="noStrike" kern="1200" cap="none" spc="0" normalizeH="0" baseline="0" noProof="0" dirty="0">
                <a:ln>
                  <a:noFill/>
                </a:ln>
                <a:solidFill>
                  <a:srgbClr val="000000"/>
                </a:solidFill>
                <a:effectLst/>
                <a:uLnTx/>
                <a:uFillTx/>
                <a:latin typeface="Calibri" panose="020F0502020204030204"/>
                <a:ea typeface="Times New Roman"/>
                <a:cs typeface="Times New Roman"/>
              </a:rPr>
              <a:t> </a:t>
            </a:r>
            <a:r>
              <a:rPr kumimoji="0" lang="fr-FR" sz="2400" b="0" i="0" u="none" strike="noStrike" kern="1200" cap="none" spc="0" normalizeH="0" baseline="0" noProof="0" dirty="0">
                <a:ln>
                  <a:noFill/>
                </a:ln>
                <a:solidFill>
                  <a:srgbClr val="00B050"/>
                </a:solidFill>
                <a:effectLst/>
                <a:uLnTx/>
                <a:uFillTx/>
                <a:latin typeface="Calibri" panose="020F0502020204030204"/>
                <a:ea typeface="Times New Roman"/>
                <a:cs typeface="Times New Roman"/>
              </a:rPr>
              <a:t>en</a:t>
            </a:r>
            <a:r>
              <a:rPr kumimoji="0" lang="fr-FR" sz="2400" b="0" i="0" u="none" strike="noStrike" kern="1200" cap="none" spc="0" normalizeH="0" baseline="0" noProof="0" dirty="0">
                <a:ln>
                  <a:noFill/>
                </a:ln>
                <a:solidFill>
                  <a:srgbClr val="000000"/>
                </a:solidFill>
                <a:effectLst/>
                <a:uLnTx/>
                <a:uFillTx/>
                <a:latin typeface="Calibri" panose="020F0502020204030204"/>
                <a:ea typeface="Times New Roman"/>
                <a:cs typeface="Times New Roman"/>
              </a:rPr>
              <a:t> </a:t>
            </a:r>
            <a:r>
              <a:rPr kumimoji="0" lang="fr-FR" sz="2400" b="0" i="0" u="none" strike="noStrike" kern="1200" cap="none" spc="0" normalizeH="0" baseline="0" noProof="0" dirty="0">
                <a:ln>
                  <a:noFill/>
                </a:ln>
                <a:solidFill>
                  <a:srgbClr val="FF0000"/>
                </a:solidFill>
                <a:effectLst/>
                <a:uLnTx/>
                <a:uFillTx/>
                <a:latin typeface="Calibri" panose="020F0502020204030204"/>
                <a:ea typeface="Times New Roman"/>
                <a:cs typeface="Times New Roman"/>
              </a:rPr>
              <a:t>profita pour </a:t>
            </a:r>
            <a:r>
              <a:rPr kumimoji="0" lang="fr-FR" sz="2400" b="0" i="0" u="none" strike="noStrike" kern="1200" cap="none" spc="0" normalizeH="0" baseline="0" noProof="0" dirty="0" err="1">
                <a:ln>
                  <a:noFill/>
                </a:ln>
                <a:solidFill>
                  <a:srgbClr val="FF0000"/>
                </a:solidFill>
                <a:effectLst/>
                <a:uLnTx/>
                <a:uFillTx/>
                <a:latin typeface="Calibri" panose="020F0502020204030204"/>
                <a:ea typeface="Times New Roman"/>
                <a:cs typeface="Times New Roman"/>
              </a:rPr>
              <a:t>all</a:t>
            </a:r>
            <a:r>
              <a:rPr kumimoji="0" lang="fr-FR" sz="2400" b="0" i="0" u="none" strike="noStrike" kern="1200" cap="none" spc="0" normalizeH="0" baseline="0" noProof="0" dirty="0" err="1">
                <a:ln>
                  <a:noFill/>
                </a:ln>
                <a:solidFill>
                  <a:srgbClr val="000000"/>
                </a:solidFill>
                <a:effectLst/>
                <a:uLnTx/>
                <a:uFillTx/>
                <a:latin typeface="Calibri" panose="020F0502020204030204"/>
                <a:ea typeface="Times New Roman"/>
                <a:cs typeface="Times New Roman"/>
              </a:rPr>
              <a:t>ʁɔ</a:t>
            </a:r>
            <a:r>
              <a:rPr kumimoji="0" lang="fr-FR" sz="2400" b="0" i="0" u="none" strike="noStrike" kern="1200" cap="none" spc="0" normalizeH="0" baseline="0" noProof="0" dirty="0">
                <a:ln>
                  <a:noFill/>
                </a:ln>
                <a:solidFill>
                  <a:srgbClr val="000000"/>
                </a:solidFill>
                <a:effectLst/>
                <a:uLnTx/>
                <a:uFillTx/>
                <a:latin typeface="Calibri" panose="020F0502020204030204"/>
                <a:ea typeface="Times New Roman"/>
                <a:cs typeface="Times New Roman"/>
              </a:rPr>
              <a:t> </a:t>
            </a:r>
            <a:r>
              <a:rPr kumimoji="0" lang="fr-FR" sz="2400" b="0" i="0" u="none" strike="noStrike" kern="1200" cap="none" spc="0" normalizeH="0" baseline="0" noProof="0" dirty="0">
                <a:ln>
                  <a:noFill/>
                </a:ln>
                <a:solidFill>
                  <a:srgbClr val="FF0000"/>
                </a:solidFill>
                <a:effectLst/>
                <a:uLnTx/>
                <a:uFillTx/>
                <a:latin typeface="Calibri" panose="020F0502020204030204"/>
                <a:ea typeface="Times New Roman"/>
                <a:cs typeface="Times New Roman"/>
              </a:rPr>
              <a:t>fair</a:t>
            </a:r>
            <a:r>
              <a:rPr kumimoji="0" lang="fr-FR" sz="2400" b="0" i="0" u="none" strike="noStrike" kern="1200" cap="none" spc="0" normalizeH="0" baseline="0" noProof="0" dirty="0">
                <a:ln>
                  <a:noFill/>
                </a:ln>
                <a:solidFill>
                  <a:srgbClr val="0070C0"/>
                </a:solidFill>
                <a:effectLst/>
                <a:uLnTx/>
                <a:uFillTx/>
                <a:latin typeface="Calibri" panose="020F0502020204030204"/>
                <a:ea typeface="Times New Roman"/>
                <a:cs typeface="Times New Roman"/>
              </a:rPr>
              <a:t>e</a:t>
            </a:r>
            <a:r>
              <a:rPr kumimoji="0" lang="fr-FR" sz="2400" b="0" i="0" u="none" strike="noStrike" kern="1200" cap="none" spc="0" normalizeH="0" baseline="0" noProof="0" dirty="0">
                <a:ln>
                  <a:noFill/>
                </a:ln>
                <a:solidFill>
                  <a:srgbClr val="000000"/>
                </a:solidFill>
                <a:effectLst/>
                <a:uLnTx/>
                <a:uFillTx/>
                <a:latin typeface="Calibri" panose="020F0502020204030204"/>
                <a:ea typeface="Times New Roman"/>
                <a:cs typeface="Times New Roman"/>
              </a:rPr>
              <a:t> </a:t>
            </a:r>
            <a:r>
              <a:rPr kumimoji="0" lang="fr-FR" sz="2400" b="0" i="0" u="none" strike="noStrike" kern="1200" cap="none" spc="0" normalizeH="0" baseline="0" noProof="0" dirty="0">
                <a:ln>
                  <a:noFill/>
                </a:ln>
                <a:solidFill>
                  <a:srgbClr val="00B050"/>
                </a:solidFill>
                <a:effectLst/>
                <a:uLnTx/>
                <a:uFillTx/>
                <a:latin typeface="Calibri" panose="020F0502020204030204"/>
                <a:ea typeface="Times New Roman"/>
                <a:cs typeface="Times New Roman"/>
              </a:rPr>
              <a:t>un</a:t>
            </a:r>
            <a:r>
              <a:rPr kumimoji="0" lang="fr-FR" sz="2400" b="0" i="0" u="none" strike="noStrike" kern="1200" cap="none" spc="0" normalizeH="0" baseline="0" noProof="0" dirty="0">
                <a:ln>
                  <a:noFill/>
                </a:ln>
                <a:solidFill>
                  <a:srgbClr val="000000"/>
                </a:solidFill>
                <a:effectLst/>
                <a:uLnTx/>
                <a:uFillTx/>
                <a:latin typeface="Calibri" panose="020F0502020204030204"/>
                <a:ea typeface="Times New Roman"/>
                <a:cs typeface="Times New Roman"/>
              </a:rPr>
              <a:t> </a:t>
            </a:r>
            <a:r>
              <a:rPr kumimoji="0" lang="fr-FR" sz="2400" b="0" i="0" u="none" strike="noStrike" kern="1200" cap="none" spc="0" normalizeH="0" baseline="0" noProof="0" dirty="0" err="1">
                <a:ln>
                  <a:noFill/>
                </a:ln>
                <a:solidFill>
                  <a:srgbClr val="FF0000"/>
                </a:solidFill>
                <a:effectLst/>
                <a:uLnTx/>
                <a:uFillTx/>
                <a:latin typeface="Calibri" panose="020F0502020204030204"/>
                <a:ea typeface="Times New Roman"/>
                <a:cs typeface="Times New Roman"/>
              </a:rPr>
              <a:t>plon</a:t>
            </a:r>
            <a:r>
              <a:rPr kumimoji="0" lang="fr-FR" sz="2400" b="0" i="0" u="none" strike="noStrike" kern="1200" cap="none" spc="0" normalizeH="0" baseline="0" noProof="0" dirty="0" err="1">
                <a:ln>
                  <a:noFill/>
                </a:ln>
                <a:solidFill>
                  <a:srgbClr val="000000"/>
                </a:solidFill>
                <a:effectLst/>
                <a:uLnTx/>
                <a:uFillTx/>
                <a:latin typeface="Calibri" panose="020F0502020204030204"/>
                <a:ea typeface="Times New Roman"/>
                <a:cs typeface="Times New Roman"/>
              </a:rPr>
              <a:t>ɫʁ</a:t>
            </a:r>
            <a:r>
              <a:rPr kumimoji="0" lang="fr-FR" sz="2400" b="0" i="0" u="none" strike="noStrike" kern="1200" cap="none" spc="0" normalizeH="0" baseline="0" noProof="0" dirty="0" err="1">
                <a:ln>
                  <a:noFill/>
                </a:ln>
                <a:solidFill>
                  <a:srgbClr val="FF0000"/>
                </a:solidFill>
                <a:effectLst/>
                <a:uLnTx/>
                <a:uFillTx/>
                <a:latin typeface="Calibri" panose="020F0502020204030204"/>
                <a:ea typeface="Times New Roman"/>
                <a:cs typeface="Times New Roman"/>
              </a:rPr>
              <a:t>on</a:t>
            </a:r>
            <a:r>
              <a:rPr kumimoji="0" lang="fr-FR" sz="2400" b="0" i="0" u="none" strike="noStrike" kern="1200" cap="none" spc="0" normalizeH="0" baseline="0" noProof="0" dirty="0">
                <a:ln>
                  <a:noFill/>
                </a:ln>
                <a:solidFill>
                  <a:srgbClr val="000000"/>
                </a:solidFill>
                <a:effectLst/>
                <a:uLnTx/>
                <a:uFillTx/>
                <a:latin typeface="Calibri" panose="020F0502020204030204"/>
                <a:ea typeface="Times New Roman"/>
                <a:cs typeface="Times New Roman"/>
              </a:rPr>
              <a:t> </a:t>
            </a:r>
            <a:r>
              <a:rPr kumimoji="0" lang="fr-FR" sz="2400" b="0" i="0" u="none" strike="noStrike" kern="1200" cap="none" spc="0" normalizeH="0" baseline="0" noProof="0" dirty="0">
                <a:ln>
                  <a:noFill/>
                </a:ln>
                <a:solidFill>
                  <a:srgbClr val="00B050"/>
                </a:solidFill>
                <a:effectLst/>
                <a:uLnTx/>
                <a:uFillTx/>
                <a:latin typeface="Calibri" panose="020F0502020204030204"/>
                <a:ea typeface="Times New Roman"/>
                <a:cs typeface="Times New Roman"/>
              </a:rPr>
              <a:t>dans</a:t>
            </a:r>
            <a:r>
              <a:rPr kumimoji="0" lang="fr-FR" sz="2400" b="0" i="0" u="none" strike="noStrike" kern="1200" cap="none" spc="0" normalizeH="0" baseline="0" noProof="0" dirty="0">
                <a:ln>
                  <a:noFill/>
                </a:ln>
                <a:solidFill>
                  <a:srgbClr val="000000"/>
                </a:solidFill>
                <a:effectLst/>
                <a:uLnTx/>
                <a:uFillTx/>
                <a:latin typeface="Calibri" panose="020F0502020204030204"/>
                <a:ea typeface="Times New Roman"/>
                <a:cs typeface="Times New Roman"/>
              </a:rPr>
              <a:t> </a:t>
            </a:r>
            <a:r>
              <a:rPr kumimoji="0" lang="fr-FR" sz="2400" b="0" i="0" u="none" strike="noStrike" kern="1200" cap="none" spc="0" normalizeH="0" baseline="0" noProof="0" dirty="0">
                <a:ln>
                  <a:noFill/>
                </a:ln>
                <a:solidFill>
                  <a:srgbClr val="FF0000"/>
                </a:solidFill>
                <a:effectLst/>
                <a:uLnTx/>
                <a:uFillTx/>
                <a:latin typeface="Calibri" panose="020F0502020204030204"/>
                <a:ea typeface="Times New Roman"/>
                <a:cs typeface="Times New Roman"/>
              </a:rPr>
              <a:t>la</a:t>
            </a:r>
            <a:r>
              <a:rPr kumimoji="0" lang="fr-FR" sz="2400" b="0" i="0" u="none" strike="noStrike" kern="1200" cap="none" spc="0" normalizeH="0" baseline="0" noProof="0" dirty="0">
                <a:ln>
                  <a:noFill/>
                </a:ln>
                <a:solidFill>
                  <a:srgbClr val="000000"/>
                </a:solidFill>
                <a:effectLst/>
                <a:uLnTx/>
                <a:uFillTx/>
                <a:latin typeface="Calibri" panose="020F0502020204030204"/>
                <a:ea typeface="Times New Roman"/>
                <a:cs typeface="Times New Roman"/>
              </a:rPr>
              <a:t> </a:t>
            </a:r>
            <a:r>
              <a:rPr kumimoji="0" lang="fr-FR" sz="2400" b="0" i="0" u="none" strike="noStrike" kern="1200" cap="none" spc="0" normalizeH="0" baseline="0" noProof="0" dirty="0">
                <a:ln>
                  <a:noFill/>
                </a:ln>
                <a:solidFill>
                  <a:srgbClr val="FF0000"/>
                </a:solidFill>
                <a:effectLst/>
                <a:uLnTx/>
                <a:uFillTx/>
                <a:latin typeface="Calibri" panose="020F0502020204030204"/>
                <a:ea typeface="Times New Roman"/>
                <a:cs typeface="Times New Roman"/>
              </a:rPr>
              <a:t>mar</a:t>
            </a:r>
            <a:r>
              <a:rPr kumimoji="0" lang="fr-FR" sz="2400" b="0" i="0" u="none" strike="noStrike" kern="1200" cap="none" spc="0" normalizeH="0" baseline="0" noProof="0" dirty="0">
                <a:ln>
                  <a:noFill/>
                </a:ln>
                <a:solidFill>
                  <a:srgbClr val="0070C0"/>
                </a:solidFill>
                <a:effectLst/>
                <a:uLnTx/>
                <a:uFillTx/>
                <a:latin typeface="Calibri" panose="020F0502020204030204"/>
                <a:ea typeface="Times New Roman"/>
                <a:cs typeface="Times New Roman"/>
              </a:rPr>
              <a:t>e</a:t>
            </a:r>
            <a:r>
              <a:rPr kumimoji="0" lang="fr-FR" sz="2400" b="0" i="0" u="none" strike="noStrike" kern="1200" cap="none" spc="0" normalizeH="0" baseline="0" noProof="0" dirty="0">
                <a:ln>
                  <a:noFill/>
                </a:ln>
                <a:solidFill>
                  <a:srgbClr val="000000"/>
                </a:solidFill>
                <a:effectLst/>
                <a:uLnTx/>
                <a:uFillTx/>
                <a:latin typeface="Calibri" panose="020F0502020204030204"/>
                <a:ea typeface="Times New Roman"/>
                <a:cs typeface="Times New Roman"/>
              </a:rPr>
              <a:t>, </a:t>
            </a:r>
            <a:r>
              <a:rPr kumimoji="0" lang="fr-FR" sz="2400" b="0" i="0" u="none" strike="noStrike" kern="1200" cap="none" spc="0" normalizeH="0" baseline="0" noProof="0" dirty="0">
                <a:ln>
                  <a:noFill/>
                </a:ln>
                <a:solidFill>
                  <a:srgbClr val="FF0000"/>
                </a:solidFill>
                <a:effectLst/>
                <a:uLnTx/>
                <a:uFillTx/>
                <a:latin typeface="Calibri" panose="020F0502020204030204"/>
                <a:ea typeface="Times New Roman"/>
                <a:cs typeface="Times New Roman"/>
              </a:rPr>
              <a:t>au</a:t>
            </a:r>
            <a:r>
              <a:rPr kumimoji="0" lang="fr-FR" sz="2400" b="0" i="0" u="none" strike="noStrike" kern="1200" cap="none" spc="0" normalizeH="0" baseline="0" noProof="0" dirty="0">
                <a:ln>
                  <a:noFill/>
                </a:ln>
                <a:solidFill>
                  <a:srgbClr val="000000"/>
                </a:solidFill>
                <a:effectLst/>
                <a:uLnTx/>
                <a:uFillTx/>
                <a:latin typeface="Calibri" panose="020F0502020204030204"/>
                <a:ea typeface="Times New Roman"/>
                <a:cs typeface="Times New Roman"/>
              </a:rPr>
              <a:t> </a:t>
            </a:r>
            <a:r>
              <a:rPr kumimoji="0" lang="fr-FR" sz="2400" b="0" i="0" u="none" strike="noStrike" kern="1200" cap="none" spc="0" normalizeH="0" baseline="0" noProof="0" dirty="0">
                <a:ln>
                  <a:noFill/>
                </a:ln>
                <a:solidFill>
                  <a:srgbClr val="FF0000"/>
                </a:solidFill>
                <a:effectLst/>
                <a:uLnTx/>
                <a:uFillTx/>
                <a:latin typeface="Calibri" panose="020F0502020204030204"/>
                <a:ea typeface="Times New Roman"/>
                <a:cs typeface="Times New Roman"/>
              </a:rPr>
              <a:t>milieu</a:t>
            </a:r>
            <a:r>
              <a:rPr kumimoji="0" lang="fr-FR" sz="2400" b="0" i="0" u="none" strike="noStrike" kern="1200" cap="none" spc="0" normalizeH="0" baseline="0" noProof="0" dirty="0">
                <a:ln>
                  <a:noFill/>
                </a:ln>
                <a:solidFill>
                  <a:srgbClr val="000000"/>
                </a:solidFill>
                <a:effectLst/>
                <a:uLnTx/>
                <a:uFillTx/>
                <a:latin typeface="Calibri" panose="020F0502020204030204"/>
                <a:ea typeface="Times New Roman"/>
                <a:cs typeface="Times New Roman"/>
              </a:rPr>
              <a:t> </a:t>
            </a:r>
            <a:r>
              <a:rPr kumimoji="0" lang="fr-FR" sz="2400" b="0" i="0" u="none" strike="noStrike" kern="1200" cap="none" spc="0" normalizeH="0" baseline="0" noProof="0" dirty="0">
                <a:ln>
                  <a:noFill/>
                </a:ln>
                <a:solidFill>
                  <a:srgbClr val="FF0000"/>
                </a:solidFill>
                <a:effectLst/>
                <a:uLnTx/>
                <a:uFillTx/>
                <a:latin typeface="Calibri" panose="020F0502020204030204"/>
                <a:ea typeface="Times New Roman"/>
                <a:cs typeface="Times New Roman"/>
              </a:rPr>
              <a:t>du</a:t>
            </a:r>
            <a:r>
              <a:rPr kumimoji="0" lang="fr-FR" sz="2400" b="0" i="0" u="none" strike="noStrike" kern="1200" cap="none" spc="0" normalizeH="0" baseline="0" noProof="0" dirty="0">
                <a:ln>
                  <a:noFill/>
                </a:ln>
                <a:solidFill>
                  <a:srgbClr val="000000"/>
                </a:solidFill>
                <a:effectLst/>
                <a:uLnTx/>
                <a:uFillTx/>
                <a:latin typeface="Calibri" panose="020F0502020204030204"/>
                <a:ea typeface="Times New Roman"/>
                <a:cs typeface="Times New Roman"/>
              </a:rPr>
              <a:t> </a:t>
            </a:r>
            <a:r>
              <a:rPr kumimoji="0" lang="fr-FR" sz="2400" b="0" i="0" u="none" strike="noStrike" kern="1200" cap="none" spc="0" normalizeH="0" baseline="0" noProof="0" dirty="0">
                <a:ln>
                  <a:noFill/>
                </a:ln>
                <a:solidFill>
                  <a:srgbClr val="FF0000"/>
                </a:solidFill>
                <a:effectLst/>
                <a:uLnTx/>
                <a:uFillTx/>
                <a:latin typeface="Calibri" panose="020F0502020204030204"/>
                <a:ea typeface="Times New Roman"/>
                <a:cs typeface="Times New Roman"/>
              </a:rPr>
              <a:t>pré</a:t>
            </a:r>
            <a:r>
              <a:rPr kumimoji="0" lang="fr-FR" sz="2400" b="0" i="0" u="none" strike="noStrike" kern="1200" cap="none" spc="0" normalizeH="0" baseline="0" noProof="0" dirty="0">
                <a:ln>
                  <a:noFill/>
                </a:ln>
                <a:solidFill>
                  <a:srgbClr val="000000"/>
                </a:solidFill>
                <a:effectLst/>
                <a:uLnTx/>
                <a:uFillTx/>
                <a:latin typeface="Calibri" panose="020F0502020204030204"/>
                <a:ea typeface="Times New Roman"/>
                <a:cs typeface="Times New Roman"/>
              </a:rPr>
              <a:t>.</a:t>
            </a:r>
            <a:endParaRPr kumimoji="0" lang="fr-FR" sz="2400" b="0" i="0" u="none" strike="noStrike" kern="1200" cap="none" spc="0" normalizeH="0" baseline="0" noProof="0" dirty="0">
              <a:ln>
                <a:noFill/>
              </a:ln>
              <a:solidFill>
                <a:prstClr val="black"/>
              </a:solidFill>
              <a:effectLst/>
              <a:uLnTx/>
              <a:uFillTx/>
              <a:latin typeface="Calibri" panose="020F0502020204030204"/>
              <a:ea typeface="Calibri"/>
              <a:cs typeface="Times New Roman"/>
            </a:endParaRPr>
          </a:p>
          <a:p>
            <a:pPr marL="0" marR="0" lvl="0" indent="0" algn="l" defTabSz="914400" rtl="0" eaLnBrk="1" fontAlgn="auto" latinLnBrk="0" hangingPunct="1">
              <a:lnSpc>
                <a:spcPct val="115000"/>
              </a:lnSpc>
              <a:spcBef>
                <a:spcPts val="0"/>
              </a:spcBef>
              <a:spcAft>
                <a:spcPts val="1000"/>
              </a:spcAft>
              <a:buClrTx/>
              <a:buSzTx/>
              <a:buFontTx/>
              <a:buNone/>
              <a:tabLst/>
              <a:defRPr/>
            </a:pPr>
            <a:r>
              <a:rPr kumimoji="0" lang="fr-FR" sz="2400" b="0" i="0" u="none" strike="noStrike" kern="1200" cap="none" spc="0" normalizeH="0" baseline="0" noProof="0" dirty="0" err="1">
                <a:ln>
                  <a:noFill/>
                </a:ln>
                <a:solidFill>
                  <a:srgbClr val="FF0000"/>
                </a:solidFill>
                <a:effectLst/>
                <a:uLnTx/>
                <a:uFillTx/>
                <a:latin typeface="Calibri" panose="020F0502020204030204"/>
                <a:ea typeface="Times New Roman"/>
                <a:cs typeface="Times New Roman"/>
              </a:rPr>
              <a:t>Aper</a:t>
            </a:r>
            <a:r>
              <a:rPr kumimoji="0" lang="fr-FR" sz="2400" b="0" i="0" u="none" strike="noStrike" kern="1200" cap="none" spc="0" normalizeH="0" baseline="0" noProof="0" dirty="0" err="1">
                <a:ln>
                  <a:noFill/>
                </a:ln>
                <a:solidFill>
                  <a:srgbClr val="000000"/>
                </a:solidFill>
                <a:effectLst/>
                <a:uLnTx/>
                <a:uFillTx/>
                <a:latin typeface="Calibri" panose="020F0502020204030204"/>
                <a:ea typeface="Times New Roman"/>
                <a:cs typeface="Times New Roman"/>
              </a:rPr>
              <a:t>ɉ</a:t>
            </a:r>
            <a:r>
              <a:rPr kumimoji="0" lang="fr-FR" sz="2400" b="0" i="0" u="none" strike="noStrike" kern="1200" cap="none" spc="0" normalizeH="0" baseline="0" noProof="0" dirty="0" err="1">
                <a:ln>
                  <a:noFill/>
                </a:ln>
                <a:solidFill>
                  <a:srgbClr val="FF0000"/>
                </a:solidFill>
                <a:effectLst/>
                <a:uLnTx/>
                <a:uFillTx/>
                <a:latin typeface="Calibri" panose="020F0502020204030204"/>
                <a:ea typeface="Times New Roman"/>
                <a:cs typeface="Times New Roman"/>
              </a:rPr>
              <a:t>evan</a:t>
            </a:r>
            <a:r>
              <a:rPr kumimoji="0" lang="fr-FR" sz="2400" b="0" i="0" u="none" strike="noStrike" kern="1200" cap="none" spc="0" normalizeH="0" baseline="0" noProof="0" dirty="0" err="1">
                <a:ln>
                  <a:noFill/>
                </a:ln>
                <a:solidFill>
                  <a:srgbClr val="0070C0"/>
                </a:solidFill>
                <a:effectLst/>
                <a:uLnTx/>
                <a:uFillTx/>
                <a:latin typeface="Calibri" panose="020F0502020204030204"/>
                <a:ea typeface="Times New Roman"/>
                <a:cs typeface="Times New Roman"/>
              </a:rPr>
              <a:t>t</a:t>
            </a:r>
            <a:r>
              <a:rPr kumimoji="0" lang="fr-FR" sz="2400" b="0" i="0" u="none" strike="noStrike" kern="1200" cap="none" spc="0" normalizeH="0" baseline="0" noProof="0" dirty="0">
                <a:ln>
                  <a:noFill/>
                </a:ln>
                <a:solidFill>
                  <a:srgbClr val="000000"/>
                </a:solidFill>
                <a:effectLst/>
                <a:uLnTx/>
                <a:uFillTx/>
                <a:latin typeface="Calibri" panose="020F0502020204030204"/>
                <a:ea typeface="Times New Roman"/>
                <a:cs typeface="Times New Roman"/>
              </a:rPr>
              <a:t> </a:t>
            </a:r>
            <a:r>
              <a:rPr kumimoji="0" lang="fr-FR" sz="2400" b="0" i="0" u="none" strike="noStrike" kern="1200" cap="none" spc="0" normalizeH="0" baseline="0" noProof="0" dirty="0">
                <a:ln>
                  <a:noFill/>
                </a:ln>
                <a:solidFill>
                  <a:srgbClr val="FF0000"/>
                </a:solidFill>
                <a:effectLst/>
                <a:uLnTx/>
                <a:uFillTx/>
                <a:latin typeface="Calibri" panose="020F0502020204030204"/>
                <a:ea typeface="Times New Roman"/>
                <a:cs typeface="Times New Roman"/>
              </a:rPr>
              <a:t>le</a:t>
            </a:r>
            <a:r>
              <a:rPr kumimoji="0" lang="fr-FR" sz="2400" b="0" i="0" u="none" strike="noStrike" kern="1200" cap="none" spc="0" normalizeH="0" baseline="0" noProof="0" dirty="0">
                <a:ln>
                  <a:noFill/>
                </a:ln>
                <a:solidFill>
                  <a:srgbClr val="000000"/>
                </a:solidFill>
                <a:effectLst/>
                <a:uLnTx/>
                <a:uFillTx/>
                <a:latin typeface="Calibri" panose="020F0502020204030204"/>
                <a:ea typeface="Times New Roman"/>
                <a:cs typeface="Times New Roman"/>
              </a:rPr>
              <a:t> </a:t>
            </a:r>
            <a:r>
              <a:rPr kumimoji="0" lang="fr-FR" sz="2400" b="0" i="0" u="none" strike="noStrike" kern="1200" cap="none" spc="0" normalizeH="0" baseline="0" noProof="0" dirty="0">
                <a:ln>
                  <a:noFill/>
                </a:ln>
                <a:solidFill>
                  <a:srgbClr val="FF0000"/>
                </a:solidFill>
                <a:effectLst/>
                <a:uLnTx/>
                <a:uFillTx/>
                <a:latin typeface="Calibri" panose="020F0502020204030204"/>
                <a:ea typeface="Times New Roman"/>
                <a:cs typeface="Times New Roman"/>
              </a:rPr>
              <a:t>canar</a:t>
            </a:r>
            <a:r>
              <a:rPr kumimoji="0" lang="fr-FR" sz="2400" b="0" i="0" u="none" strike="noStrike" kern="1200" cap="none" spc="0" normalizeH="0" baseline="0" noProof="0" dirty="0">
                <a:ln>
                  <a:noFill/>
                </a:ln>
                <a:solidFill>
                  <a:srgbClr val="0070C0"/>
                </a:solidFill>
                <a:effectLst/>
                <a:uLnTx/>
                <a:uFillTx/>
                <a:latin typeface="Calibri" panose="020F0502020204030204"/>
                <a:ea typeface="Times New Roman"/>
                <a:cs typeface="Times New Roman"/>
              </a:rPr>
              <a:t>d</a:t>
            </a:r>
            <a:r>
              <a:rPr kumimoji="0" lang="fr-FR" sz="2400" b="0" i="0" u="none" strike="noStrike" kern="1200" cap="none" spc="0" normalizeH="0" baseline="0" noProof="0" dirty="0">
                <a:ln>
                  <a:noFill/>
                </a:ln>
                <a:solidFill>
                  <a:srgbClr val="000000"/>
                </a:solidFill>
                <a:effectLst/>
                <a:uLnTx/>
                <a:uFillTx/>
                <a:latin typeface="Calibri" panose="020F0502020204030204"/>
                <a:ea typeface="Times New Roman"/>
                <a:cs typeface="Times New Roman"/>
              </a:rPr>
              <a:t>, </a:t>
            </a:r>
            <a:r>
              <a:rPr kumimoji="0" lang="fr-FR" sz="2400" b="0" i="0" u="none" strike="noStrike" kern="1200" cap="none" spc="0" normalizeH="0" baseline="0" noProof="0" dirty="0">
                <a:ln>
                  <a:noFill/>
                </a:ln>
                <a:solidFill>
                  <a:srgbClr val="FF0000"/>
                </a:solidFill>
                <a:effectLst/>
                <a:uLnTx/>
                <a:uFillTx/>
                <a:latin typeface="Calibri" panose="020F0502020204030204"/>
                <a:ea typeface="Times New Roman"/>
                <a:cs typeface="Times New Roman"/>
              </a:rPr>
              <a:t>le</a:t>
            </a:r>
            <a:r>
              <a:rPr kumimoji="0" lang="fr-FR" sz="2400" b="0" i="0" u="none" strike="noStrike" kern="1200" cap="none" spc="0" normalizeH="0" baseline="0" noProof="0" dirty="0">
                <a:ln>
                  <a:noFill/>
                </a:ln>
                <a:solidFill>
                  <a:srgbClr val="000000"/>
                </a:solidFill>
                <a:effectLst/>
                <a:uLnTx/>
                <a:uFillTx/>
                <a:latin typeface="Calibri" panose="020F0502020204030204"/>
                <a:ea typeface="Times New Roman"/>
                <a:cs typeface="Times New Roman"/>
              </a:rPr>
              <a:t> </a:t>
            </a:r>
            <a:r>
              <a:rPr kumimoji="0" lang="fr-FR" sz="2400" b="0" i="0" u="none" strike="noStrike" kern="1200" cap="none" spc="0" normalizeH="0" baseline="0" noProof="0" dirty="0">
                <a:ln>
                  <a:noFill/>
                </a:ln>
                <a:solidFill>
                  <a:srgbClr val="FF0000"/>
                </a:solidFill>
                <a:effectLst/>
                <a:uLnTx/>
                <a:uFillTx/>
                <a:latin typeface="Calibri" panose="020F0502020204030204"/>
                <a:ea typeface="Times New Roman"/>
                <a:cs typeface="Times New Roman"/>
              </a:rPr>
              <a:t>peti</a:t>
            </a:r>
            <a:r>
              <a:rPr kumimoji="0" lang="fr-FR" sz="2400" b="0" i="0" u="none" strike="noStrike" kern="1200" cap="none" spc="0" normalizeH="0" baseline="0" noProof="0" dirty="0">
                <a:ln>
                  <a:noFill/>
                </a:ln>
                <a:solidFill>
                  <a:srgbClr val="0070C0"/>
                </a:solidFill>
                <a:effectLst/>
                <a:uLnTx/>
                <a:uFillTx/>
                <a:latin typeface="Calibri" panose="020F0502020204030204"/>
                <a:ea typeface="Times New Roman"/>
                <a:cs typeface="Times New Roman"/>
              </a:rPr>
              <a:t>t</a:t>
            </a:r>
            <a:r>
              <a:rPr kumimoji="0" lang="fr-FR" sz="2400" b="0" i="0" u="none" strike="noStrike" kern="1200" cap="none" spc="0" normalizeH="0" baseline="0" noProof="0" dirty="0">
                <a:ln>
                  <a:noFill/>
                </a:ln>
                <a:solidFill>
                  <a:srgbClr val="000000"/>
                </a:solidFill>
                <a:effectLst/>
                <a:uLnTx/>
                <a:uFillTx/>
                <a:latin typeface="Calibri" panose="020F0502020204030204"/>
                <a:ea typeface="Times New Roman"/>
                <a:cs typeface="Times New Roman"/>
              </a:rPr>
              <a:t> </a:t>
            </a:r>
            <a:r>
              <a:rPr kumimoji="0" lang="fr-FR" sz="2400" b="0" i="0" u="none" strike="noStrike" kern="1200" cap="none" spc="0" normalizeH="0" baseline="0" noProof="0" dirty="0">
                <a:ln>
                  <a:noFill/>
                </a:ln>
                <a:solidFill>
                  <a:srgbClr val="FF0000"/>
                </a:solidFill>
                <a:effectLst/>
                <a:uLnTx/>
                <a:uFillTx/>
                <a:latin typeface="Calibri" panose="020F0502020204030204"/>
                <a:ea typeface="Times New Roman"/>
                <a:cs typeface="Times New Roman"/>
              </a:rPr>
              <a:t>oiseau</a:t>
            </a:r>
            <a:r>
              <a:rPr kumimoji="0" lang="fr-FR" sz="2400" b="0" i="0" u="none" strike="noStrike" kern="1200" cap="none" spc="0" normalizeH="0" baseline="0" noProof="0" dirty="0">
                <a:ln>
                  <a:noFill/>
                </a:ln>
                <a:solidFill>
                  <a:srgbClr val="000000"/>
                </a:solidFill>
                <a:effectLst/>
                <a:uLnTx/>
                <a:uFillTx/>
                <a:latin typeface="Calibri" panose="020F0502020204030204"/>
                <a:ea typeface="Times New Roman"/>
                <a:cs typeface="Times New Roman"/>
              </a:rPr>
              <a:t> </a:t>
            </a:r>
            <a:r>
              <a:rPr kumimoji="0" lang="fr-FR" sz="2400" b="0" i="0" u="none" strike="noStrike" kern="1200" cap="none" spc="0" normalizeH="0" baseline="0" noProof="0" dirty="0">
                <a:ln>
                  <a:noFill/>
                </a:ln>
                <a:solidFill>
                  <a:srgbClr val="FF0000"/>
                </a:solidFill>
                <a:effectLst/>
                <a:uLnTx/>
                <a:uFillTx/>
                <a:latin typeface="Calibri" panose="020F0502020204030204"/>
                <a:ea typeface="Times New Roman"/>
                <a:cs typeface="Times New Roman"/>
              </a:rPr>
              <a:t>vint</a:t>
            </a:r>
            <a:r>
              <a:rPr kumimoji="0" lang="fr-FR" sz="2400" b="0" i="0" u="none" strike="noStrike" kern="1200" cap="none" spc="0" normalizeH="0" baseline="0" noProof="0" dirty="0">
                <a:ln>
                  <a:noFill/>
                </a:ln>
                <a:solidFill>
                  <a:srgbClr val="000000"/>
                </a:solidFill>
                <a:effectLst/>
                <a:uLnTx/>
                <a:uFillTx/>
                <a:latin typeface="Calibri" panose="020F0502020204030204"/>
                <a:ea typeface="Times New Roman"/>
                <a:cs typeface="Times New Roman"/>
              </a:rPr>
              <a:t> </a:t>
            </a:r>
            <a:r>
              <a:rPr kumimoji="0" lang="fr-FR" sz="2400" b="0" i="0" u="none" strike="noStrike" kern="1200" cap="none" spc="0" normalizeH="0" baseline="0" noProof="0" dirty="0">
                <a:ln>
                  <a:noFill/>
                </a:ln>
                <a:solidFill>
                  <a:srgbClr val="FF0000"/>
                </a:solidFill>
                <a:effectLst/>
                <a:uLnTx/>
                <a:uFillTx/>
                <a:latin typeface="Calibri" panose="020F0502020204030204"/>
                <a:ea typeface="Times New Roman"/>
                <a:cs typeface="Times New Roman"/>
              </a:rPr>
              <a:t>se</a:t>
            </a:r>
            <a:r>
              <a:rPr kumimoji="0" lang="fr-FR" sz="2400" b="0" i="0" u="none" strike="noStrike" kern="1200" cap="none" spc="0" normalizeH="0" baseline="0" noProof="0" dirty="0">
                <a:ln>
                  <a:noFill/>
                </a:ln>
                <a:solidFill>
                  <a:srgbClr val="000000"/>
                </a:solidFill>
                <a:effectLst/>
                <a:uLnTx/>
                <a:uFillTx/>
                <a:latin typeface="Calibri" panose="020F0502020204030204"/>
                <a:ea typeface="Times New Roman"/>
                <a:cs typeface="Times New Roman"/>
              </a:rPr>
              <a:t> </a:t>
            </a:r>
            <a:r>
              <a:rPr kumimoji="0" lang="fr-FR" sz="2400" b="0" i="0" u="none" strike="noStrike" kern="1200" cap="none" spc="0" normalizeH="0" baseline="0" noProof="0" dirty="0" err="1">
                <a:ln>
                  <a:noFill/>
                </a:ln>
                <a:solidFill>
                  <a:srgbClr val="FF0000"/>
                </a:solidFill>
                <a:effectLst/>
                <a:uLnTx/>
                <a:uFillTx/>
                <a:latin typeface="Calibri" panose="020F0502020204030204"/>
                <a:ea typeface="Times New Roman"/>
                <a:cs typeface="Times New Roman"/>
              </a:rPr>
              <a:t>pos</a:t>
            </a:r>
            <a:r>
              <a:rPr kumimoji="0" lang="fr-FR" sz="2400" b="0" i="0" u="none" strike="noStrike" kern="1200" cap="none" spc="0" normalizeH="0" baseline="0" noProof="0" dirty="0" err="1">
                <a:ln>
                  <a:noFill/>
                </a:ln>
                <a:solidFill>
                  <a:srgbClr val="000000"/>
                </a:solidFill>
                <a:effectLst/>
                <a:uLnTx/>
                <a:uFillTx/>
                <a:latin typeface="Calibri" panose="020F0502020204030204"/>
                <a:ea typeface="Times New Roman"/>
                <a:cs typeface="Times New Roman"/>
              </a:rPr>
              <a:t>ʁɔ</a:t>
            </a:r>
            <a:r>
              <a:rPr kumimoji="0" lang="fr-FR" sz="2400" b="0" i="0" u="none" strike="noStrike" kern="1200" cap="none" spc="0" normalizeH="0" baseline="0" noProof="0" dirty="0">
                <a:ln>
                  <a:noFill/>
                </a:ln>
                <a:solidFill>
                  <a:srgbClr val="000000"/>
                </a:solidFill>
                <a:effectLst/>
                <a:uLnTx/>
                <a:uFillTx/>
                <a:latin typeface="Calibri" panose="020F0502020204030204"/>
                <a:ea typeface="Times New Roman"/>
                <a:cs typeface="Times New Roman"/>
              </a:rPr>
              <a:t> </a:t>
            </a:r>
            <a:r>
              <a:rPr kumimoji="0" lang="fr-FR" sz="2400" b="0" i="0" u="none" strike="noStrike" kern="1200" cap="none" spc="0" normalizeH="0" baseline="0" noProof="0" dirty="0">
                <a:ln>
                  <a:noFill/>
                </a:ln>
                <a:solidFill>
                  <a:srgbClr val="FF0000"/>
                </a:solidFill>
                <a:effectLst/>
                <a:uLnTx/>
                <a:uFillTx/>
                <a:latin typeface="Calibri" panose="020F0502020204030204"/>
                <a:ea typeface="Times New Roman"/>
                <a:cs typeface="Times New Roman"/>
              </a:rPr>
              <a:t>sur l</a:t>
            </a:r>
            <a:r>
              <a:rPr kumimoji="0" lang="fr-FR" sz="2400" b="0" i="0" u="none" strike="noStrike" kern="1200" cap="none" spc="0" normalizeH="0" baseline="0" noProof="0" dirty="0">
                <a:ln>
                  <a:noFill/>
                </a:ln>
                <a:solidFill>
                  <a:srgbClr val="000000"/>
                </a:solidFill>
                <a:effectLst/>
                <a:uLnTx/>
                <a:uFillTx/>
                <a:latin typeface="Calibri" panose="020F0502020204030204"/>
                <a:ea typeface="Times New Roman"/>
                <a:cs typeface="Times New Roman"/>
              </a:rPr>
              <a:t>’</a:t>
            </a:r>
            <a:r>
              <a:rPr kumimoji="0" lang="fr-FR" sz="2400" b="0" i="0" u="none" strike="noStrike" kern="1200" cap="none" spc="0" normalizeH="0" baseline="0" noProof="0" dirty="0" err="1">
                <a:ln>
                  <a:noFill/>
                </a:ln>
                <a:solidFill>
                  <a:srgbClr val="000000"/>
                </a:solidFill>
                <a:effectLst/>
                <a:uLnTx/>
                <a:uFillTx/>
                <a:latin typeface="Calibri" panose="020F0502020204030204"/>
                <a:ea typeface="Times New Roman"/>
                <a:cs typeface="Times New Roman"/>
              </a:rPr>
              <a:t>ƽ</a:t>
            </a:r>
            <a:r>
              <a:rPr kumimoji="0" lang="fr-FR" sz="2400" b="0" i="0" u="none" strike="noStrike" kern="1200" cap="none" spc="0" normalizeH="0" baseline="0" noProof="0" dirty="0" err="1">
                <a:ln>
                  <a:noFill/>
                </a:ln>
                <a:solidFill>
                  <a:srgbClr val="FF0000"/>
                </a:solidFill>
                <a:effectLst/>
                <a:uLnTx/>
                <a:uFillTx/>
                <a:latin typeface="Calibri" panose="020F0502020204030204"/>
                <a:ea typeface="Times New Roman"/>
                <a:cs typeface="Times New Roman"/>
              </a:rPr>
              <a:t>erb</a:t>
            </a:r>
            <a:r>
              <a:rPr kumimoji="0" lang="fr-FR" sz="2400" b="0" i="0" u="none" strike="noStrike" kern="1200" cap="none" spc="0" normalizeH="0" baseline="0" noProof="0" dirty="0" err="1">
                <a:ln>
                  <a:noFill/>
                </a:ln>
                <a:solidFill>
                  <a:srgbClr val="0070C0"/>
                </a:solidFill>
                <a:effectLst/>
                <a:uLnTx/>
                <a:uFillTx/>
                <a:latin typeface="Calibri" panose="020F0502020204030204"/>
                <a:ea typeface="Times New Roman"/>
                <a:cs typeface="Times New Roman"/>
              </a:rPr>
              <a:t>e</a:t>
            </a:r>
            <a:r>
              <a:rPr kumimoji="0" lang="fr-FR" sz="2400" b="0" i="0" u="none" strike="noStrike" kern="1200" cap="none" spc="0" normalizeH="0" baseline="0" noProof="0" dirty="0">
                <a:ln>
                  <a:noFill/>
                </a:ln>
                <a:solidFill>
                  <a:srgbClr val="000000"/>
                </a:solidFill>
                <a:effectLst/>
                <a:uLnTx/>
                <a:uFillTx/>
                <a:latin typeface="Calibri" panose="020F0502020204030204"/>
                <a:ea typeface="Times New Roman"/>
                <a:cs typeface="Times New Roman"/>
              </a:rPr>
              <a:t> </a:t>
            </a:r>
            <a:r>
              <a:rPr kumimoji="0" lang="fr-FR" sz="2400" b="0" i="0" u="none" strike="noStrike" kern="1200" cap="none" spc="0" normalizeH="0" baseline="0" noProof="0" dirty="0">
                <a:ln>
                  <a:noFill/>
                </a:ln>
                <a:solidFill>
                  <a:srgbClr val="FF0000"/>
                </a:solidFill>
                <a:effectLst/>
                <a:uLnTx/>
                <a:uFillTx/>
                <a:latin typeface="Calibri" panose="020F0502020204030204"/>
                <a:ea typeface="Times New Roman"/>
                <a:cs typeface="Times New Roman"/>
              </a:rPr>
              <a:t>tou</a:t>
            </a:r>
            <a:r>
              <a:rPr kumimoji="0" lang="fr-FR" sz="2400" b="0" i="0" u="none" strike="noStrike" kern="1200" cap="none" spc="0" normalizeH="0" baseline="0" noProof="0" dirty="0">
                <a:ln>
                  <a:noFill/>
                </a:ln>
                <a:solidFill>
                  <a:srgbClr val="0070C0"/>
                </a:solidFill>
                <a:effectLst/>
                <a:uLnTx/>
                <a:uFillTx/>
                <a:latin typeface="Calibri" panose="020F0502020204030204"/>
                <a:ea typeface="Times New Roman"/>
                <a:cs typeface="Times New Roman"/>
              </a:rPr>
              <a:t>t</a:t>
            </a:r>
            <a:r>
              <a:rPr kumimoji="0" lang="fr-FR" sz="2400" b="0" i="0" u="none" strike="noStrike" kern="1200" cap="none" spc="0" normalizeH="0" baseline="0" noProof="0" dirty="0">
                <a:ln>
                  <a:noFill/>
                </a:ln>
                <a:solidFill>
                  <a:srgbClr val="000000"/>
                </a:solidFill>
                <a:effectLst/>
                <a:uLnTx/>
                <a:uFillTx/>
                <a:latin typeface="Calibri" panose="020F0502020204030204"/>
                <a:ea typeface="Times New Roman"/>
                <a:cs typeface="Times New Roman"/>
              </a:rPr>
              <a:t> </a:t>
            </a:r>
            <a:r>
              <a:rPr kumimoji="0" lang="fr-FR" sz="2400" b="0" i="0" u="none" strike="noStrike" kern="1200" cap="none" spc="0" normalizeH="0" baseline="0" noProof="0" dirty="0">
                <a:ln>
                  <a:noFill/>
                </a:ln>
                <a:solidFill>
                  <a:srgbClr val="FF0000"/>
                </a:solidFill>
                <a:effectLst/>
                <a:uLnTx/>
                <a:uFillTx/>
                <a:latin typeface="Calibri" panose="020F0502020204030204"/>
                <a:ea typeface="Times New Roman"/>
                <a:cs typeface="Times New Roman"/>
              </a:rPr>
              <a:t>prè</a:t>
            </a:r>
            <a:r>
              <a:rPr kumimoji="0" lang="fr-FR" sz="2400" b="0" i="0" u="none" strike="noStrike" kern="1200" cap="none" spc="0" normalizeH="0" baseline="0" noProof="0" dirty="0">
                <a:ln>
                  <a:noFill/>
                </a:ln>
                <a:solidFill>
                  <a:srgbClr val="0070C0"/>
                </a:solidFill>
                <a:effectLst/>
                <a:uLnTx/>
                <a:uFillTx/>
                <a:latin typeface="Calibri" panose="020F0502020204030204"/>
                <a:ea typeface="Times New Roman"/>
                <a:cs typeface="Times New Roman"/>
              </a:rPr>
              <a:t>s</a:t>
            </a:r>
            <a:r>
              <a:rPr kumimoji="0" lang="fr-FR" sz="2400" b="0" i="0" u="none" strike="noStrike" kern="1200" cap="none" spc="0" normalizeH="0" baseline="0" noProof="0" dirty="0">
                <a:ln>
                  <a:noFill/>
                </a:ln>
                <a:solidFill>
                  <a:srgbClr val="000000"/>
                </a:solidFill>
                <a:effectLst/>
                <a:uLnTx/>
                <a:uFillTx/>
                <a:latin typeface="Calibri" panose="020F0502020204030204"/>
                <a:ea typeface="Times New Roman"/>
                <a:cs typeface="Times New Roman"/>
              </a:rPr>
              <a:t> </a:t>
            </a:r>
            <a:r>
              <a:rPr kumimoji="0" lang="fr-FR" sz="2400" b="0" i="0" u="none" strike="noStrike" kern="1200" cap="none" spc="0" normalizeH="0" baseline="0" noProof="0" dirty="0">
                <a:ln>
                  <a:noFill/>
                </a:ln>
                <a:solidFill>
                  <a:srgbClr val="FF0000"/>
                </a:solidFill>
                <a:effectLst/>
                <a:uLnTx/>
                <a:uFillTx/>
                <a:latin typeface="Calibri" panose="020F0502020204030204"/>
                <a:ea typeface="Times New Roman"/>
                <a:cs typeface="Times New Roman"/>
              </a:rPr>
              <a:t>de</a:t>
            </a:r>
            <a:r>
              <a:rPr kumimoji="0" lang="fr-FR" sz="2400" b="0" i="0" u="none" strike="noStrike" kern="1200" cap="none" spc="0" normalizeH="0" baseline="0" noProof="0" dirty="0">
                <a:ln>
                  <a:noFill/>
                </a:ln>
                <a:solidFill>
                  <a:srgbClr val="000000"/>
                </a:solidFill>
                <a:effectLst/>
                <a:uLnTx/>
                <a:uFillTx/>
                <a:latin typeface="Calibri" panose="020F0502020204030204"/>
                <a:ea typeface="Times New Roman"/>
                <a:cs typeface="Times New Roman"/>
              </a:rPr>
              <a:t> </a:t>
            </a:r>
            <a:r>
              <a:rPr kumimoji="0" lang="fr-FR" sz="2400" b="0" i="0" u="none" strike="noStrike" kern="1200" cap="none" spc="0" normalizeH="0" baseline="0" noProof="0" dirty="0">
                <a:ln>
                  <a:noFill/>
                </a:ln>
                <a:solidFill>
                  <a:srgbClr val="FF0000"/>
                </a:solidFill>
                <a:effectLst/>
                <a:uLnTx/>
                <a:uFillTx/>
                <a:latin typeface="Calibri" panose="020F0502020204030204"/>
                <a:ea typeface="Times New Roman"/>
                <a:cs typeface="Times New Roman"/>
              </a:rPr>
              <a:t>lui</a:t>
            </a:r>
            <a:r>
              <a:rPr kumimoji="0" lang="fr-FR" sz="2400" b="0" i="0" u="none" strike="noStrike" kern="1200" cap="none" spc="0" normalizeH="0" baseline="0" noProof="0" dirty="0">
                <a:ln>
                  <a:noFill/>
                </a:ln>
                <a:solidFill>
                  <a:srgbClr val="000000"/>
                </a:solidFill>
                <a:effectLst/>
                <a:uLnTx/>
                <a:uFillTx/>
                <a:latin typeface="Calibri" panose="020F0502020204030204"/>
                <a:ea typeface="Times New Roman"/>
                <a:cs typeface="Times New Roman"/>
              </a:rPr>
              <a:t>.</a:t>
            </a:r>
            <a:br>
              <a:rPr kumimoji="0" lang="fr-FR" sz="2400" b="0" i="0" u="none" strike="noStrike" kern="1200" cap="none" spc="0" normalizeH="0" baseline="0" noProof="0" dirty="0">
                <a:ln>
                  <a:noFill/>
                </a:ln>
                <a:solidFill>
                  <a:srgbClr val="000000"/>
                </a:solidFill>
                <a:effectLst/>
                <a:uLnTx/>
                <a:uFillTx/>
                <a:latin typeface="Calibri" panose="020F0502020204030204"/>
                <a:ea typeface="Times New Roman"/>
                <a:cs typeface="Times New Roman"/>
              </a:rPr>
            </a:br>
            <a:r>
              <a:rPr kumimoji="0" lang="fr-FR" sz="2400" b="0" i="0" u="none" strike="noStrike" kern="1200" cap="none" spc="0" normalizeH="0" baseline="0" noProof="0" dirty="0">
                <a:ln>
                  <a:noFill/>
                </a:ln>
                <a:solidFill>
                  <a:srgbClr val="000000"/>
                </a:solidFill>
                <a:effectLst/>
                <a:uLnTx/>
                <a:uFillTx/>
                <a:latin typeface="Calibri" panose="020F0502020204030204"/>
                <a:ea typeface="Times New Roman"/>
                <a:cs typeface="Times New Roman"/>
              </a:rPr>
              <a:t>« </a:t>
            </a:r>
            <a:r>
              <a:rPr kumimoji="0" lang="fr-FR" sz="2400" b="0" i="0" u="none" strike="noStrike" kern="1200" cap="none" spc="0" normalizeH="0" baseline="0" noProof="0" dirty="0">
                <a:ln>
                  <a:noFill/>
                </a:ln>
                <a:solidFill>
                  <a:srgbClr val="FF0000"/>
                </a:solidFill>
                <a:effectLst/>
                <a:uLnTx/>
                <a:uFillTx/>
                <a:latin typeface="Calibri" panose="020F0502020204030204"/>
                <a:ea typeface="Times New Roman"/>
                <a:cs typeface="Times New Roman"/>
              </a:rPr>
              <a:t>Mai</a:t>
            </a:r>
            <a:r>
              <a:rPr kumimoji="0" lang="fr-FR" sz="2400" b="0" i="0" u="none" strike="noStrike" kern="1200" cap="none" spc="0" normalizeH="0" baseline="0" noProof="0" dirty="0">
                <a:ln>
                  <a:noFill/>
                </a:ln>
                <a:solidFill>
                  <a:srgbClr val="0070C0"/>
                </a:solidFill>
                <a:effectLst/>
                <a:uLnTx/>
                <a:uFillTx/>
                <a:latin typeface="Calibri" panose="020F0502020204030204"/>
                <a:ea typeface="Times New Roman"/>
                <a:cs typeface="Times New Roman"/>
              </a:rPr>
              <a:t>s</a:t>
            </a:r>
            <a:r>
              <a:rPr kumimoji="0" lang="fr-FR" sz="2400" b="0" i="0" u="none" strike="noStrike" kern="1200" cap="none" spc="0" normalizeH="0" baseline="0" noProof="0" dirty="0">
                <a:ln>
                  <a:noFill/>
                </a:ln>
                <a:solidFill>
                  <a:srgbClr val="000000"/>
                </a:solidFill>
                <a:effectLst/>
                <a:uLnTx/>
                <a:uFillTx/>
                <a:latin typeface="Calibri" panose="020F0502020204030204"/>
                <a:ea typeface="Times New Roman"/>
                <a:cs typeface="Times New Roman"/>
              </a:rPr>
              <a:t> </a:t>
            </a:r>
            <a:r>
              <a:rPr kumimoji="0" lang="fr-FR" sz="2400" b="0" i="0" u="none" strike="noStrike" kern="1200" cap="none" spc="0" normalizeH="0" baseline="0" noProof="0" dirty="0">
                <a:ln>
                  <a:noFill/>
                </a:ln>
                <a:solidFill>
                  <a:srgbClr val="FF0000"/>
                </a:solidFill>
                <a:effectLst/>
                <a:uLnTx/>
                <a:uFillTx/>
                <a:latin typeface="Calibri" panose="020F0502020204030204"/>
                <a:ea typeface="Times New Roman"/>
                <a:cs typeface="Times New Roman"/>
              </a:rPr>
              <a:t>quel</a:t>
            </a:r>
            <a:r>
              <a:rPr kumimoji="0" lang="fr-FR" sz="2400" b="0" i="0" u="none" strike="noStrike" kern="1200" cap="none" spc="0" normalizeH="0" baseline="0" noProof="0" dirty="0">
                <a:ln>
                  <a:noFill/>
                </a:ln>
                <a:solidFill>
                  <a:srgbClr val="000000"/>
                </a:solidFill>
                <a:effectLst/>
                <a:uLnTx/>
                <a:uFillTx/>
                <a:latin typeface="Calibri" panose="020F0502020204030204"/>
                <a:ea typeface="Times New Roman"/>
                <a:cs typeface="Times New Roman"/>
              </a:rPr>
              <a:t> </a:t>
            </a:r>
            <a:r>
              <a:rPr kumimoji="0" lang="fr-FR" sz="2400" b="0" i="0" u="none" strike="noStrike" kern="1200" cap="none" spc="0" normalizeH="0" baseline="0" noProof="0" dirty="0" err="1">
                <a:ln>
                  <a:noFill/>
                </a:ln>
                <a:solidFill>
                  <a:srgbClr val="000000"/>
                </a:solidFill>
                <a:effectLst/>
                <a:uLnTx/>
                <a:uFillTx/>
                <a:latin typeface="Calibri" panose="020F0502020204030204"/>
                <a:ea typeface="Times New Roman"/>
                <a:cs typeface="Times New Roman"/>
              </a:rPr>
              <a:t>ɫ</a:t>
            </a:r>
            <a:r>
              <a:rPr kumimoji="0" lang="fr-FR" sz="2400" b="0" i="0" u="none" strike="noStrike" kern="1200" cap="none" spc="0" normalizeH="0" baseline="0" noProof="0" dirty="0" err="1">
                <a:ln>
                  <a:noFill/>
                </a:ln>
                <a:solidFill>
                  <a:srgbClr val="FF0000"/>
                </a:solidFill>
                <a:effectLst/>
                <a:uLnTx/>
                <a:uFillTx/>
                <a:latin typeface="Calibri" panose="020F0502020204030204"/>
                <a:ea typeface="Times New Roman"/>
                <a:cs typeface="Times New Roman"/>
              </a:rPr>
              <a:t>enr</a:t>
            </a:r>
            <a:r>
              <a:rPr kumimoji="0" lang="fr-FR" sz="2400" b="0" i="0" u="none" strike="noStrike" kern="1200" cap="none" spc="0" normalizeH="0" baseline="0" noProof="0" dirty="0" err="1">
                <a:ln>
                  <a:noFill/>
                </a:ln>
                <a:solidFill>
                  <a:srgbClr val="0070C0"/>
                </a:solidFill>
                <a:effectLst/>
                <a:uLnTx/>
                <a:uFillTx/>
                <a:latin typeface="Calibri" panose="020F0502020204030204"/>
                <a:ea typeface="Times New Roman"/>
                <a:cs typeface="Times New Roman"/>
              </a:rPr>
              <a:t>e</a:t>
            </a:r>
            <a:r>
              <a:rPr kumimoji="0" lang="fr-FR" sz="2400" b="0" i="0" u="none" strike="noStrike" kern="1200" cap="none" spc="0" normalizeH="0" baseline="0" noProof="0" dirty="0">
                <a:ln>
                  <a:noFill/>
                </a:ln>
                <a:solidFill>
                  <a:srgbClr val="000000"/>
                </a:solidFill>
                <a:effectLst/>
                <a:uLnTx/>
                <a:uFillTx/>
                <a:latin typeface="Calibri" panose="020F0502020204030204"/>
                <a:ea typeface="Times New Roman"/>
                <a:cs typeface="Times New Roman"/>
              </a:rPr>
              <a:t> </a:t>
            </a:r>
            <a:r>
              <a:rPr kumimoji="0" lang="fr-FR" sz="2400" b="0" i="0" u="none" strike="noStrike" kern="1200" cap="none" spc="0" normalizeH="0" baseline="0" noProof="0" dirty="0">
                <a:ln>
                  <a:noFill/>
                </a:ln>
                <a:solidFill>
                  <a:srgbClr val="FF0000"/>
                </a:solidFill>
                <a:effectLst/>
                <a:uLnTx/>
                <a:uFillTx/>
                <a:latin typeface="Calibri" panose="020F0502020204030204"/>
                <a:ea typeface="Times New Roman"/>
                <a:cs typeface="Times New Roman"/>
              </a:rPr>
              <a:t>d</a:t>
            </a:r>
            <a:r>
              <a:rPr kumimoji="0" lang="fr-FR" sz="2400" b="0" i="0" u="none" strike="noStrike" kern="1200" cap="none" spc="0" normalizeH="0" baseline="0" noProof="0" dirty="0">
                <a:ln>
                  <a:noFill/>
                </a:ln>
                <a:solidFill>
                  <a:srgbClr val="000000"/>
                </a:solidFill>
                <a:effectLst/>
                <a:uLnTx/>
                <a:uFillTx/>
                <a:latin typeface="Calibri" panose="020F0502020204030204"/>
                <a:ea typeface="Times New Roman"/>
                <a:cs typeface="Times New Roman"/>
              </a:rPr>
              <a:t>’</a:t>
            </a:r>
            <a:r>
              <a:rPr kumimoji="0" lang="fr-FR" sz="2400" b="0" i="0" u="none" strike="noStrike" kern="1200" cap="none" spc="0" normalizeH="0" baseline="0" noProof="0" dirty="0">
                <a:ln>
                  <a:noFill/>
                </a:ln>
                <a:solidFill>
                  <a:srgbClr val="FF0000"/>
                </a:solidFill>
                <a:effectLst/>
                <a:uLnTx/>
                <a:uFillTx/>
                <a:latin typeface="Calibri" panose="020F0502020204030204"/>
                <a:ea typeface="Times New Roman"/>
                <a:cs typeface="Times New Roman"/>
              </a:rPr>
              <a:t>oiseau</a:t>
            </a:r>
            <a:r>
              <a:rPr kumimoji="0" lang="fr-FR" sz="2400" b="0" i="0" u="none" strike="noStrike" kern="1200" cap="none" spc="0" normalizeH="0" baseline="0" noProof="0" dirty="0">
                <a:ln>
                  <a:noFill/>
                </a:ln>
                <a:solidFill>
                  <a:srgbClr val="000000"/>
                </a:solidFill>
                <a:effectLst/>
                <a:uLnTx/>
                <a:uFillTx/>
                <a:latin typeface="Calibri" panose="020F0502020204030204"/>
                <a:ea typeface="Times New Roman"/>
                <a:cs typeface="Times New Roman"/>
              </a:rPr>
              <a:t> </a:t>
            </a:r>
            <a:r>
              <a:rPr kumimoji="0" lang="fr-FR" sz="2400" b="0" i="0" u="none" strike="noStrike" kern="1200" cap="none" spc="0" normalizeH="0" baseline="0" noProof="0" dirty="0">
                <a:ln>
                  <a:noFill/>
                </a:ln>
                <a:solidFill>
                  <a:srgbClr val="FF0000"/>
                </a:solidFill>
                <a:effectLst/>
                <a:uLnTx/>
                <a:uFillTx/>
                <a:latin typeface="Calibri" panose="020F0502020204030204"/>
                <a:ea typeface="Times New Roman"/>
                <a:cs typeface="Times New Roman"/>
              </a:rPr>
              <a:t>es</a:t>
            </a:r>
            <a:r>
              <a:rPr kumimoji="0" lang="fr-FR" sz="2400" b="0" i="0" u="none" strike="noStrike" kern="1200" cap="none" spc="0" normalizeH="0" baseline="0" noProof="0" dirty="0">
                <a:ln>
                  <a:noFill/>
                </a:ln>
                <a:solidFill>
                  <a:srgbClr val="000000"/>
                </a:solidFill>
                <a:effectLst/>
                <a:uLnTx/>
                <a:uFillTx/>
                <a:latin typeface="Calibri" panose="020F0502020204030204"/>
                <a:ea typeface="Times New Roman"/>
                <a:cs typeface="Times New Roman"/>
              </a:rPr>
              <a:t>-</a:t>
            </a:r>
            <a:r>
              <a:rPr kumimoji="0" lang="fr-FR" sz="2400" b="0" i="0" u="none" strike="noStrike" kern="1200" cap="none" spc="0" normalizeH="0" baseline="0" noProof="0" dirty="0">
                <a:ln>
                  <a:noFill/>
                </a:ln>
                <a:solidFill>
                  <a:srgbClr val="FF0000"/>
                </a:solidFill>
                <a:effectLst/>
                <a:uLnTx/>
                <a:uFillTx/>
                <a:latin typeface="Calibri" panose="020F0502020204030204"/>
                <a:ea typeface="Times New Roman"/>
                <a:cs typeface="Times New Roman"/>
              </a:rPr>
              <a:t>tu</a:t>
            </a:r>
            <a:r>
              <a:rPr kumimoji="0" lang="fr-FR" sz="2400" b="0" i="0" u="none" strike="noStrike" kern="1200" cap="none" spc="0" normalizeH="0" baseline="0" noProof="0" dirty="0">
                <a:ln>
                  <a:noFill/>
                </a:ln>
                <a:solidFill>
                  <a:srgbClr val="000000"/>
                </a:solidFill>
                <a:effectLst/>
                <a:uLnTx/>
                <a:uFillTx/>
                <a:latin typeface="Calibri" panose="020F0502020204030204"/>
                <a:ea typeface="Times New Roman"/>
                <a:cs typeface="Times New Roman"/>
              </a:rPr>
              <a:t> </a:t>
            </a:r>
            <a:r>
              <a:rPr kumimoji="0" lang="fr-FR" sz="2400" b="0" i="0" u="none" strike="noStrike" kern="1200" cap="none" spc="0" normalizeH="0" baseline="0" noProof="0" dirty="0">
                <a:ln>
                  <a:noFill/>
                </a:ln>
                <a:solidFill>
                  <a:srgbClr val="FF0000"/>
                </a:solidFill>
                <a:effectLst/>
                <a:uLnTx/>
                <a:uFillTx/>
                <a:latin typeface="Calibri" panose="020F0502020204030204"/>
                <a:ea typeface="Times New Roman"/>
                <a:cs typeface="Times New Roman"/>
              </a:rPr>
              <a:t>donc</a:t>
            </a:r>
            <a:r>
              <a:rPr kumimoji="0" lang="fr-FR" sz="2400" b="0" i="0" u="none" strike="noStrike" kern="1200" cap="none" spc="0" normalizeH="0" baseline="0" noProof="0" dirty="0">
                <a:ln>
                  <a:noFill/>
                </a:ln>
                <a:solidFill>
                  <a:srgbClr val="000000"/>
                </a:solidFill>
                <a:effectLst/>
                <a:uLnTx/>
                <a:uFillTx/>
                <a:latin typeface="Calibri" panose="020F0502020204030204"/>
                <a:ea typeface="Times New Roman"/>
                <a:cs typeface="Times New Roman"/>
              </a:rPr>
              <a:t>, </a:t>
            </a:r>
            <a:r>
              <a:rPr kumimoji="0" lang="fr-FR" sz="2400" b="0" i="0" u="none" strike="noStrike" kern="1200" cap="none" spc="0" normalizeH="0" baseline="0" noProof="0" dirty="0">
                <a:ln>
                  <a:noFill/>
                </a:ln>
                <a:solidFill>
                  <a:srgbClr val="FF0000"/>
                </a:solidFill>
                <a:effectLst/>
                <a:uLnTx/>
                <a:uFillTx/>
                <a:latin typeface="Calibri" panose="020F0502020204030204"/>
                <a:ea typeface="Times New Roman"/>
                <a:cs typeface="Times New Roman"/>
              </a:rPr>
              <a:t>qui ne</a:t>
            </a:r>
            <a:r>
              <a:rPr kumimoji="0" lang="fr-FR" sz="2400" b="0" i="0" u="none" strike="noStrike" kern="1200" cap="none" spc="0" normalizeH="0" baseline="0" noProof="0" dirty="0">
                <a:ln>
                  <a:noFill/>
                </a:ln>
                <a:solidFill>
                  <a:srgbClr val="000000"/>
                </a:solidFill>
                <a:effectLst/>
                <a:uLnTx/>
                <a:uFillTx/>
                <a:latin typeface="Calibri" panose="020F0502020204030204"/>
                <a:ea typeface="Times New Roman"/>
                <a:cs typeface="Times New Roman"/>
              </a:rPr>
              <a:t> </a:t>
            </a:r>
            <a:r>
              <a:rPr kumimoji="0" lang="fr-FR" sz="2400" b="0" i="0" u="none" strike="noStrike" kern="1200" cap="none" spc="0" normalizeH="0" baseline="0" noProof="0" dirty="0">
                <a:ln>
                  <a:noFill/>
                </a:ln>
                <a:solidFill>
                  <a:srgbClr val="FF0000"/>
                </a:solidFill>
                <a:effectLst/>
                <a:uLnTx/>
                <a:uFillTx/>
                <a:latin typeface="Calibri" panose="020F0502020204030204"/>
                <a:ea typeface="Times New Roman"/>
                <a:cs typeface="Times New Roman"/>
              </a:rPr>
              <a:t>sai</a:t>
            </a:r>
            <a:r>
              <a:rPr kumimoji="0" lang="fr-FR" sz="2400" b="0" i="0" u="none" strike="noStrike" kern="1200" cap="none" spc="0" normalizeH="0" baseline="0" noProof="0" dirty="0">
                <a:ln>
                  <a:noFill/>
                </a:ln>
                <a:solidFill>
                  <a:srgbClr val="0070C0"/>
                </a:solidFill>
                <a:effectLst/>
                <a:uLnTx/>
                <a:uFillTx/>
                <a:latin typeface="Calibri" panose="020F0502020204030204"/>
                <a:ea typeface="Times New Roman"/>
                <a:cs typeface="Times New Roman"/>
              </a:rPr>
              <a:t>t</a:t>
            </a:r>
            <a:r>
              <a:rPr kumimoji="0" lang="fr-FR" sz="2400" b="0" i="0" u="none" strike="noStrike" kern="1200" cap="none" spc="0" normalizeH="0" baseline="0" noProof="0" dirty="0">
                <a:ln>
                  <a:noFill/>
                </a:ln>
                <a:solidFill>
                  <a:srgbClr val="000000"/>
                </a:solidFill>
                <a:effectLst/>
                <a:uLnTx/>
                <a:uFillTx/>
                <a:latin typeface="Calibri" panose="020F0502020204030204"/>
                <a:ea typeface="Times New Roman"/>
                <a:cs typeface="Times New Roman"/>
              </a:rPr>
              <a:t> </a:t>
            </a:r>
            <a:r>
              <a:rPr kumimoji="0" lang="fr-FR" sz="2400" b="0" i="0" u="none" strike="noStrike" kern="1200" cap="none" spc="0" normalizeH="0" baseline="0" noProof="0" dirty="0" err="1">
                <a:ln>
                  <a:noFill/>
                </a:ln>
                <a:solidFill>
                  <a:srgbClr val="FF0000"/>
                </a:solidFill>
                <a:effectLst/>
                <a:uLnTx/>
                <a:uFillTx/>
                <a:latin typeface="Calibri" panose="020F0502020204030204"/>
                <a:ea typeface="Times New Roman"/>
                <a:cs typeface="Times New Roman"/>
              </a:rPr>
              <a:t>vol</a:t>
            </a:r>
            <a:r>
              <a:rPr kumimoji="0" lang="fr-FR" sz="2400" b="0" i="0" u="none" strike="noStrike" kern="1200" cap="none" spc="0" normalizeH="0" baseline="0" noProof="0" dirty="0" err="1">
                <a:ln>
                  <a:noFill/>
                </a:ln>
                <a:solidFill>
                  <a:srgbClr val="000000"/>
                </a:solidFill>
                <a:effectLst/>
                <a:uLnTx/>
                <a:uFillTx/>
                <a:latin typeface="Calibri" panose="020F0502020204030204"/>
                <a:ea typeface="Times New Roman"/>
                <a:cs typeface="Times New Roman"/>
              </a:rPr>
              <a:t>ʁɔ</a:t>
            </a:r>
            <a:r>
              <a:rPr kumimoji="0" lang="fr-FR" sz="2400" b="0" i="0" u="none" strike="noStrike" kern="1200" cap="none" spc="0" normalizeH="0" baseline="0" noProof="0" dirty="0">
                <a:ln>
                  <a:noFill/>
                </a:ln>
                <a:solidFill>
                  <a:srgbClr val="000000"/>
                </a:solidFill>
                <a:effectLst/>
                <a:uLnTx/>
                <a:uFillTx/>
                <a:latin typeface="Calibri" panose="020F0502020204030204"/>
                <a:ea typeface="Times New Roman"/>
                <a:cs typeface="Times New Roman"/>
              </a:rPr>
              <a:t> ? » </a:t>
            </a:r>
            <a:r>
              <a:rPr kumimoji="0" lang="fr-FR" sz="2400" b="0" i="0" u="none" strike="noStrike" kern="1200" cap="none" spc="0" normalizeH="0" baseline="0" noProof="0" dirty="0">
                <a:ln>
                  <a:noFill/>
                </a:ln>
                <a:solidFill>
                  <a:srgbClr val="FF0000"/>
                </a:solidFill>
                <a:effectLst/>
                <a:uLnTx/>
                <a:uFillTx/>
                <a:latin typeface="Calibri" panose="020F0502020204030204"/>
                <a:ea typeface="Times New Roman"/>
                <a:cs typeface="Times New Roman"/>
              </a:rPr>
              <a:t>di</a:t>
            </a:r>
            <a:r>
              <a:rPr kumimoji="0" lang="fr-FR" sz="2400" b="0" i="0" u="none" strike="noStrike" kern="1200" cap="none" spc="0" normalizeH="0" baseline="0" noProof="0" dirty="0">
                <a:ln>
                  <a:noFill/>
                </a:ln>
                <a:solidFill>
                  <a:srgbClr val="0070C0"/>
                </a:solidFill>
                <a:effectLst/>
                <a:uLnTx/>
                <a:uFillTx/>
                <a:latin typeface="Calibri" panose="020F0502020204030204"/>
                <a:ea typeface="Times New Roman"/>
                <a:cs typeface="Times New Roman"/>
              </a:rPr>
              <a:t>t</a:t>
            </a:r>
            <a:r>
              <a:rPr kumimoji="0" lang="fr-FR" sz="2400" b="0" i="0" u="none" strike="noStrike" kern="1200" cap="none" spc="0" normalizeH="0" baseline="0" noProof="0" dirty="0">
                <a:ln>
                  <a:noFill/>
                </a:ln>
                <a:solidFill>
                  <a:srgbClr val="000000"/>
                </a:solidFill>
                <a:effectLst/>
                <a:uLnTx/>
                <a:uFillTx/>
                <a:latin typeface="Calibri" panose="020F0502020204030204"/>
                <a:ea typeface="Times New Roman"/>
                <a:cs typeface="Times New Roman"/>
              </a:rPr>
              <a:t>-</a:t>
            </a:r>
            <a:r>
              <a:rPr kumimoji="0" lang="fr-FR" sz="2400" b="0" i="0" u="none" strike="noStrike" kern="1200" cap="none" spc="0" normalizeH="0" baseline="0" noProof="0" dirty="0">
                <a:ln>
                  <a:noFill/>
                </a:ln>
                <a:solidFill>
                  <a:srgbClr val="FF0000"/>
                </a:solidFill>
                <a:effectLst/>
                <a:uLnTx/>
                <a:uFillTx/>
                <a:latin typeface="Calibri" panose="020F0502020204030204"/>
                <a:ea typeface="Times New Roman"/>
                <a:cs typeface="Times New Roman"/>
              </a:rPr>
              <a:t>il</a:t>
            </a:r>
            <a:r>
              <a:rPr kumimoji="0" lang="fr-FR" sz="2400" b="0" i="0" u="none" strike="noStrike" kern="1200" cap="none" spc="0" normalizeH="0" baseline="0" noProof="0" dirty="0">
                <a:ln>
                  <a:noFill/>
                </a:ln>
                <a:solidFill>
                  <a:srgbClr val="000000"/>
                </a:solidFill>
                <a:effectLst/>
                <a:uLnTx/>
                <a:uFillTx/>
                <a:latin typeface="Calibri" panose="020F0502020204030204"/>
                <a:ea typeface="Times New Roman"/>
                <a:cs typeface="Times New Roman"/>
              </a:rPr>
              <a:t> </a:t>
            </a:r>
            <a:r>
              <a:rPr kumimoji="0" lang="fr-FR" sz="2400" b="0" i="0" u="none" strike="noStrike" kern="1200" cap="none" spc="0" normalizeH="0" baseline="0" noProof="0" dirty="0">
                <a:ln>
                  <a:noFill/>
                </a:ln>
                <a:solidFill>
                  <a:srgbClr val="00B050"/>
                </a:solidFill>
                <a:effectLst/>
                <a:uLnTx/>
                <a:uFillTx/>
                <a:latin typeface="Calibri" panose="020F0502020204030204"/>
                <a:ea typeface="Times New Roman"/>
                <a:cs typeface="Times New Roman"/>
              </a:rPr>
              <a:t>en</a:t>
            </a:r>
            <a:r>
              <a:rPr kumimoji="0" lang="fr-FR" sz="2400" b="0" i="0" u="none" strike="noStrike" kern="1200" cap="none" spc="0" normalizeH="0" baseline="0" noProof="0" dirty="0">
                <a:ln>
                  <a:noFill/>
                </a:ln>
                <a:solidFill>
                  <a:srgbClr val="000000"/>
                </a:solidFill>
                <a:effectLst/>
                <a:uLnTx/>
                <a:uFillTx/>
                <a:latin typeface="Calibri" panose="020F0502020204030204"/>
                <a:ea typeface="Times New Roman"/>
                <a:cs typeface="Times New Roman"/>
              </a:rPr>
              <a:t> </a:t>
            </a:r>
            <a:r>
              <a:rPr kumimoji="0" lang="fr-FR" sz="2400" b="0" i="0" u="none" strike="noStrike" kern="1200" cap="none" spc="0" normalizeH="0" baseline="0" noProof="0" dirty="0" err="1">
                <a:ln>
                  <a:noFill/>
                </a:ln>
                <a:solidFill>
                  <a:srgbClr val="000000"/>
                </a:solidFill>
                <a:effectLst/>
                <a:uLnTx/>
                <a:uFillTx/>
                <a:latin typeface="Calibri" panose="020F0502020204030204"/>
                <a:ea typeface="Times New Roman"/>
                <a:cs typeface="Times New Roman"/>
              </a:rPr>
              <a:t>ƽ</a:t>
            </a:r>
            <a:r>
              <a:rPr kumimoji="0" lang="fr-FR" sz="2400" b="0" i="0" u="none" strike="noStrike" kern="1200" cap="none" spc="0" normalizeH="0" baseline="0" noProof="0" dirty="0" err="1">
                <a:ln>
                  <a:noFill/>
                </a:ln>
                <a:solidFill>
                  <a:srgbClr val="FF0000"/>
                </a:solidFill>
                <a:effectLst/>
                <a:uLnTx/>
                <a:uFillTx/>
                <a:latin typeface="Calibri" panose="020F0502020204030204"/>
                <a:ea typeface="Times New Roman"/>
                <a:cs typeface="Times New Roman"/>
              </a:rPr>
              <a:t>aussan</a:t>
            </a:r>
            <a:r>
              <a:rPr kumimoji="0" lang="fr-FR" sz="2400" b="0" i="0" u="none" strike="noStrike" kern="1200" cap="none" spc="0" normalizeH="0" baseline="0" noProof="0" dirty="0" err="1">
                <a:ln>
                  <a:noFill/>
                </a:ln>
                <a:solidFill>
                  <a:srgbClr val="0070C0"/>
                </a:solidFill>
                <a:effectLst/>
                <a:uLnTx/>
                <a:uFillTx/>
                <a:latin typeface="Calibri" panose="020F0502020204030204"/>
                <a:ea typeface="Times New Roman"/>
                <a:cs typeface="Times New Roman"/>
              </a:rPr>
              <a:t>t</a:t>
            </a:r>
            <a:r>
              <a:rPr kumimoji="0" lang="fr-FR" sz="2400" b="0" i="0" u="none" strike="noStrike" kern="1200" cap="none" spc="0" normalizeH="0" baseline="0" noProof="0" dirty="0">
                <a:ln>
                  <a:noFill/>
                </a:ln>
                <a:solidFill>
                  <a:srgbClr val="000000"/>
                </a:solidFill>
                <a:effectLst/>
                <a:uLnTx/>
                <a:uFillTx/>
                <a:latin typeface="Calibri" panose="020F0502020204030204"/>
                <a:ea typeface="Times New Roman"/>
                <a:cs typeface="Times New Roman"/>
              </a:rPr>
              <a:t> </a:t>
            </a:r>
            <a:r>
              <a:rPr kumimoji="0" lang="fr-FR" sz="2400" b="0" i="0" u="none" strike="noStrike" kern="1200" cap="none" spc="0" normalizeH="0" baseline="0" noProof="0" dirty="0">
                <a:ln>
                  <a:noFill/>
                </a:ln>
                <a:solidFill>
                  <a:srgbClr val="FF0000"/>
                </a:solidFill>
                <a:effectLst/>
                <a:uLnTx/>
                <a:uFillTx/>
                <a:latin typeface="Calibri" panose="020F0502020204030204"/>
                <a:ea typeface="Times New Roman"/>
                <a:cs typeface="Times New Roman"/>
              </a:rPr>
              <a:t>les</a:t>
            </a:r>
            <a:r>
              <a:rPr kumimoji="0" lang="fr-FR" sz="2400" b="0" i="0" u="none" strike="noStrike" kern="1200" cap="none" spc="0" normalizeH="0" baseline="0" noProof="0" dirty="0">
                <a:ln>
                  <a:noFill/>
                </a:ln>
                <a:solidFill>
                  <a:srgbClr val="000000"/>
                </a:solidFill>
                <a:effectLst/>
                <a:uLnTx/>
                <a:uFillTx/>
                <a:latin typeface="Calibri" panose="020F0502020204030204"/>
                <a:ea typeface="Times New Roman"/>
                <a:cs typeface="Times New Roman"/>
              </a:rPr>
              <a:t> </a:t>
            </a:r>
            <a:r>
              <a:rPr kumimoji="0" lang="fr-FR" sz="2400" b="0" i="0" u="none" strike="noStrike" kern="1200" cap="none" spc="0" normalizeH="0" baseline="0" noProof="0" dirty="0">
                <a:ln>
                  <a:noFill/>
                </a:ln>
                <a:solidFill>
                  <a:srgbClr val="FF0000"/>
                </a:solidFill>
                <a:effectLst/>
                <a:uLnTx/>
                <a:uFillTx/>
                <a:latin typeface="Calibri" panose="020F0502020204030204"/>
                <a:ea typeface="Times New Roman"/>
                <a:cs typeface="Times New Roman"/>
              </a:rPr>
              <a:t>épaul</a:t>
            </a:r>
            <a:r>
              <a:rPr kumimoji="0" lang="fr-FR" sz="2400" b="0" i="0" u="none" strike="noStrike" kern="1200" cap="none" spc="0" normalizeH="0" baseline="0" noProof="0" dirty="0">
                <a:ln>
                  <a:noFill/>
                </a:ln>
                <a:solidFill>
                  <a:srgbClr val="0070C0"/>
                </a:solidFill>
                <a:effectLst/>
                <a:uLnTx/>
                <a:uFillTx/>
                <a:latin typeface="Calibri" panose="020F0502020204030204"/>
                <a:ea typeface="Times New Roman"/>
                <a:cs typeface="Times New Roman"/>
              </a:rPr>
              <a:t>es</a:t>
            </a:r>
            <a:r>
              <a:rPr kumimoji="0" lang="fr-FR" sz="2400" b="0" i="0" u="none" strike="noStrike" kern="1200" cap="none" spc="0" normalizeH="0" baseline="0" noProof="0" dirty="0">
                <a:ln>
                  <a:noFill/>
                </a:ln>
                <a:solidFill>
                  <a:srgbClr val="000000"/>
                </a:solidFill>
                <a:effectLst/>
                <a:uLnTx/>
                <a:uFillTx/>
                <a:latin typeface="Calibri" panose="020F0502020204030204"/>
                <a:ea typeface="Times New Roman"/>
                <a:cs typeface="Times New Roman"/>
              </a:rPr>
              <a:t>.</a:t>
            </a:r>
            <a:br>
              <a:rPr kumimoji="0" lang="fr-FR" sz="2400" b="0" i="0" u="none" strike="noStrike" kern="1200" cap="none" spc="0" normalizeH="0" baseline="0" noProof="0" dirty="0">
                <a:ln>
                  <a:noFill/>
                </a:ln>
                <a:solidFill>
                  <a:srgbClr val="000000"/>
                </a:solidFill>
                <a:effectLst/>
                <a:uLnTx/>
                <a:uFillTx/>
                <a:latin typeface="Calibri" panose="020F0502020204030204"/>
                <a:ea typeface="Times New Roman"/>
                <a:cs typeface="Times New Roman"/>
              </a:rPr>
            </a:br>
            <a:r>
              <a:rPr kumimoji="0" lang="fr-FR" sz="2400" b="0" i="0" u="none" strike="noStrike" kern="1200" cap="none" spc="0" normalizeH="0" baseline="0" noProof="0" dirty="0">
                <a:ln>
                  <a:noFill/>
                </a:ln>
                <a:solidFill>
                  <a:srgbClr val="FF0000"/>
                </a:solidFill>
                <a:effectLst/>
                <a:uLnTx/>
                <a:uFillTx/>
                <a:latin typeface="Calibri" panose="020F0502020204030204"/>
                <a:ea typeface="Times New Roman"/>
                <a:cs typeface="Times New Roman"/>
              </a:rPr>
              <a:t>A</a:t>
            </a:r>
            <a:r>
              <a:rPr kumimoji="0" lang="fr-FR" sz="2400" b="0" i="0" u="none" strike="noStrike" kern="1200" cap="none" spc="0" normalizeH="0" baseline="0" noProof="0" dirty="0">
                <a:ln>
                  <a:noFill/>
                </a:ln>
                <a:solidFill>
                  <a:srgbClr val="000000"/>
                </a:solidFill>
                <a:effectLst/>
                <a:uLnTx/>
                <a:uFillTx/>
                <a:latin typeface="Calibri" panose="020F0502020204030204"/>
                <a:ea typeface="Times New Roman"/>
                <a:cs typeface="Times New Roman"/>
              </a:rPr>
              <a:t> </a:t>
            </a:r>
            <a:r>
              <a:rPr kumimoji="0" lang="fr-FR" sz="2400" b="0" i="0" u="none" strike="noStrike" kern="1200" cap="none" spc="0" normalizeH="0" baseline="0" noProof="0" dirty="0">
                <a:ln>
                  <a:noFill/>
                </a:ln>
                <a:solidFill>
                  <a:srgbClr val="FF0000"/>
                </a:solidFill>
                <a:effectLst/>
                <a:uLnTx/>
                <a:uFillTx/>
                <a:latin typeface="Calibri" panose="020F0502020204030204"/>
                <a:ea typeface="Times New Roman"/>
                <a:cs typeface="Times New Roman"/>
              </a:rPr>
              <a:t>quoi</a:t>
            </a:r>
            <a:r>
              <a:rPr kumimoji="0" lang="fr-FR" sz="2400" b="0" i="0" u="none" strike="noStrike" kern="1200" cap="none" spc="0" normalizeH="0" baseline="0" noProof="0" dirty="0">
                <a:ln>
                  <a:noFill/>
                </a:ln>
                <a:solidFill>
                  <a:srgbClr val="000000"/>
                </a:solidFill>
                <a:effectLst/>
                <a:uLnTx/>
                <a:uFillTx/>
                <a:latin typeface="Calibri" panose="020F0502020204030204"/>
                <a:ea typeface="Times New Roman"/>
                <a:cs typeface="Times New Roman"/>
              </a:rPr>
              <a:t> </a:t>
            </a:r>
            <a:r>
              <a:rPr kumimoji="0" lang="fr-FR" sz="2400" b="0" i="0" u="none" strike="noStrike" kern="1200" cap="none" spc="0" normalizeH="0" baseline="0" noProof="0" dirty="0">
                <a:ln>
                  <a:noFill/>
                </a:ln>
                <a:solidFill>
                  <a:srgbClr val="FF0000"/>
                </a:solidFill>
                <a:effectLst/>
                <a:uLnTx/>
                <a:uFillTx/>
                <a:latin typeface="Calibri" panose="020F0502020204030204"/>
                <a:ea typeface="Times New Roman"/>
                <a:cs typeface="Times New Roman"/>
              </a:rPr>
              <a:t>le</a:t>
            </a:r>
            <a:r>
              <a:rPr kumimoji="0" lang="fr-FR" sz="2400" b="0" i="0" u="none" strike="noStrike" kern="1200" cap="none" spc="0" normalizeH="0" baseline="0" noProof="0" dirty="0">
                <a:ln>
                  <a:noFill/>
                </a:ln>
                <a:solidFill>
                  <a:srgbClr val="000000"/>
                </a:solidFill>
                <a:effectLst/>
                <a:uLnTx/>
                <a:uFillTx/>
                <a:latin typeface="Calibri" panose="020F0502020204030204"/>
                <a:ea typeface="Times New Roman"/>
                <a:cs typeface="Times New Roman"/>
              </a:rPr>
              <a:t> </a:t>
            </a:r>
            <a:r>
              <a:rPr kumimoji="0" lang="fr-FR" sz="2400" b="0" i="0" u="none" strike="noStrike" kern="1200" cap="none" spc="0" normalizeH="0" baseline="0" noProof="0" dirty="0">
                <a:ln>
                  <a:noFill/>
                </a:ln>
                <a:solidFill>
                  <a:srgbClr val="FF0000"/>
                </a:solidFill>
                <a:effectLst/>
                <a:uLnTx/>
                <a:uFillTx/>
                <a:latin typeface="Calibri" panose="020F0502020204030204"/>
                <a:ea typeface="Times New Roman"/>
                <a:cs typeface="Times New Roman"/>
              </a:rPr>
              <a:t>canar</a:t>
            </a:r>
            <a:r>
              <a:rPr kumimoji="0" lang="fr-FR" sz="2400" b="0" i="0" u="none" strike="noStrike" kern="1200" cap="none" spc="0" normalizeH="0" baseline="0" noProof="0" dirty="0">
                <a:ln>
                  <a:noFill/>
                </a:ln>
                <a:solidFill>
                  <a:srgbClr val="0070C0"/>
                </a:solidFill>
                <a:effectLst/>
                <a:uLnTx/>
                <a:uFillTx/>
                <a:latin typeface="Calibri" panose="020F0502020204030204"/>
                <a:ea typeface="Times New Roman"/>
                <a:cs typeface="Times New Roman"/>
              </a:rPr>
              <a:t>d</a:t>
            </a:r>
            <a:r>
              <a:rPr kumimoji="0" lang="fr-FR" sz="2400" b="0" i="0" u="none" strike="noStrike" kern="1200" cap="none" spc="0" normalizeH="0" baseline="0" noProof="0" dirty="0">
                <a:ln>
                  <a:noFill/>
                </a:ln>
                <a:solidFill>
                  <a:srgbClr val="000000"/>
                </a:solidFill>
                <a:effectLst/>
                <a:uLnTx/>
                <a:uFillTx/>
                <a:latin typeface="Calibri" panose="020F0502020204030204"/>
                <a:ea typeface="Times New Roman"/>
                <a:cs typeface="Times New Roman"/>
              </a:rPr>
              <a:t> </a:t>
            </a:r>
            <a:r>
              <a:rPr kumimoji="0" lang="fr-FR" sz="2400" b="0" i="0" u="none" strike="noStrike" kern="1200" cap="none" spc="0" normalizeH="0" baseline="0" noProof="0" dirty="0">
                <a:ln>
                  <a:noFill/>
                </a:ln>
                <a:solidFill>
                  <a:srgbClr val="FF0000"/>
                </a:solidFill>
                <a:effectLst/>
                <a:uLnTx/>
                <a:uFillTx/>
                <a:latin typeface="Calibri" panose="020F0502020204030204"/>
                <a:ea typeface="Times New Roman"/>
                <a:cs typeface="Times New Roman"/>
              </a:rPr>
              <a:t>répondi</a:t>
            </a:r>
            <a:r>
              <a:rPr kumimoji="0" lang="fr-FR" sz="2400" b="0" i="0" u="none" strike="noStrike" kern="1200" cap="none" spc="0" normalizeH="0" baseline="0" noProof="0" dirty="0">
                <a:ln>
                  <a:noFill/>
                </a:ln>
                <a:solidFill>
                  <a:srgbClr val="0070C0"/>
                </a:solidFill>
                <a:effectLst/>
                <a:uLnTx/>
                <a:uFillTx/>
                <a:latin typeface="Calibri" panose="020F0502020204030204"/>
                <a:ea typeface="Times New Roman"/>
                <a:cs typeface="Times New Roman"/>
              </a:rPr>
              <a:t>t</a:t>
            </a:r>
            <a:r>
              <a:rPr kumimoji="0" lang="fr-FR" sz="2400" b="0" i="0" u="none" strike="noStrike" kern="1200" cap="none" spc="0" normalizeH="0" baseline="0" noProof="0" dirty="0">
                <a:ln>
                  <a:noFill/>
                </a:ln>
                <a:solidFill>
                  <a:srgbClr val="000000"/>
                </a:solidFill>
                <a:effectLst/>
                <a:uLnTx/>
                <a:uFillTx/>
                <a:latin typeface="Calibri" panose="020F0502020204030204"/>
                <a:ea typeface="Times New Roman"/>
                <a:cs typeface="Times New Roman"/>
              </a:rPr>
              <a:t> : « </a:t>
            </a:r>
            <a:r>
              <a:rPr kumimoji="0" lang="fr-FR" sz="2400" b="0" i="0" u="none" strike="noStrike" kern="1200" cap="none" spc="0" normalizeH="0" baseline="0" noProof="0" dirty="0">
                <a:ln>
                  <a:noFill/>
                </a:ln>
                <a:solidFill>
                  <a:srgbClr val="FF0000"/>
                </a:solidFill>
                <a:effectLst/>
                <a:uLnTx/>
                <a:uFillTx/>
                <a:latin typeface="Calibri" panose="020F0502020204030204"/>
                <a:ea typeface="Times New Roman"/>
                <a:cs typeface="Times New Roman"/>
              </a:rPr>
              <a:t>Quel</a:t>
            </a:r>
            <a:r>
              <a:rPr kumimoji="0" lang="fr-FR" sz="2400" b="0" i="0" u="none" strike="noStrike" kern="1200" cap="none" spc="0" normalizeH="0" baseline="0" noProof="0" dirty="0">
                <a:ln>
                  <a:noFill/>
                </a:ln>
                <a:solidFill>
                  <a:srgbClr val="000000"/>
                </a:solidFill>
                <a:effectLst/>
                <a:uLnTx/>
                <a:uFillTx/>
                <a:latin typeface="Calibri" panose="020F0502020204030204"/>
                <a:ea typeface="Times New Roman"/>
                <a:cs typeface="Times New Roman"/>
              </a:rPr>
              <a:t> </a:t>
            </a:r>
            <a:r>
              <a:rPr kumimoji="0" lang="fr-FR" sz="2400" b="0" i="0" u="none" strike="noStrike" kern="1200" cap="none" spc="0" normalizeH="0" baseline="0" noProof="0" dirty="0" err="1">
                <a:ln>
                  <a:noFill/>
                </a:ln>
                <a:solidFill>
                  <a:srgbClr val="000000"/>
                </a:solidFill>
                <a:effectLst/>
                <a:uLnTx/>
                <a:uFillTx/>
                <a:latin typeface="Calibri" panose="020F0502020204030204"/>
                <a:ea typeface="Times New Roman"/>
                <a:cs typeface="Times New Roman"/>
              </a:rPr>
              <a:t>ɫ</a:t>
            </a:r>
            <a:r>
              <a:rPr kumimoji="0" lang="fr-FR" sz="2400" b="0" i="0" u="none" strike="noStrike" kern="1200" cap="none" spc="0" normalizeH="0" baseline="0" noProof="0" dirty="0" err="1">
                <a:ln>
                  <a:noFill/>
                </a:ln>
                <a:solidFill>
                  <a:srgbClr val="FF0000"/>
                </a:solidFill>
                <a:effectLst/>
                <a:uLnTx/>
                <a:uFillTx/>
                <a:latin typeface="Calibri" panose="020F0502020204030204"/>
                <a:ea typeface="Times New Roman"/>
                <a:cs typeface="Times New Roman"/>
              </a:rPr>
              <a:t>enr</a:t>
            </a:r>
            <a:r>
              <a:rPr kumimoji="0" lang="fr-FR" sz="2400" b="0" i="0" u="none" strike="noStrike" kern="1200" cap="none" spc="0" normalizeH="0" baseline="0" noProof="0" dirty="0" err="1">
                <a:ln>
                  <a:noFill/>
                </a:ln>
                <a:solidFill>
                  <a:srgbClr val="0070C0"/>
                </a:solidFill>
                <a:effectLst/>
                <a:uLnTx/>
                <a:uFillTx/>
                <a:latin typeface="Calibri" panose="020F0502020204030204"/>
                <a:ea typeface="Times New Roman"/>
                <a:cs typeface="Times New Roman"/>
              </a:rPr>
              <a:t>e</a:t>
            </a:r>
            <a:r>
              <a:rPr kumimoji="0" lang="fr-FR" sz="2400" b="0" i="0" u="none" strike="noStrike" kern="1200" cap="none" spc="0" normalizeH="0" baseline="0" noProof="0" dirty="0">
                <a:ln>
                  <a:noFill/>
                </a:ln>
                <a:solidFill>
                  <a:srgbClr val="000000"/>
                </a:solidFill>
                <a:effectLst/>
                <a:uLnTx/>
                <a:uFillTx/>
                <a:latin typeface="Calibri" panose="020F0502020204030204"/>
                <a:ea typeface="Times New Roman"/>
                <a:cs typeface="Times New Roman"/>
              </a:rPr>
              <a:t> </a:t>
            </a:r>
            <a:r>
              <a:rPr kumimoji="0" lang="fr-FR" sz="2400" b="0" i="0" u="none" strike="noStrike" kern="1200" cap="none" spc="0" normalizeH="0" baseline="0" noProof="0" dirty="0">
                <a:ln>
                  <a:noFill/>
                </a:ln>
                <a:solidFill>
                  <a:srgbClr val="FF0000"/>
                </a:solidFill>
                <a:effectLst/>
                <a:uLnTx/>
                <a:uFillTx/>
                <a:latin typeface="Calibri" panose="020F0502020204030204"/>
                <a:ea typeface="Times New Roman"/>
                <a:cs typeface="Times New Roman"/>
              </a:rPr>
              <a:t>d</a:t>
            </a:r>
            <a:r>
              <a:rPr kumimoji="0" lang="fr-FR" sz="2400" b="0" i="0" u="none" strike="noStrike" kern="1200" cap="none" spc="0" normalizeH="0" baseline="0" noProof="0" dirty="0">
                <a:ln>
                  <a:noFill/>
                </a:ln>
                <a:solidFill>
                  <a:srgbClr val="000000"/>
                </a:solidFill>
                <a:effectLst/>
                <a:uLnTx/>
                <a:uFillTx/>
                <a:latin typeface="Calibri" panose="020F0502020204030204"/>
                <a:ea typeface="Times New Roman"/>
                <a:cs typeface="Times New Roman"/>
              </a:rPr>
              <a:t>’</a:t>
            </a:r>
            <a:r>
              <a:rPr kumimoji="0" lang="fr-FR" sz="2400" b="0" i="0" u="none" strike="noStrike" kern="1200" cap="none" spc="0" normalizeH="0" baseline="0" noProof="0" dirty="0">
                <a:ln>
                  <a:noFill/>
                </a:ln>
                <a:solidFill>
                  <a:srgbClr val="FF0000"/>
                </a:solidFill>
                <a:effectLst/>
                <a:uLnTx/>
                <a:uFillTx/>
                <a:latin typeface="Calibri" panose="020F0502020204030204"/>
                <a:ea typeface="Times New Roman"/>
                <a:cs typeface="Times New Roman"/>
              </a:rPr>
              <a:t>oiseau</a:t>
            </a:r>
            <a:r>
              <a:rPr kumimoji="0" lang="fr-FR" sz="2400" b="0" i="0" u="none" strike="noStrike" kern="1200" cap="none" spc="0" normalizeH="0" baseline="0" noProof="0" dirty="0">
                <a:ln>
                  <a:noFill/>
                </a:ln>
                <a:solidFill>
                  <a:srgbClr val="000000"/>
                </a:solidFill>
                <a:effectLst/>
                <a:uLnTx/>
                <a:uFillTx/>
                <a:latin typeface="Calibri" panose="020F0502020204030204"/>
                <a:ea typeface="Times New Roman"/>
                <a:cs typeface="Times New Roman"/>
              </a:rPr>
              <a:t> </a:t>
            </a:r>
            <a:r>
              <a:rPr kumimoji="0" lang="fr-FR" sz="2400" b="0" i="0" u="none" strike="noStrike" kern="1200" cap="none" spc="0" normalizeH="0" baseline="0" noProof="0" dirty="0">
                <a:ln>
                  <a:noFill/>
                </a:ln>
                <a:solidFill>
                  <a:srgbClr val="FF0000"/>
                </a:solidFill>
                <a:effectLst/>
                <a:uLnTx/>
                <a:uFillTx/>
                <a:latin typeface="Calibri" panose="020F0502020204030204"/>
                <a:ea typeface="Times New Roman"/>
                <a:cs typeface="Times New Roman"/>
              </a:rPr>
              <a:t>es</a:t>
            </a:r>
            <a:r>
              <a:rPr kumimoji="0" lang="fr-FR" sz="2400" b="0" i="0" u="none" strike="noStrike" kern="1200" cap="none" spc="0" normalizeH="0" baseline="0" noProof="0" dirty="0">
                <a:ln>
                  <a:noFill/>
                </a:ln>
                <a:solidFill>
                  <a:srgbClr val="000000"/>
                </a:solidFill>
                <a:effectLst/>
                <a:uLnTx/>
                <a:uFillTx/>
                <a:latin typeface="Calibri" panose="020F0502020204030204"/>
                <a:ea typeface="Times New Roman"/>
                <a:cs typeface="Times New Roman"/>
              </a:rPr>
              <a:t>-</a:t>
            </a:r>
            <a:r>
              <a:rPr kumimoji="0" lang="fr-FR" sz="2400" b="0" i="0" u="none" strike="noStrike" kern="1200" cap="none" spc="0" normalizeH="0" baseline="0" noProof="0" dirty="0">
                <a:ln>
                  <a:noFill/>
                </a:ln>
                <a:solidFill>
                  <a:srgbClr val="FF0000"/>
                </a:solidFill>
                <a:effectLst/>
                <a:uLnTx/>
                <a:uFillTx/>
                <a:latin typeface="Calibri" panose="020F0502020204030204"/>
                <a:ea typeface="Times New Roman"/>
                <a:cs typeface="Times New Roman"/>
              </a:rPr>
              <a:t>tu</a:t>
            </a:r>
            <a:r>
              <a:rPr kumimoji="0" lang="fr-FR" sz="2400" b="0" i="0" u="none" strike="noStrike" kern="1200" cap="none" spc="0" normalizeH="0" baseline="0" noProof="0" dirty="0">
                <a:ln>
                  <a:noFill/>
                </a:ln>
                <a:solidFill>
                  <a:srgbClr val="000000"/>
                </a:solidFill>
                <a:effectLst/>
                <a:uLnTx/>
                <a:uFillTx/>
                <a:latin typeface="Calibri" panose="020F0502020204030204"/>
                <a:ea typeface="Times New Roman"/>
                <a:cs typeface="Times New Roman"/>
              </a:rPr>
              <a:t> </a:t>
            </a:r>
            <a:r>
              <a:rPr kumimoji="0" lang="fr-FR" sz="2400" b="0" i="0" u="none" strike="noStrike" kern="1200" cap="none" spc="0" normalizeH="0" baseline="0" noProof="0" dirty="0">
                <a:ln>
                  <a:noFill/>
                </a:ln>
                <a:solidFill>
                  <a:srgbClr val="FF0000"/>
                </a:solidFill>
                <a:effectLst/>
                <a:uLnTx/>
                <a:uFillTx/>
                <a:latin typeface="Calibri" panose="020F0502020204030204"/>
                <a:ea typeface="Times New Roman"/>
                <a:cs typeface="Times New Roman"/>
              </a:rPr>
              <a:t>qui ne sai</a:t>
            </a:r>
            <a:r>
              <a:rPr kumimoji="0" lang="fr-FR" sz="2400" b="0" i="0" u="none" strike="noStrike" kern="1200" cap="none" spc="0" normalizeH="0" baseline="0" noProof="0" dirty="0">
                <a:ln>
                  <a:noFill/>
                </a:ln>
                <a:solidFill>
                  <a:srgbClr val="0070C0"/>
                </a:solidFill>
                <a:effectLst/>
                <a:uLnTx/>
                <a:uFillTx/>
                <a:latin typeface="Calibri" panose="020F0502020204030204"/>
                <a:ea typeface="Times New Roman"/>
                <a:cs typeface="Times New Roman"/>
              </a:rPr>
              <a:t>t</a:t>
            </a:r>
            <a:r>
              <a:rPr kumimoji="0" lang="fr-FR" sz="2400" b="0" i="0" u="none" strike="noStrike" kern="1200" cap="none" spc="0" normalizeH="0" baseline="0" noProof="0" dirty="0">
                <a:ln>
                  <a:noFill/>
                </a:ln>
                <a:solidFill>
                  <a:srgbClr val="000000"/>
                </a:solidFill>
                <a:effectLst/>
                <a:uLnTx/>
                <a:uFillTx/>
                <a:latin typeface="Calibri" panose="020F0502020204030204"/>
                <a:ea typeface="Times New Roman"/>
                <a:cs typeface="Times New Roman"/>
              </a:rPr>
              <a:t> </a:t>
            </a:r>
            <a:r>
              <a:rPr kumimoji="0" lang="fr-FR" sz="2400" b="0" i="0" u="none" strike="noStrike" kern="1200" cap="none" spc="0" normalizeH="0" baseline="0" noProof="0" dirty="0">
                <a:ln>
                  <a:noFill/>
                </a:ln>
                <a:solidFill>
                  <a:srgbClr val="FF0000"/>
                </a:solidFill>
                <a:effectLst/>
                <a:uLnTx/>
                <a:uFillTx/>
                <a:latin typeface="Calibri" panose="020F0502020204030204"/>
                <a:ea typeface="Times New Roman"/>
                <a:cs typeface="Times New Roman"/>
              </a:rPr>
              <a:t>pa</a:t>
            </a:r>
            <a:r>
              <a:rPr kumimoji="0" lang="fr-FR" sz="2400" b="0" i="0" u="none" strike="noStrike" kern="1200" cap="none" spc="0" normalizeH="0" baseline="0" noProof="0" dirty="0">
                <a:ln>
                  <a:noFill/>
                </a:ln>
                <a:solidFill>
                  <a:srgbClr val="0070C0"/>
                </a:solidFill>
                <a:effectLst/>
                <a:uLnTx/>
                <a:uFillTx/>
                <a:latin typeface="Calibri" panose="020F0502020204030204"/>
                <a:ea typeface="Times New Roman"/>
                <a:cs typeface="Times New Roman"/>
              </a:rPr>
              <a:t>s</a:t>
            </a:r>
            <a:r>
              <a:rPr kumimoji="0" lang="fr-FR" sz="2400" b="0" i="0" u="none" strike="noStrike" kern="1200" cap="none" spc="0" normalizeH="0" baseline="0" noProof="0" dirty="0">
                <a:ln>
                  <a:noFill/>
                </a:ln>
                <a:solidFill>
                  <a:srgbClr val="000000"/>
                </a:solidFill>
                <a:effectLst/>
                <a:uLnTx/>
                <a:uFillTx/>
                <a:latin typeface="Calibri" panose="020F0502020204030204"/>
                <a:ea typeface="Times New Roman"/>
                <a:cs typeface="Times New Roman"/>
              </a:rPr>
              <a:t> </a:t>
            </a:r>
            <a:r>
              <a:rPr kumimoji="0" lang="fr-FR" sz="2400" b="0" i="0" u="none" strike="noStrike" kern="1200" cap="none" spc="0" normalizeH="0" baseline="0" noProof="0" dirty="0" err="1">
                <a:ln>
                  <a:noFill/>
                </a:ln>
                <a:solidFill>
                  <a:srgbClr val="FF0000"/>
                </a:solidFill>
                <a:effectLst/>
                <a:uLnTx/>
                <a:uFillTx/>
                <a:latin typeface="Calibri" panose="020F0502020204030204"/>
                <a:ea typeface="Times New Roman"/>
                <a:cs typeface="Times New Roman"/>
              </a:rPr>
              <a:t>na</a:t>
            </a:r>
            <a:r>
              <a:rPr kumimoji="0" lang="fr-FR" sz="2400" b="0" i="0" u="none" strike="noStrike" kern="1200" cap="none" spc="0" normalizeH="0" baseline="0" noProof="0" dirty="0" err="1">
                <a:ln>
                  <a:noFill/>
                </a:ln>
                <a:solidFill>
                  <a:srgbClr val="000000"/>
                </a:solidFill>
                <a:effectLst/>
                <a:uLnTx/>
                <a:uFillTx/>
                <a:latin typeface="Calibri" panose="020F0502020204030204"/>
                <a:ea typeface="Times New Roman"/>
                <a:cs typeface="Times New Roman"/>
              </a:rPr>
              <a:t>ɫʁɔ</a:t>
            </a:r>
            <a:r>
              <a:rPr kumimoji="0" lang="fr-FR" sz="2400" b="0" i="0" u="none" strike="noStrike" kern="1200" cap="none" spc="0" normalizeH="0" baseline="0" noProof="0" dirty="0">
                <a:ln>
                  <a:noFill/>
                </a:ln>
                <a:solidFill>
                  <a:srgbClr val="000000"/>
                </a:solidFill>
                <a:effectLst/>
                <a:uLnTx/>
                <a:uFillTx/>
                <a:latin typeface="Calibri" panose="020F0502020204030204"/>
                <a:ea typeface="Times New Roman"/>
                <a:cs typeface="Times New Roman"/>
              </a:rPr>
              <a:t> ? »</a:t>
            </a:r>
            <a:br>
              <a:rPr kumimoji="0" lang="fr-FR" sz="2400" b="0" i="0" u="none" strike="noStrike" kern="1200" cap="none" spc="0" normalizeH="0" baseline="0" noProof="0" dirty="0">
                <a:ln>
                  <a:noFill/>
                </a:ln>
                <a:solidFill>
                  <a:srgbClr val="000000"/>
                </a:solidFill>
                <a:effectLst/>
                <a:uLnTx/>
                <a:uFillTx/>
                <a:latin typeface="Calibri" panose="020F0502020204030204"/>
                <a:ea typeface="Times New Roman"/>
                <a:cs typeface="Times New Roman"/>
              </a:rPr>
            </a:br>
            <a:r>
              <a:rPr kumimoji="0" lang="fr-FR" sz="2400" b="0" i="0" u="none" strike="noStrike" kern="1200" cap="none" spc="0" normalizeH="0" baseline="0" noProof="0" dirty="0">
                <a:ln>
                  <a:noFill/>
                </a:ln>
                <a:solidFill>
                  <a:srgbClr val="00B050"/>
                </a:solidFill>
                <a:effectLst/>
                <a:uLnTx/>
                <a:uFillTx/>
                <a:latin typeface="Calibri" panose="020F0502020204030204"/>
                <a:ea typeface="Times New Roman"/>
                <a:cs typeface="Times New Roman"/>
              </a:rPr>
              <a:t>Et </a:t>
            </a:r>
            <a:r>
              <a:rPr kumimoji="0" lang="fr-FR" sz="2400" b="0" i="0" u="none" strike="noStrike" kern="1200" cap="none" spc="0" normalizeH="0" baseline="0" noProof="0" dirty="0">
                <a:ln>
                  <a:noFill/>
                </a:ln>
                <a:solidFill>
                  <a:srgbClr val="FF0000"/>
                </a:solidFill>
                <a:effectLst/>
                <a:uLnTx/>
                <a:uFillTx/>
                <a:latin typeface="Calibri" panose="020F0502020204030204"/>
                <a:ea typeface="Times New Roman"/>
                <a:cs typeface="Times New Roman"/>
              </a:rPr>
              <a:t>il </a:t>
            </a:r>
            <a:r>
              <a:rPr kumimoji="0" lang="fr-FR" sz="2400" b="0" i="0" u="none" strike="noStrike" kern="1200" cap="none" spc="0" normalizeH="0" baseline="0" noProof="0" dirty="0" err="1">
                <a:ln>
                  <a:noFill/>
                </a:ln>
                <a:solidFill>
                  <a:srgbClr val="FF0000"/>
                </a:solidFill>
                <a:effectLst/>
                <a:uLnTx/>
                <a:uFillTx/>
                <a:latin typeface="Calibri" panose="020F0502020204030204"/>
                <a:ea typeface="Times New Roman"/>
                <a:cs typeface="Times New Roman"/>
              </a:rPr>
              <a:t>plon</a:t>
            </a:r>
            <a:r>
              <a:rPr kumimoji="0" lang="fr-FR" sz="2400" b="0" i="0" u="none" strike="noStrike" kern="1200" cap="none" spc="0" normalizeH="0" baseline="0" noProof="0" dirty="0" err="1">
                <a:ln>
                  <a:noFill/>
                </a:ln>
                <a:solidFill>
                  <a:srgbClr val="000000"/>
                </a:solidFill>
                <a:effectLst/>
                <a:uLnTx/>
                <a:uFillTx/>
                <a:latin typeface="Calibri" panose="020F0502020204030204"/>
                <a:ea typeface="Times New Roman"/>
                <a:cs typeface="Times New Roman"/>
              </a:rPr>
              <a:t>ɫʁ</a:t>
            </a:r>
            <a:r>
              <a:rPr kumimoji="0" lang="fr-FR" sz="2400" b="0" i="0" u="none" strike="noStrike" kern="1200" cap="none" spc="0" normalizeH="0" baseline="0" noProof="0" dirty="0" err="1">
                <a:ln>
                  <a:noFill/>
                </a:ln>
                <a:solidFill>
                  <a:srgbClr val="FF0000"/>
                </a:solidFill>
                <a:effectLst/>
                <a:uLnTx/>
                <a:uFillTx/>
                <a:latin typeface="Calibri" panose="020F0502020204030204"/>
                <a:ea typeface="Times New Roman"/>
                <a:cs typeface="Times New Roman"/>
              </a:rPr>
              <a:t>a</a:t>
            </a:r>
            <a:r>
              <a:rPr kumimoji="0" lang="fr-FR" sz="2400" b="0" i="0" u="none" strike="noStrike" kern="1200" cap="none" spc="0" normalizeH="0" baseline="0" noProof="0" dirty="0">
                <a:ln>
                  <a:noFill/>
                </a:ln>
                <a:solidFill>
                  <a:srgbClr val="000000"/>
                </a:solidFill>
                <a:effectLst/>
                <a:uLnTx/>
                <a:uFillTx/>
                <a:latin typeface="Calibri" panose="020F0502020204030204"/>
                <a:ea typeface="Times New Roman"/>
                <a:cs typeface="Times New Roman"/>
              </a:rPr>
              <a:t> </a:t>
            </a:r>
            <a:r>
              <a:rPr kumimoji="0" lang="fr-FR" sz="2400" b="0" i="0" u="none" strike="noStrike" kern="1200" cap="none" spc="0" normalizeH="0" baseline="0" noProof="0" dirty="0">
                <a:ln>
                  <a:noFill/>
                </a:ln>
                <a:solidFill>
                  <a:srgbClr val="00B050"/>
                </a:solidFill>
                <a:effectLst/>
                <a:uLnTx/>
                <a:uFillTx/>
                <a:latin typeface="Calibri" panose="020F0502020204030204"/>
                <a:ea typeface="Times New Roman"/>
                <a:cs typeface="Times New Roman"/>
              </a:rPr>
              <a:t>dans</a:t>
            </a:r>
            <a:r>
              <a:rPr kumimoji="0" lang="fr-FR" sz="2400" b="0" i="0" u="none" strike="noStrike" kern="1200" cap="none" spc="0" normalizeH="0" baseline="0" noProof="0" dirty="0">
                <a:ln>
                  <a:noFill/>
                </a:ln>
                <a:solidFill>
                  <a:srgbClr val="000000"/>
                </a:solidFill>
                <a:effectLst/>
                <a:uLnTx/>
                <a:uFillTx/>
                <a:latin typeface="Calibri" panose="020F0502020204030204"/>
                <a:ea typeface="Times New Roman"/>
                <a:cs typeface="Times New Roman"/>
              </a:rPr>
              <a:t> </a:t>
            </a:r>
            <a:r>
              <a:rPr kumimoji="0" lang="fr-FR" sz="2400" b="0" i="0" u="none" strike="noStrike" kern="1200" cap="none" spc="0" normalizeH="0" baseline="0" noProof="0" dirty="0">
                <a:ln>
                  <a:noFill/>
                </a:ln>
                <a:solidFill>
                  <a:srgbClr val="FF0000"/>
                </a:solidFill>
                <a:effectLst/>
                <a:uLnTx/>
                <a:uFillTx/>
                <a:latin typeface="Calibri" panose="020F0502020204030204"/>
                <a:ea typeface="Times New Roman"/>
                <a:cs typeface="Times New Roman"/>
              </a:rPr>
              <a:t>la</a:t>
            </a:r>
            <a:r>
              <a:rPr kumimoji="0" lang="fr-FR" sz="2400" b="0" i="0" u="none" strike="noStrike" kern="1200" cap="none" spc="0" normalizeH="0" baseline="0" noProof="0" dirty="0">
                <a:ln>
                  <a:noFill/>
                </a:ln>
                <a:solidFill>
                  <a:srgbClr val="000000"/>
                </a:solidFill>
                <a:effectLst/>
                <a:uLnTx/>
                <a:uFillTx/>
                <a:latin typeface="Calibri" panose="020F0502020204030204"/>
                <a:ea typeface="Times New Roman"/>
                <a:cs typeface="Times New Roman"/>
              </a:rPr>
              <a:t> </a:t>
            </a:r>
            <a:r>
              <a:rPr kumimoji="0" lang="fr-FR" sz="2400" b="0" i="0" u="none" strike="noStrike" kern="1200" cap="none" spc="0" normalizeH="0" baseline="0" noProof="0" dirty="0">
                <a:ln>
                  <a:noFill/>
                </a:ln>
                <a:solidFill>
                  <a:srgbClr val="FF0000"/>
                </a:solidFill>
                <a:effectLst/>
                <a:uLnTx/>
                <a:uFillTx/>
                <a:latin typeface="Calibri" panose="020F0502020204030204"/>
                <a:ea typeface="Times New Roman"/>
                <a:cs typeface="Times New Roman"/>
              </a:rPr>
              <a:t>mar</a:t>
            </a:r>
            <a:r>
              <a:rPr kumimoji="0" lang="fr-FR" sz="2400" b="0" i="0" u="none" strike="noStrike" kern="1200" cap="none" spc="0" normalizeH="0" baseline="0" noProof="0" dirty="0">
                <a:ln>
                  <a:noFill/>
                </a:ln>
                <a:solidFill>
                  <a:srgbClr val="0070C0"/>
                </a:solidFill>
                <a:effectLst/>
                <a:uLnTx/>
                <a:uFillTx/>
                <a:latin typeface="Calibri" panose="020F0502020204030204"/>
                <a:ea typeface="Times New Roman"/>
                <a:cs typeface="Times New Roman"/>
              </a:rPr>
              <a:t>e</a:t>
            </a:r>
            <a:r>
              <a:rPr kumimoji="0" lang="fr-FR" sz="2400" b="0" i="0" u="none" strike="noStrike" kern="1200" cap="none" spc="0" normalizeH="0" baseline="0" noProof="0" dirty="0">
                <a:ln>
                  <a:noFill/>
                </a:ln>
                <a:solidFill>
                  <a:srgbClr val="000000"/>
                </a:solidFill>
                <a:effectLst/>
                <a:uLnTx/>
                <a:uFillTx/>
                <a:latin typeface="Calibri" panose="020F0502020204030204"/>
                <a:ea typeface="Times New Roman"/>
                <a:cs typeface="Times New Roman"/>
              </a:rPr>
              <a:t>. </a:t>
            </a:r>
            <a:r>
              <a:rPr kumimoji="0" lang="fr-FR" sz="2400" b="0" i="0" u="none" strike="noStrike" kern="1200" cap="none" spc="0" normalizeH="0" baseline="0" noProof="0" dirty="0">
                <a:ln>
                  <a:noFill/>
                </a:ln>
                <a:solidFill>
                  <a:srgbClr val="FF0000"/>
                </a:solidFill>
                <a:effectLst/>
                <a:uLnTx/>
                <a:uFillTx/>
                <a:latin typeface="Calibri" panose="020F0502020204030204"/>
                <a:ea typeface="Times New Roman"/>
                <a:cs typeface="Times New Roman"/>
              </a:rPr>
              <a:t>Il</a:t>
            </a:r>
            <a:r>
              <a:rPr kumimoji="0" lang="fr-FR" sz="2400" b="0" i="0" u="none" strike="noStrike" kern="1200" cap="none" spc="0" normalizeH="0" baseline="0" noProof="0" dirty="0">
                <a:ln>
                  <a:noFill/>
                </a:ln>
                <a:solidFill>
                  <a:srgbClr val="0070C0"/>
                </a:solidFill>
                <a:effectLst/>
                <a:uLnTx/>
                <a:uFillTx/>
                <a:latin typeface="Calibri" panose="020F0502020204030204"/>
                <a:ea typeface="Times New Roman"/>
                <a:cs typeface="Times New Roman"/>
              </a:rPr>
              <a:t>s</a:t>
            </a:r>
            <a:r>
              <a:rPr kumimoji="0" lang="fr-FR" sz="2400" b="0" i="0" u="none" strike="noStrike" kern="1200" cap="none" spc="0" normalizeH="0" baseline="0" noProof="0" dirty="0">
                <a:ln>
                  <a:noFill/>
                </a:ln>
                <a:solidFill>
                  <a:srgbClr val="000000"/>
                </a:solidFill>
                <a:effectLst/>
                <a:uLnTx/>
                <a:uFillTx/>
                <a:latin typeface="Calibri" panose="020F0502020204030204"/>
                <a:ea typeface="Times New Roman"/>
                <a:cs typeface="Times New Roman"/>
              </a:rPr>
              <a:t> </a:t>
            </a:r>
            <a:r>
              <a:rPr kumimoji="0" lang="fr-FR" sz="2400" b="0" i="0" u="none" strike="noStrike" kern="1200" cap="none" spc="0" normalizeH="0" baseline="0" noProof="0" dirty="0">
                <a:ln>
                  <a:noFill/>
                </a:ln>
                <a:solidFill>
                  <a:srgbClr val="FF0000"/>
                </a:solidFill>
                <a:effectLst/>
                <a:uLnTx/>
                <a:uFillTx/>
                <a:latin typeface="Calibri" panose="020F0502020204030204"/>
                <a:ea typeface="Times New Roman"/>
                <a:cs typeface="Times New Roman"/>
              </a:rPr>
              <a:t>discutèr</a:t>
            </a:r>
            <a:r>
              <a:rPr kumimoji="0" lang="fr-FR" sz="2400" b="0" i="0" u="none" strike="noStrike" kern="1200" cap="none" spc="0" normalizeH="0" baseline="0" noProof="0" dirty="0">
                <a:ln>
                  <a:noFill/>
                </a:ln>
                <a:solidFill>
                  <a:srgbClr val="0070C0"/>
                </a:solidFill>
                <a:effectLst/>
                <a:uLnTx/>
                <a:uFillTx/>
                <a:latin typeface="Calibri" panose="020F0502020204030204"/>
                <a:ea typeface="Times New Roman"/>
                <a:cs typeface="Times New Roman"/>
              </a:rPr>
              <a:t>ent</a:t>
            </a:r>
            <a:r>
              <a:rPr kumimoji="0" lang="fr-FR" sz="2400" b="0" i="0" u="none" strike="noStrike" kern="1200" cap="none" spc="0" normalizeH="0" baseline="0" noProof="0" dirty="0">
                <a:ln>
                  <a:noFill/>
                </a:ln>
                <a:solidFill>
                  <a:srgbClr val="000000"/>
                </a:solidFill>
                <a:effectLst/>
                <a:uLnTx/>
                <a:uFillTx/>
                <a:latin typeface="Calibri" panose="020F0502020204030204"/>
                <a:ea typeface="Times New Roman"/>
                <a:cs typeface="Times New Roman"/>
              </a:rPr>
              <a:t> </a:t>
            </a:r>
            <a:r>
              <a:rPr kumimoji="0" lang="fr-FR" sz="2400" b="0" i="0" u="none" strike="noStrike" kern="1200" cap="none" spc="0" normalizeH="0" baseline="0" noProof="0" dirty="0" err="1">
                <a:ln>
                  <a:noFill/>
                </a:ln>
                <a:solidFill>
                  <a:srgbClr val="FF0000"/>
                </a:solidFill>
                <a:effectLst/>
                <a:uLnTx/>
                <a:uFillTx/>
                <a:latin typeface="Calibri" panose="020F0502020204030204"/>
                <a:ea typeface="Times New Roman"/>
                <a:cs typeface="Times New Roman"/>
              </a:rPr>
              <a:t>lon</a:t>
            </a:r>
            <a:r>
              <a:rPr kumimoji="0" lang="fr-FR" sz="2400" b="0" i="0" u="none" strike="noStrike" kern="1200" cap="none" spc="0" normalizeH="0" baseline="0" noProof="0" dirty="0" err="1">
                <a:ln>
                  <a:noFill/>
                </a:ln>
                <a:solidFill>
                  <a:srgbClr val="000000"/>
                </a:solidFill>
                <a:effectLst/>
                <a:uLnTx/>
                <a:uFillTx/>
                <a:latin typeface="Calibri" panose="020F0502020204030204"/>
                <a:ea typeface="Times New Roman"/>
                <a:cs typeface="Times New Roman"/>
              </a:rPr>
              <a:t>ɫ</a:t>
            </a:r>
            <a:r>
              <a:rPr kumimoji="0" lang="fr-FR" sz="2400" b="0" i="0" u="none" strike="noStrike" kern="1200" cap="none" spc="0" normalizeH="0" baseline="0" noProof="0" dirty="0" err="1">
                <a:ln>
                  <a:noFill/>
                </a:ln>
                <a:solidFill>
                  <a:srgbClr val="FF0000"/>
                </a:solidFill>
                <a:effectLst/>
                <a:uLnTx/>
                <a:uFillTx/>
                <a:latin typeface="Calibri" panose="020F0502020204030204"/>
                <a:ea typeface="Times New Roman"/>
                <a:cs typeface="Times New Roman"/>
              </a:rPr>
              <a:t>tem</a:t>
            </a:r>
            <a:r>
              <a:rPr kumimoji="0" lang="fr-FR" sz="2400" b="0" i="0" u="none" strike="noStrike" kern="1200" cap="none" spc="0" normalizeH="0" baseline="0" noProof="0" dirty="0" err="1">
                <a:ln>
                  <a:noFill/>
                </a:ln>
                <a:solidFill>
                  <a:srgbClr val="000000"/>
                </a:solidFill>
                <a:effectLst/>
                <a:uLnTx/>
                <a:uFillTx/>
                <a:latin typeface="Calibri" panose="020F0502020204030204"/>
                <a:ea typeface="Times New Roman"/>
                <a:cs typeface="Times New Roman"/>
              </a:rPr>
              <a:t>ʑ</a:t>
            </a:r>
            <a:r>
              <a:rPr kumimoji="0" lang="fr-FR" sz="2400" b="0" i="0" u="none" strike="noStrike" kern="1200" cap="none" spc="0" normalizeH="0" baseline="0" noProof="0" dirty="0" err="1">
                <a:ln>
                  <a:noFill/>
                </a:ln>
                <a:solidFill>
                  <a:srgbClr val="0070C0"/>
                </a:solidFill>
                <a:effectLst/>
                <a:uLnTx/>
                <a:uFillTx/>
                <a:latin typeface="Calibri" panose="020F0502020204030204"/>
                <a:ea typeface="Times New Roman"/>
                <a:cs typeface="Times New Roman"/>
              </a:rPr>
              <a:t>s</a:t>
            </a:r>
            <a:r>
              <a:rPr kumimoji="0" lang="fr-FR" sz="2400" b="0" i="0" u="none" strike="noStrike" kern="1200" cap="none" spc="0" normalizeH="0" baseline="0" noProof="0" dirty="0">
                <a:ln>
                  <a:noFill/>
                </a:ln>
                <a:solidFill>
                  <a:srgbClr val="000000"/>
                </a:solidFill>
                <a:effectLst/>
                <a:uLnTx/>
                <a:uFillTx/>
                <a:latin typeface="Calibri" panose="020F0502020204030204"/>
                <a:ea typeface="Times New Roman"/>
                <a:cs typeface="Times New Roman"/>
              </a:rPr>
              <a:t>, </a:t>
            </a:r>
            <a:r>
              <a:rPr kumimoji="0" lang="fr-FR" sz="2400" b="0" i="0" u="none" strike="noStrike" kern="1200" cap="none" spc="0" normalizeH="0" baseline="0" noProof="0" dirty="0">
                <a:ln>
                  <a:noFill/>
                </a:ln>
                <a:solidFill>
                  <a:srgbClr val="FF0000"/>
                </a:solidFill>
                <a:effectLst/>
                <a:uLnTx/>
                <a:uFillTx/>
                <a:latin typeface="Calibri" panose="020F0502020204030204"/>
                <a:ea typeface="Times New Roman"/>
                <a:cs typeface="Times New Roman"/>
              </a:rPr>
              <a:t>le</a:t>
            </a:r>
            <a:r>
              <a:rPr kumimoji="0" lang="fr-FR" sz="2400" b="0" i="0" u="none" strike="noStrike" kern="1200" cap="none" spc="0" normalizeH="0" baseline="0" noProof="0" dirty="0">
                <a:ln>
                  <a:noFill/>
                </a:ln>
                <a:solidFill>
                  <a:srgbClr val="000000"/>
                </a:solidFill>
                <a:effectLst/>
                <a:uLnTx/>
                <a:uFillTx/>
                <a:latin typeface="Calibri" panose="020F0502020204030204"/>
                <a:ea typeface="Times New Roman"/>
                <a:cs typeface="Times New Roman"/>
              </a:rPr>
              <a:t> </a:t>
            </a:r>
            <a:r>
              <a:rPr kumimoji="0" lang="fr-FR" sz="2400" b="0" i="0" u="none" strike="noStrike" kern="1200" cap="none" spc="0" normalizeH="0" baseline="0" noProof="0" dirty="0">
                <a:ln>
                  <a:noFill/>
                </a:ln>
                <a:solidFill>
                  <a:srgbClr val="FF0000"/>
                </a:solidFill>
                <a:effectLst/>
                <a:uLnTx/>
                <a:uFillTx/>
                <a:latin typeface="Calibri" panose="020F0502020204030204"/>
                <a:ea typeface="Times New Roman"/>
                <a:cs typeface="Times New Roman"/>
              </a:rPr>
              <a:t>canar</a:t>
            </a:r>
            <a:r>
              <a:rPr kumimoji="0" lang="fr-FR" sz="2400" b="0" i="0" u="none" strike="noStrike" kern="1200" cap="none" spc="0" normalizeH="0" baseline="0" noProof="0" dirty="0">
                <a:ln>
                  <a:noFill/>
                </a:ln>
                <a:solidFill>
                  <a:srgbClr val="0070C0"/>
                </a:solidFill>
                <a:effectLst/>
                <a:uLnTx/>
                <a:uFillTx/>
                <a:latin typeface="Calibri" panose="020F0502020204030204"/>
                <a:ea typeface="Times New Roman"/>
                <a:cs typeface="Times New Roman"/>
              </a:rPr>
              <a:t>d</a:t>
            </a:r>
            <a:r>
              <a:rPr kumimoji="0" lang="fr-FR" sz="2400" b="0" i="0" u="none" strike="noStrike" kern="1200" cap="none" spc="0" normalizeH="0" baseline="0" noProof="0" dirty="0">
                <a:ln>
                  <a:noFill/>
                </a:ln>
                <a:solidFill>
                  <a:srgbClr val="000000"/>
                </a:solidFill>
                <a:effectLst/>
                <a:uLnTx/>
                <a:uFillTx/>
                <a:latin typeface="Calibri" panose="020F0502020204030204"/>
                <a:ea typeface="Times New Roman"/>
                <a:cs typeface="Times New Roman"/>
              </a:rPr>
              <a:t> </a:t>
            </a:r>
            <a:r>
              <a:rPr kumimoji="0" lang="fr-FR" sz="2400" b="0" i="0" u="none" strike="noStrike" kern="1200" cap="none" spc="0" normalizeH="0" baseline="0" noProof="0" dirty="0" err="1">
                <a:ln>
                  <a:noFill/>
                </a:ln>
                <a:solidFill>
                  <a:srgbClr val="FF0000"/>
                </a:solidFill>
                <a:effectLst/>
                <a:uLnTx/>
                <a:uFillTx/>
                <a:latin typeface="Calibri" panose="020F0502020204030204"/>
                <a:ea typeface="Times New Roman"/>
                <a:cs typeface="Times New Roman"/>
              </a:rPr>
              <a:t>na</a:t>
            </a:r>
            <a:r>
              <a:rPr kumimoji="0" lang="fr-FR" sz="2400" b="0" i="0" u="none" strike="noStrike" kern="1200" cap="none" spc="0" normalizeH="0" baseline="0" noProof="0" dirty="0" err="1">
                <a:ln>
                  <a:noFill/>
                </a:ln>
                <a:solidFill>
                  <a:srgbClr val="000000"/>
                </a:solidFill>
                <a:effectLst/>
                <a:uLnTx/>
                <a:uFillTx/>
                <a:latin typeface="Calibri" panose="020F0502020204030204"/>
                <a:ea typeface="Times New Roman"/>
                <a:cs typeface="Times New Roman"/>
              </a:rPr>
              <a:t>ɫʁ</a:t>
            </a:r>
            <a:r>
              <a:rPr kumimoji="0" lang="fr-FR" sz="2400" b="0" i="0" u="none" strike="noStrike" kern="1200" cap="none" spc="0" normalizeH="0" baseline="0" noProof="0" dirty="0" err="1">
                <a:ln>
                  <a:noFill/>
                </a:ln>
                <a:solidFill>
                  <a:srgbClr val="FF0000"/>
                </a:solidFill>
                <a:effectLst/>
                <a:uLnTx/>
                <a:uFillTx/>
                <a:latin typeface="Calibri" panose="020F0502020204030204"/>
                <a:ea typeface="Times New Roman"/>
                <a:cs typeface="Times New Roman"/>
              </a:rPr>
              <a:t>an</a:t>
            </a:r>
            <a:r>
              <a:rPr kumimoji="0" lang="fr-FR" sz="2400" b="0" i="0" u="none" strike="noStrike" kern="1200" cap="none" spc="0" normalizeH="0" baseline="0" noProof="0" dirty="0" err="1">
                <a:ln>
                  <a:noFill/>
                </a:ln>
                <a:solidFill>
                  <a:srgbClr val="0070C0"/>
                </a:solidFill>
                <a:effectLst/>
                <a:uLnTx/>
                <a:uFillTx/>
                <a:latin typeface="Calibri" panose="020F0502020204030204"/>
                <a:ea typeface="Times New Roman"/>
                <a:cs typeface="Times New Roman"/>
              </a:rPr>
              <a:t>t</a:t>
            </a:r>
            <a:r>
              <a:rPr kumimoji="0" lang="fr-FR" sz="2400" b="0" i="0" u="none" strike="noStrike" kern="1200" cap="none" spc="0" normalizeH="0" baseline="0" noProof="0" dirty="0">
                <a:ln>
                  <a:noFill/>
                </a:ln>
                <a:solidFill>
                  <a:srgbClr val="000000"/>
                </a:solidFill>
                <a:effectLst/>
                <a:uLnTx/>
                <a:uFillTx/>
                <a:latin typeface="Calibri" panose="020F0502020204030204"/>
                <a:ea typeface="Times New Roman"/>
                <a:cs typeface="Times New Roman"/>
              </a:rPr>
              <a:t> </a:t>
            </a:r>
            <a:r>
              <a:rPr kumimoji="0" lang="fr-FR" sz="2400" b="0" i="0" u="none" strike="noStrike" kern="1200" cap="none" spc="0" normalizeH="0" baseline="0" noProof="0" dirty="0">
                <a:ln>
                  <a:noFill/>
                </a:ln>
                <a:solidFill>
                  <a:srgbClr val="00B050"/>
                </a:solidFill>
                <a:effectLst/>
                <a:uLnTx/>
                <a:uFillTx/>
                <a:latin typeface="Calibri" panose="020F0502020204030204"/>
                <a:ea typeface="Times New Roman"/>
                <a:cs typeface="Times New Roman"/>
              </a:rPr>
              <a:t>dans</a:t>
            </a:r>
            <a:r>
              <a:rPr kumimoji="0" lang="fr-FR" sz="2400" b="0" i="0" u="none" strike="noStrike" kern="1200" cap="none" spc="0" normalizeH="0" baseline="0" noProof="0" dirty="0">
                <a:ln>
                  <a:noFill/>
                </a:ln>
                <a:solidFill>
                  <a:srgbClr val="000000"/>
                </a:solidFill>
                <a:effectLst/>
                <a:uLnTx/>
                <a:uFillTx/>
                <a:latin typeface="Calibri" panose="020F0502020204030204"/>
                <a:ea typeface="Times New Roman"/>
                <a:cs typeface="Times New Roman"/>
              </a:rPr>
              <a:t> </a:t>
            </a:r>
            <a:r>
              <a:rPr kumimoji="0" lang="fr-FR" sz="2400" b="0" i="0" u="none" strike="noStrike" kern="1200" cap="none" spc="0" normalizeH="0" baseline="0" noProof="0" dirty="0">
                <a:ln>
                  <a:noFill/>
                </a:ln>
                <a:solidFill>
                  <a:srgbClr val="FF0000"/>
                </a:solidFill>
                <a:effectLst/>
                <a:uLnTx/>
                <a:uFillTx/>
                <a:latin typeface="Calibri" panose="020F0502020204030204"/>
                <a:ea typeface="Times New Roman"/>
                <a:cs typeface="Times New Roman"/>
              </a:rPr>
              <a:t>la</a:t>
            </a:r>
            <a:r>
              <a:rPr kumimoji="0" lang="fr-FR" sz="2400" b="0" i="0" u="none" strike="noStrike" kern="1200" cap="none" spc="0" normalizeH="0" baseline="0" noProof="0" dirty="0">
                <a:ln>
                  <a:noFill/>
                </a:ln>
                <a:solidFill>
                  <a:srgbClr val="000000"/>
                </a:solidFill>
                <a:effectLst/>
                <a:uLnTx/>
                <a:uFillTx/>
                <a:latin typeface="Calibri" panose="020F0502020204030204"/>
                <a:ea typeface="Times New Roman"/>
                <a:cs typeface="Times New Roman"/>
              </a:rPr>
              <a:t> </a:t>
            </a:r>
            <a:r>
              <a:rPr kumimoji="0" lang="fr-FR" sz="2400" b="0" i="0" u="none" strike="noStrike" kern="1200" cap="none" spc="0" normalizeH="0" baseline="0" noProof="0" dirty="0">
                <a:ln>
                  <a:noFill/>
                </a:ln>
                <a:solidFill>
                  <a:srgbClr val="FF0000"/>
                </a:solidFill>
                <a:effectLst/>
                <a:uLnTx/>
                <a:uFillTx/>
                <a:latin typeface="Calibri" panose="020F0502020204030204"/>
                <a:ea typeface="Times New Roman"/>
                <a:cs typeface="Times New Roman"/>
              </a:rPr>
              <a:t>mar</a:t>
            </a:r>
            <a:r>
              <a:rPr kumimoji="0" lang="fr-FR" sz="2400" b="0" i="0" u="none" strike="noStrike" kern="1200" cap="none" spc="0" normalizeH="0" baseline="0" noProof="0" dirty="0">
                <a:ln>
                  <a:noFill/>
                </a:ln>
                <a:solidFill>
                  <a:srgbClr val="0070C0"/>
                </a:solidFill>
                <a:effectLst/>
                <a:uLnTx/>
                <a:uFillTx/>
                <a:latin typeface="Calibri" panose="020F0502020204030204"/>
                <a:ea typeface="Times New Roman"/>
                <a:cs typeface="Times New Roman"/>
              </a:rPr>
              <a:t>e</a:t>
            </a:r>
            <a:r>
              <a:rPr kumimoji="0" lang="fr-FR" sz="2400" b="0" i="0" u="none" strike="noStrike" kern="1200" cap="none" spc="0" normalizeH="0" baseline="0" noProof="0" dirty="0">
                <a:ln>
                  <a:noFill/>
                </a:ln>
                <a:solidFill>
                  <a:srgbClr val="000000"/>
                </a:solidFill>
                <a:effectLst/>
                <a:uLnTx/>
                <a:uFillTx/>
                <a:latin typeface="Calibri" panose="020F0502020204030204"/>
                <a:ea typeface="Times New Roman"/>
                <a:cs typeface="Times New Roman"/>
              </a:rPr>
              <a:t>, </a:t>
            </a:r>
            <a:r>
              <a:rPr kumimoji="0" lang="fr-FR" sz="2400" b="0" i="0" u="none" strike="noStrike" kern="1200" cap="none" spc="0" normalizeH="0" baseline="0" noProof="0" dirty="0">
                <a:ln>
                  <a:noFill/>
                </a:ln>
                <a:solidFill>
                  <a:srgbClr val="FF0000"/>
                </a:solidFill>
                <a:effectLst/>
                <a:uLnTx/>
                <a:uFillTx/>
                <a:latin typeface="Calibri" panose="020F0502020204030204"/>
                <a:ea typeface="Times New Roman"/>
                <a:cs typeface="Times New Roman"/>
              </a:rPr>
              <a:t>le peti</a:t>
            </a:r>
            <a:r>
              <a:rPr kumimoji="0" lang="fr-FR" sz="2400" b="0" i="0" u="none" strike="noStrike" kern="1200" cap="none" spc="0" normalizeH="0" baseline="0" noProof="0" dirty="0">
                <a:ln>
                  <a:noFill/>
                </a:ln>
                <a:solidFill>
                  <a:srgbClr val="0070C0"/>
                </a:solidFill>
                <a:effectLst/>
                <a:uLnTx/>
                <a:uFillTx/>
                <a:latin typeface="Calibri" panose="020F0502020204030204"/>
                <a:ea typeface="Times New Roman"/>
                <a:cs typeface="Times New Roman"/>
              </a:rPr>
              <a:t>t</a:t>
            </a:r>
            <a:r>
              <a:rPr kumimoji="0" lang="fr-FR" sz="2400" b="0" i="0" u="none" strike="noStrike" kern="1200" cap="none" spc="0" normalizeH="0" baseline="0" noProof="0" dirty="0">
                <a:ln>
                  <a:noFill/>
                </a:ln>
                <a:solidFill>
                  <a:srgbClr val="000000"/>
                </a:solidFill>
                <a:effectLst/>
                <a:uLnTx/>
                <a:uFillTx/>
                <a:latin typeface="Calibri" panose="020F0502020204030204"/>
                <a:ea typeface="Times New Roman"/>
                <a:cs typeface="Times New Roman"/>
              </a:rPr>
              <a:t> </a:t>
            </a:r>
            <a:r>
              <a:rPr kumimoji="0" lang="fr-FR" sz="2400" b="0" i="0" u="none" strike="noStrike" kern="1200" cap="none" spc="0" normalizeH="0" baseline="0" noProof="0" dirty="0">
                <a:ln>
                  <a:noFill/>
                </a:ln>
                <a:solidFill>
                  <a:srgbClr val="FF0000"/>
                </a:solidFill>
                <a:effectLst/>
                <a:uLnTx/>
                <a:uFillTx/>
                <a:latin typeface="Calibri" panose="020F0502020204030204"/>
                <a:ea typeface="Times New Roman"/>
                <a:cs typeface="Times New Roman"/>
              </a:rPr>
              <a:t>oiseau</a:t>
            </a:r>
            <a:r>
              <a:rPr kumimoji="0" lang="fr-FR" sz="2400" b="0" i="0" u="none" strike="noStrike" kern="1200" cap="none" spc="0" normalizeH="0" baseline="0" noProof="0" dirty="0">
                <a:ln>
                  <a:noFill/>
                </a:ln>
                <a:solidFill>
                  <a:srgbClr val="000000"/>
                </a:solidFill>
                <a:effectLst/>
                <a:uLnTx/>
                <a:uFillTx/>
                <a:latin typeface="Calibri" panose="020F0502020204030204"/>
                <a:ea typeface="Times New Roman"/>
                <a:cs typeface="Times New Roman"/>
              </a:rPr>
              <a:t> </a:t>
            </a:r>
            <a:r>
              <a:rPr kumimoji="0" lang="fr-FR" sz="2400" b="0" i="0" u="none" strike="noStrike" kern="1200" cap="none" spc="0" normalizeH="0" baseline="0" noProof="0" dirty="0" err="1">
                <a:ln>
                  <a:noFill/>
                </a:ln>
                <a:solidFill>
                  <a:srgbClr val="FF0000"/>
                </a:solidFill>
                <a:effectLst/>
                <a:uLnTx/>
                <a:uFillTx/>
                <a:latin typeface="Calibri" panose="020F0502020204030204"/>
                <a:ea typeface="Times New Roman"/>
                <a:cs typeface="Times New Roman"/>
              </a:rPr>
              <a:t>volti</a:t>
            </a:r>
            <a:r>
              <a:rPr kumimoji="0" lang="fr-FR" sz="2400" b="0" i="0" u="none" strike="noStrike" kern="1200" cap="none" spc="0" normalizeH="0" baseline="0" noProof="0" dirty="0" err="1">
                <a:ln>
                  <a:noFill/>
                </a:ln>
                <a:solidFill>
                  <a:srgbClr val="000000"/>
                </a:solidFill>
                <a:effectLst/>
                <a:uLnTx/>
                <a:uFillTx/>
                <a:latin typeface="Calibri" panose="020F0502020204030204"/>
                <a:ea typeface="Times New Roman"/>
                <a:cs typeface="Times New Roman"/>
              </a:rPr>
              <a:t>ɫʁ</a:t>
            </a:r>
            <a:r>
              <a:rPr kumimoji="0" lang="fr-FR" sz="2400" b="0" i="0" u="none" strike="noStrike" kern="1200" cap="none" spc="0" normalizeH="0" baseline="0" noProof="0" dirty="0" err="1">
                <a:ln>
                  <a:noFill/>
                </a:ln>
                <a:solidFill>
                  <a:srgbClr val="FF0000"/>
                </a:solidFill>
                <a:effectLst/>
                <a:uLnTx/>
                <a:uFillTx/>
                <a:latin typeface="Calibri" panose="020F0502020204030204"/>
                <a:ea typeface="Times New Roman"/>
                <a:cs typeface="Times New Roman"/>
              </a:rPr>
              <a:t>an</a:t>
            </a:r>
            <a:r>
              <a:rPr kumimoji="0" lang="fr-FR" sz="2400" b="0" i="0" u="none" strike="noStrike" kern="1200" cap="none" spc="0" normalizeH="0" baseline="0" noProof="0" dirty="0" err="1">
                <a:ln>
                  <a:noFill/>
                </a:ln>
                <a:solidFill>
                  <a:srgbClr val="0070C0"/>
                </a:solidFill>
                <a:effectLst/>
                <a:uLnTx/>
                <a:uFillTx/>
                <a:latin typeface="Calibri" panose="020F0502020204030204"/>
                <a:ea typeface="Times New Roman"/>
                <a:cs typeface="Times New Roman"/>
              </a:rPr>
              <a:t>t</a:t>
            </a:r>
            <a:r>
              <a:rPr kumimoji="0" lang="fr-FR" sz="2400" b="0" i="0" u="none" strike="noStrike" kern="1200" cap="none" spc="0" normalizeH="0" baseline="0" noProof="0" dirty="0">
                <a:ln>
                  <a:noFill/>
                </a:ln>
                <a:solidFill>
                  <a:srgbClr val="000000"/>
                </a:solidFill>
                <a:effectLst/>
                <a:uLnTx/>
                <a:uFillTx/>
                <a:latin typeface="Calibri" panose="020F0502020204030204"/>
                <a:ea typeface="Times New Roman"/>
                <a:cs typeface="Times New Roman"/>
              </a:rPr>
              <a:t> </a:t>
            </a:r>
            <a:r>
              <a:rPr kumimoji="0" lang="fr-FR" sz="2400" b="0" i="0" u="none" strike="noStrike" kern="1200" cap="none" spc="0" normalizeH="0" baseline="0" noProof="0" dirty="0">
                <a:ln>
                  <a:noFill/>
                </a:ln>
                <a:solidFill>
                  <a:srgbClr val="FF0000"/>
                </a:solidFill>
                <a:effectLst/>
                <a:uLnTx/>
                <a:uFillTx/>
                <a:latin typeface="Calibri" panose="020F0502020204030204"/>
                <a:ea typeface="Times New Roman"/>
                <a:cs typeface="Times New Roman"/>
              </a:rPr>
              <a:t>au bor</a:t>
            </a:r>
            <a:r>
              <a:rPr kumimoji="0" lang="fr-FR" sz="2400" b="0" i="0" u="none" strike="noStrike" kern="1200" cap="none" spc="0" normalizeH="0" baseline="0" noProof="0" dirty="0">
                <a:ln>
                  <a:noFill/>
                </a:ln>
                <a:solidFill>
                  <a:srgbClr val="0070C0"/>
                </a:solidFill>
                <a:effectLst/>
                <a:uLnTx/>
                <a:uFillTx/>
                <a:latin typeface="Calibri" panose="020F0502020204030204"/>
                <a:ea typeface="Times New Roman"/>
                <a:cs typeface="Times New Roman"/>
              </a:rPr>
              <a:t>d</a:t>
            </a:r>
            <a:r>
              <a:rPr kumimoji="0" lang="fr-FR" sz="2400" b="0" i="0" u="none" strike="noStrike" kern="1200" cap="none" spc="0" normalizeH="0" baseline="0" noProof="0" dirty="0">
                <a:ln>
                  <a:noFill/>
                </a:ln>
                <a:solidFill>
                  <a:srgbClr val="000000"/>
                </a:solidFill>
                <a:effectLst/>
                <a:uLnTx/>
                <a:uFillTx/>
                <a:latin typeface="Calibri" panose="020F0502020204030204"/>
                <a:ea typeface="Times New Roman"/>
                <a:cs typeface="Times New Roman"/>
              </a:rPr>
              <a:t>.</a:t>
            </a:r>
            <a:endParaRPr kumimoji="0" lang="fr-FR" sz="2400" b="0" i="0" u="none" strike="noStrike" kern="1200" cap="none" spc="0" normalizeH="0" baseline="0" noProof="0" dirty="0">
              <a:ln>
                <a:noFill/>
              </a:ln>
              <a:solidFill>
                <a:prstClr val="black"/>
              </a:solidFill>
              <a:effectLst/>
              <a:uLnTx/>
              <a:uFillTx/>
              <a:latin typeface="Calibri" panose="020F0502020204030204"/>
              <a:ea typeface="Calibri"/>
              <a:cs typeface="Times New Roman"/>
            </a:endParaRPr>
          </a:p>
        </p:txBody>
      </p:sp>
      <p:sp>
        <p:nvSpPr>
          <p:cNvPr id="3" name="Espace réservé du numéro de diapositive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40BDE8-A347-4875-A475-7FD61187C9EA}" type="slidenum">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fr-F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322727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500" fill="hold"/>
                                        <p:tgtEl>
                                          <p:spTgt spid="5"/>
                                        </p:tgtEl>
                                        <p:attrNameLst>
                                          <p:attrName>ppt_w</p:attrName>
                                        </p:attrNameLst>
                                      </p:cBhvr>
                                      <p:tavLst>
                                        <p:tav tm="0">
                                          <p:val>
                                            <p:fltVal val="0"/>
                                          </p:val>
                                        </p:tav>
                                        <p:tav tm="100000">
                                          <p:val>
                                            <p:strVal val="#ppt_w"/>
                                          </p:val>
                                        </p:tav>
                                      </p:tavLst>
                                    </p:anim>
                                    <p:anim calcmode="lin" valueType="num">
                                      <p:cBhvr>
                                        <p:cTn id="12" dur="500" fill="hold"/>
                                        <p:tgtEl>
                                          <p:spTgt spid="5"/>
                                        </p:tgtEl>
                                        <p:attrNameLst>
                                          <p:attrName>ppt_h</p:attrName>
                                        </p:attrNameLst>
                                      </p:cBhvr>
                                      <p:tavLst>
                                        <p:tav tm="0">
                                          <p:val>
                                            <p:fltVal val="0"/>
                                          </p:val>
                                        </p:tav>
                                        <p:tav tm="100000">
                                          <p:val>
                                            <p:strVal val="#ppt_h"/>
                                          </p:val>
                                        </p:tav>
                                      </p:tavLst>
                                    </p:anim>
                                    <p:animEffect transition="in" filter="fade">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5" presetClass="entr" presetSubtype="10"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checkerboard(across)">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9441120" y="620107"/>
            <a:ext cx="2688278" cy="4401205"/>
          </a:xfrm>
          <a:prstGeom prst="rect">
            <a:avLst/>
          </a:prstGeom>
        </p:spPr>
        <p:txBody>
          <a:bodyPr wrap="square">
            <a:spAutoFit/>
          </a:bodyPr>
          <a:lstStyle/>
          <a:p>
            <a:pPr marL="441960">
              <a:spcAft>
                <a:spcPts val="0"/>
              </a:spcAft>
            </a:pPr>
            <a:r>
              <a:rPr lang="fr-FR" sz="2000" b="1" dirty="0">
                <a:solidFill>
                  <a:schemeClr val="accent5">
                    <a:lumMod val="50000"/>
                  </a:schemeClr>
                </a:solidFill>
                <a:latin typeface="Calibri" panose="020F0502020204030204" pitchFamily="34" charset="0"/>
                <a:ea typeface="Calibri" panose="020F0502020204030204" pitchFamily="34" charset="0"/>
              </a:rPr>
              <a:t>Quelle difficultés avez-vous rencontrées ? </a:t>
            </a:r>
            <a:endParaRPr lang="fr-FR" sz="2000" b="1" dirty="0" smtClean="0">
              <a:solidFill>
                <a:schemeClr val="accent5">
                  <a:lumMod val="50000"/>
                </a:schemeClr>
              </a:solidFill>
              <a:latin typeface="Calibri" panose="020F0502020204030204" pitchFamily="34" charset="0"/>
              <a:ea typeface="Calibri" panose="020F0502020204030204" pitchFamily="34" charset="0"/>
            </a:endParaRPr>
          </a:p>
          <a:p>
            <a:pPr marL="441960">
              <a:spcAft>
                <a:spcPts val="0"/>
              </a:spcAft>
            </a:pPr>
            <a:endParaRPr lang="fr-FR" sz="2000" b="1" dirty="0">
              <a:solidFill>
                <a:schemeClr val="accent5">
                  <a:lumMod val="50000"/>
                </a:schemeClr>
              </a:solidFill>
              <a:latin typeface="Calibri" panose="020F0502020204030204" pitchFamily="34" charset="0"/>
              <a:ea typeface="Calibri" panose="020F0502020204030204" pitchFamily="34" charset="0"/>
            </a:endParaRPr>
          </a:p>
          <a:p>
            <a:pPr marL="441960">
              <a:spcAft>
                <a:spcPts val="0"/>
              </a:spcAft>
            </a:pPr>
            <a:r>
              <a:rPr lang="fr-FR" sz="2000" b="1" dirty="0" smtClean="0">
                <a:solidFill>
                  <a:schemeClr val="accent5">
                    <a:lumMod val="50000"/>
                  </a:schemeClr>
                </a:solidFill>
                <a:latin typeface="Calibri" panose="020F0502020204030204" pitchFamily="34" charset="0"/>
                <a:ea typeface="Calibri" panose="020F0502020204030204" pitchFamily="34" charset="0"/>
              </a:rPr>
              <a:t>Qu’avez-vous </a:t>
            </a:r>
            <a:r>
              <a:rPr lang="fr-FR" sz="2000" b="1" dirty="0">
                <a:solidFill>
                  <a:schemeClr val="accent5">
                    <a:lumMod val="50000"/>
                  </a:schemeClr>
                </a:solidFill>
                <a:latin typeface="Calibri" panose="020F0502020204030204" pitchFamily="34" charset="0"/>
                <a:ea typeface="Calibri" panose="020F0502020204030204" pitchFamily="34" charset="0"/>
              </a:rPr>
              <a:t>dû mobiliser comme compétences pour parvenir à une lecture fluide et expressive de ce texte ? </a:t>
            </a:r>
            <a:endParaRPr lang="fr-FR" sz="2000" b="1" dirty="0" smtClean="0">
              <a:solidFill>
                <a:schemeClr val="accent5">
                  <a:lumMod val="50000"/>
                </a:schemeClr>
              </a:solidFill>
              <a:latin typeface="Calibri" panose="020F0502020204030204" pitchFamily="34" charset="0"/>
              <a:ea typeface="Calibri" panose="020F0502020204030204" pitchFamily="34" charset="0"/>
            </a:endParaRPr>
          </a:p>
          <a:p>
            <a:pPr marL="441960">
              <a:spcAft>
                <a:spcPts val="0"/>
              </a:spcAft>
            </a:pPr>
            <a:r>
              <a:rPr lang="fr-FR" sz="2000" b="1" dirty="0" smtClean="0">
                <a:solidFill>
                  <a:schemeClr val="accent5">
                    <a:lumMod val="50000"/>
                  </a:schemeClr>
                </a:solidFill>
                <a:effectLst/>
                <a:latin typeface="Calibri" panose="020F0502020204030204" pitchFamily="34" charset="0"/>
                <a:ea typeface="Calibri" panose="020F0502020204030204" pitchFamily="34" charset="0"/>
              </a:rPr>
              <a:t>A quel moment y êtes-vous parvenus ? </a:t>
            </a:r>
            <a:endParaRPr lang="fr-FR" sz="2000" b="1" dirty="0">
              <a:solidFill>
                <a:schemeClr val="accent5">
                  <a:lumMod val="50000"/>
                </a:schemeClr>
              </a:solidFill>
              <a:effectLst/>
              <a:latin typeface="Arial" panose="020B0604020202020204" pitchFamily="34" charset="0"/>
              <a:ea typeface="Calibri" panose="020F0502020204030204" pitchFamily="34" charset="0"/>
            </a:endParaRPr>
          </a:p>
        </p:txBody>
      </p:sp>
      <p:sp>
        <p:nvSpPr>
          <p:cNvPr id="5" name="Espace réservé du numéro de diapositive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40BDE8-A347-4875-A475-7FD61187C9EA}" type="slidenum">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fr-F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Rectangle 5"/>
          <p:cNvSpPr/>
          <p:nvPr/>
        </p:nvSpPr>
        <p:spPr>
          <a:xfrm>
            <a:off x="479376" y="404664"/>
            <a:ext cx="9272228" cy="5693866"/>
          </a:xfrm>
          <a:prstGeom prst="rect">
            <a:avLst/>
          </a:prstGeom>
        </p:spPr>
        <p:txBody>
          <a:bodyPr wrap="square">
            <a:spAutoFit/>
          </a:bodyPr>
          <a:lstStyle/>
          <a:p>
            <a:pPr marL="342900" lvl="0" indent="-342900">
              <a:spcAft>
                <a:spcPts val="0"/>
              </a:spcAft>
              <a:buFont typeface="Calibri" panose="020F0502020204030204" pitchFamily="34" charset="0"/>
              <a:buChar char="-"/>
            </a:pPr>
            <a:r>
              <a:rPr lang="fr-FR" sz="2800" b="1" dirty="0">
                <a:solidFill>
                  <a:srgbClr val="000000"/>
                </a:solidFill>
                <a:latin typeface="Calibri" panose="020F0502020204030204" pitchFamily="34" charset="0"/>
                <a:ea typeface="Calibri" panose="020F0502020204030204" pitchFamily="34" charset="0"/>
                <a:cs typeface="Arial" panose="020B0604020202020204" pitchFamily="34" charset="0"/>
              </a:rPr>
              <a:t>Déchiffrer rapidement les </a:t>
            </a:r>
            <a:r>
              <a:rPr lang="fr-FR" sz="2800" b="1" dirty="0" smtClean="0">
                <a:solidFill>
                  <a:srgbClr val="000000"/>
                </a:solidFill>
                <a:latin typeface="Calibri" panose="020F0502020204030204" pitchFamily="34" charset="0"/>
                <a:ea typeface="Calibri" panose="020F0502020204030204" pitchFamily="34" charset="0"/>
                <a:cs typeface="Arial" panose="020B0604020202020204" pitchFamily="34" charset="0"/>
              </a:rPr>
              <a:t>mots </a:t>
            </a:r>
            <a:r>
              <a:rPr lang="fr-FR" sz="2800" dirty="0" smtClean="0">
                <a:solidFill>
                  <a:srgbClr val="000000"/>
                </a:solidFill>
                <a:latin typeface="Calibri" panose="020F0502020204030204" pitchFamily="34" charset="0"/>
                <a:ea typeface="Calibri" panose="020F0502020204030204" pitchFamily="34" charset="0"/>
                <a:cs typeface="Arial" panose="020B0604020202020204" pitchFamily="34" charset="0"/>
              </a:rPr>
              <a:t>par la voie indirecte</a:t>
            </a:r>
            <a:r>
              <a:rPr lang="fr-FR" sz="2800" b="1" dirty="0" smtClean="0">
                <a:solidFill>
                  <a:srgbClr val="000000"/>
                </a:solidFill>
                <a:latin typeface="Calibri" panose="020F0502020204030204" pitchFamily="34" charset="0"/>
                <a:ea typeface="Calibri" panose="020F0502020204030204" pitchFamily="34" charset="0"/>
                <a:cs typeface="Arial" panose="020B0604020202020204" pitchFamily="34" charset="0"/>
              </a:rPr>
              <a:t>. </a:t>
            </a:r>
          </a:p>
          <a:p>
            <a:pPr marL="342900" lvl="0" indent="-342900">
              <a:spcAft>
                <a:spcPts val="0"/>
              </a:spcAft>
              <a:buFont typeface="Calibri" panose="020F0502020204030204" pitchFamily="34" charset="0"/>
              <a:buChar char="-"/>
            </a:pPr>
            <a:r>
              <a:rPr lang="fr-FR" sz="2800" b="1" dirty="0" smtClean="0">
                <a:solidFill>
                  <a:srgbClr val="000000"/>
                </a:solidFill>
                <a:latin typeface="Calibri" panose="020F0502020204030204" pitchFamily="34" charset="0"/>
                <a:ea typeface="Calibri" panose="020F0502020204030204" pitchFamily="34" charset="0"/>
                <a:cs typeface="Arial" panose="020B0604020202020204" pitchFamily="34" charset="0"/>
              </a:rPr>
              <a:t>Identifier  </a:t>
            </a:r>
            <a:r>
              <a:rPr lang="fr-FR" sz="2800" b="1" dirty="0">
                <a:solidFill>
                  <a:srgbClr val="000000"/>
                </a:solidFill>
                <a:latin typeface="Calibri" panose="020F0502020204030204" pitchFamily="34" charset="0"/>
                <a:ea typeface="Calibri" panose="020F0502020204030204" pitchFamily="34" charset="0"/>
                <a:cs typeface="Arial" panose="020B0604020202020204" pitchFamily="34" charset="0"/>
              </a:rPr>
              <a:t>rapidement  des mots </a:t>
            </a:r>
            <a:r>
              <a:rPr lang="fr-FR" sz="2800" dirty="0">
                <a:solidFill>
                  <a:srgbClr val="000000"/>
                </a:solidFill>
                <a:latin typeface="Calibri" panose="020F0502020204030204" pitchFamily="34" charset="0"/>
                <a:ea typeface="Calibri" panose="020F0502020204030204" pitchFamily="34" charset="0"/>
                <a:cs typeface="Arial" panose="020B0604020202020204" pitchFamily="34" charset="0"/>
              </a:rPr>
              <a:t>par la voie </a:t>
            </a:r>
            <a:r>
              <a:rPr lang="fr-FR" sz="2800" dirty="0" smtClean="0">
                <a:solidFill>
                  <a:srgbClr val="000000"/>
                </a:solidFill>
                <a:latin typeface="Calibri" panose="020F0502020204030204" pitchFamily="34" charset="0"/>
                <a:ea typeface="Calibri" panose="020F0502020204030204" pitchFamily="34" charset="0"/>
                <a:cs typeface="Arial" panose="020B0604020202020204" pitchFamily="34" charset="0"/>
              </a:rPr>
              <a:t>directe </a:t>
            </a:r>
            <a:r>
              <a:rPr lang="fr-FR" sz="2400" dirty="0" smtClean="0">
                <a:solidFill>
                  <a:srgbClr val="000000"/>
                </a:solidFill>
                <a:latin typeface="Calibri" panose="020F0502020204030204" pitchFamily="34" charset="0"/>
                <a:ea typeface="Calibri" panose="020F0502020204030204" pitchFamily="34" charset="0"/>
                <a:cs typeface="Arial" panose="020B0604020202020204" pitchFamily="34" charset="0"/>
              </a:rPr>
              <a:t>(en référence au lexique orthographique en mémoire)</a:t>
            </a:r>
            <a:r>
              <a:rPr lang="fr-FR" sz="2800" dirty="0" smtClean="0">
                <a:solidFill>
                  <a:srgbClr val="000000"/>
                </a:solidFill>
                <a:latin typeface="Calibri" panose="020F0502020204030204" pitchFamily="34" charset="0"/>
                <a:ea typeface="Calibri" panose="020F0502020204030204" pitchFamily="34" charset="0"/>
                <a:cs typeface="Arial" panose="020B0604020202020204" pitchFamily="34" charset="0"/>
              </a:rPr>
              <a:t>,  </a:t>
            </a:r>
            <a:r>
              <a:rPr lang="fr-FR" sz="2800" dirty="0">
                <a:solidFill>
                  <a:srgbClr val="000000"/>
                </a:solidFill>
                <a:latin typeface="Calibri" panose="020F0502020204030204" pitchFamily="34" charset="0"/>
                <a:ea typeface="Calibri" panose="020F0502020204030204" pitchFamily="34" charset="0"/>
                <a:cs typeface="Arial" panose="020B0604020202020204" pitchFamily="34" charset="0"/>
              </a:rPr>
              <a:t>ce qui  permet de détourner son attention du code pour </a:t>
            </a:r>
            <a:r>
              <a:rPr lang="fr-FR" sz="2800" b="1" dirty="0">
                <a:solidFill>
                  <a:srgbClr val="000000"/>
                </a:solidFill>
                <a:latin typeface="Calibri" panose="020F0502020204030204" pitchFamily="34" charset="0"/>
                <a:ea typeface="Calibri" panose="020F0502020204030204" pitchFamily="34" charset="0"/>
                <a:cs typeface="Arial" panose="020B0604020202020204" pitchFamily="34" charset="0"/>
              </a:rPr>
              <a:t>aller vers la construction du sens</a:t>
            </a:r>
            <a:r>
              <a:rPr lang="fr-FR" sz="2800" dirty="0">
                <a:solidFill>
                  <a:srgbClr val="000000"/>
                </a:solidFill>
                <a:latin typeface="Calibri" panose="020F0502020204030204" pitchFamily="34" charset="0"/>
                <a:ea typeface="Calibri" panose="020F0502020204030204" pitchFamily="34" charset="0"/>
                <a:cs typeface="Arial" panose="020B0604020202020204" pitchFamily="34" charset="0"/>
              </a:rPr>
              <a:t>, la compréhension du texte</a:t>
            </a:r>
            <a:endParaRPr lang="fr-FR" sz="2800" dirty="0">
              <a:solidFill>
                <a:srgbClr val="000000"/>
              </a:solidFill>
              <a:latin typeface="Arial" panose="020B0604020202020204" pitchFamily="34" charset="0"/>
              <a:ea typeface="Calibri" panose="020F0502020204030204" pitchFamily="34" charset="0"/>
              <a:cs typeface="Arial" panose="020B0604020202020204" pitchFamily="34" charset="0"/>
            </a:endParaRPr>
          </a:p>
          <a:p>
            <a:pPr marL="342900" lvl="0" indent="-342900">
              <a:spcAft>
                <a:spcPts val="0"/>
              </a:spcAft>
              <a:buFont typeface="Calibri" panose="020F0502020204030204" pitchFamily="34" charset="0"/>
              <a:buChar char="-"/>
            </a:pPr>
            <a:r>
              <a:rPr lang="fr-FR" sz="2800" b="1" dirty="0">
                <a:solidFill>
                  <a:srgbClr val="000000"/>
                </a:solidFill>
                <a:latin typeface="Calibri" panose="020F0502020204030204" pitchFamily="34" charset="0"/>
                <a:ea typeface="Calibri" panose="020F0502020204030204" pitchFamily="34" charset="0"/>
                <a:cs typeface="Arial" panose="020B0604020202020204" pitchFamily="34" charset="0"/>
              </a:rPr>
              <a:t>Mobiliser  des compétences </a:t>
            </a:r>
            <a:r>
              <a:rPr lang="fr-FR" sz="2800" b="1" dirty="0" err="1">
                <a:solidFill>
                  <a:srgbClr val="000000"/>
                </a:solidFill>
                <a:latin typeface="Calibri" panose="020F0502020204030204" pitchFamily="34" charset="0"/>
                <a:ea typeface="Calibri" panose="020F0502020204030204" pitchFamily="34" charset="0"/>
                <a:cs typeface="Arial" panose="020B0604020202020204" pitchFamily="34" charset="0"/>
              </a:rPr>
              <a:t>inférentielles</a:t>
            </a:r>
            <a:r>
              <a:rPr lang="fr-FR" sz="2800" b="1" dirty="0">
                <a:solidFill>
                  <a:srgbClr val="000000"/>
                </a:solidFill>
                <a:latin typeface="Calibri" panose="020F0502020204030204" pitchFamily="34" charset="0"/>
                <a:ea typeface="Calibri" panose="020F0502020204030204" pitchFamily="34" charset="0"/>
                <a:cs typeface="Arial" panose="020B0604020202020204" pitchFamily="34" charset="0"/>
              </a:rPr>
              <a:t>, notamment connaissances littéraires</a:t>
            </a:r>
            <a:r>
              <a:rPr lang="fr-FR" sz="2800" dirty="0">
                <a:solidFill>
                  <a:srgbClr val="000000"/>
                </a:solidFill>
                <a:latin typeface="Calibri" panose="020F0502020204030204" pitchFamily="34" charset="0"/>
                <a:ea typeface="Calibri" panose="020F0502020204030204" pitchFamily="34" charset="0"/>
                <a:cs typeface="Arial" panose="020B0604020202020204" pitchFamily="34" charset="0"/>
              </a:rPr>
              <a:t> qui participent  à construire du </a:t>
            </a:r>
            <a:r>
              <a:rPr lang="fr-FR" sz="2800" dirty="0" smtClean="0">
                <a:solidFill>
                  <a:srgbClr val="000000"/>
                </a:solidFill>
                <a:latin typeface="Calibri" panose="020F0502020204030204" pitchFamily="34" charset="0"/>
                <a:ea typeface="Calibri" panose="020F0502020204030204" pitchFamily="34" charset="0"/>
                <a:cs typeface="Arial" panose="020B0604020202020204" pitchFamily="34" charset="0"/>
              </a:rPr>
              <a:t>sens</a:t>
            </a:r>
            <a:endParaRPr lang="fr-FR" sz="2800" dirty="0">
              <a:solidFill>
                <a:srgbClr val="000000"/>
              </a:solidFill>
              <a:latin typeface="Arial" panose="020B0604020202020204" pitchFamily="34" charset="0"/>
              <a:ea typeface="Calibri" panose="020F0502020204030204" pitchFamily="34" charset="0"/>
              <a:cs typeface="Arial" panose="020B0604020202020204" pitchFamily="34" charset="0"/>
            </a:endParaRPr>
          </a:p>
          <a:p>
            <a:pPr marL="342900" lvl="0" indent="-342900">
              <a:spcAft>
                <a:spcPts val="0"/>
              </a:spcAft>
              <a:buFont typeface="Calibri" panose="020F0502020204030204" pitchFamily="34" charset="0"/>
              <a:buChar char="-"/>
            </a:pPr>
            <a:r>
              <a:rPr lang="fr-FR" sz="2800" b="1" dirty="0">
                <a:solidFill>
                  <a:srgbClr val="000000"/>
                </a:solidFill>
                <a:latin typeface="Calibri" panose="020F0502020204030204" pitchFamily="34" charset="0"/>
                <a:ea typeface="Calibri" panose="020F0502020204030204" pitchFamily="34" charset="0"/>
                <a:cs typeface="Arial" panose="020B0604020202020204" pitchFamily="34" charset="0"/>
              </a:rPr>
              <a:t>Mobiliser des  compétences linguistiques</a:t>
            </a:r>
            <a:r>
              <a:rPr lang="fr-FR" sz="2800" dirty="0">
                <a:solidFill>
                  <a:srgbClr val="000000"/>
                </a:solidFill>
                <a:latin typeface="Calibri" panose="020F0502020204030204" pitchFamily="34" charset="0"/>
                <a:ea typeface="Calibri" panose="020F0502020204030204" pitchFamily="34" charset="0"/>
                <a:cs typeface="Arial" panose="020B0604020202020204" pitchFamily="34" charset="0"/>
              </a:rPr>
              <a:t> (syntaxe et vocabulaire).</a:t>
            </a:r>
            <a:endParaRPr lang="fr-FR" sz="2800" dirty="0">
              <a:solidFill>
                <a:srgbClr val="000000"/>
              </a:solidFill>
              <a:latin typeface="Arial" panose="020B0604020202020204" pitchFamily="34" charset="0"/>
              <a:ea typeface="Calibri" panose="020F0502020204030204" pitchFamily="34" charset="0"/>
              <a:cs typeface="Arial" panose="020B0604020202020204" pitchFamily="34" charset="0"/>
            </a:endParaRPr>
          </a:p>
          <a:p>
            <a:pPr marL="342900" lvl="0" indent="-342900">
              <a:spcAft>
                <a:spcPts val="0"/>
              </a:spcAft>
              <a:buFont typeface="Calibri" panose="020F0502020204030204" pitchFamily="34" charset="0"/>
              <a:buChar char="-"/>
            </a:pPr>
            <a:r>
              <a:rPr lang="fr-FR" sz="2800" b="1" dirty="0">
                <a:solidFill>
                  <a:srgbClr val="000000"/>
                </a:solidFill>
                <a:latin typeface="Calibri" panose="020F0502020204030204" pitchFamily="34" charset="0"/>
                <a:ea typeface="Calibri" panose="020F0502020204030204" pitchFamily="34" charset="0"/>
                <a:cs typeface="Arial" panose="020B0604020202020204" pitchFamily="34" charset="0"/>
              </a:rPr>
              <a:t>Mobiliser  des compétences d’autorégulation </a:t>
            </a:r>
            <a:r>
              <a:rPr lang="fr-FR" sz="2800" dirty="0">
                <a:solidFill>
                  <a:srgbClr val="000000"/>
                </a:solidFill>
                <a:latin typeface="Calibri" panose="020F0502020204030204" pitchFamily="34" charset="0"/>
                <a:ea typeface="Calibri" panose="020F0502020204030204" pitchFamily="34" charset="0"/>
                <a:cs typeface="Arial" panose="020B0604020202020204" pitchFamily="34" charset="0"/>
              </a:rPr>
              <a:t>après avoir émis des hypothèses concernant la reconnaissance des </a:t>
            </a:r>
            <a:r>
              <a:rPr lang="fr-FR" sz="2800" dirty="0" smtClean="0">
                <a:solidFill>
                  <a:srgbClr val="000000"/>
                </a:solidFill>
                <a:latin typeface="Calibri" panose="020F0502020204030204" pitchFamily="34" charset="0"/>
                <a:ea typeface="Calibri" panose="020F0502020204030204" pitchFamily="34" charset="0"/>
                <a:cs typeface="Arial" panose="020B0604020202020204" pitchFamily="34" charset="0"/>
              </a:rPr>
              <a:t>mots en repérant et corrigeant ses erreurs.</a:t>
            </a:r>
            <a:endParaRPr lang="fr-FR" sz="28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7974303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35360" y="548680"/>
            <a:ext cx="11521280" cy="543594"/>
          </a:xfrm>
        </p:spPr>
        <p:txBody>
          <a:bodyPr rtlCol="0">
            <a:noAutofit/>
          </a:bodyPr>
          <a:lstStyle/>
          <a:p>
            <a:r>
              <a:rPr lang="fr-FR" sz="2400" dirty="0">
                <a:latin typeface="Calibri" panose="020F0502020204030204" pitchFamily="34" charset="0"/>
              </a:rPr>
              <a:t/>
            </a:r>
            <a:br>
              <a:rPr lang="fr-FR" sz="2400" dirty="0">
                <a:latin typeface="Calibri" panose="020F0502020204030204" pitchFamily="34" charset="0"/>
              </a:rPr>
            </a:br>
            <a:r>
              <a:rPr lang="fr-FR" sz="2800" b="1" dirty="0">
                <a:latin typeface="Calibri" panose="020F0502020204030204" pitchFamily="34" charset="0"/>
              </a:rPr>
              <a:t>Quelles compétences et connaissances doit-on développer chez les élèves pour leur permettre d’avoir une bonne fluence de </a:t>
            </a:r>
            <a:r>
              <a:rPr lang="fr-FR" sz="2800" b="1" dirty="0" smtClean="0">
                <a:latin typeface="Calibri" panose="020F0502020204030204" pitchFamily="34" charset="0"/>
              </a:rPr>
              <a:t>lectur</a:t>
            </a:r>
            <a:r>
              <a:rPr lang="fr-FR" sz="2800" b="1" dirty="0">
                <a:latin typeface="Calibri" panose="020F0502020204030204" pitchFamily="34" charset="0"/>
              </a:rPr>
              <a:t>e ? </a:t>
            </a:r>
            <a:endParaRPr lang="fr-FR" sz="2800" dirty="0">
              <a:latin typeface="Calibri" panose="020F0502020204030204" pitchFamily="34" charset="0"/>
            </a:endParaRPr>
          </a:p>
        </p:txBody>
      </p:sp>
      <p:graphicFrame>
        <p:nvGraphicFramePr>
          <p:cNvPr id="7" name="Diagramme 6"/>
          <p:cNvGraphicFramePr/>
          <p:nvPr>
            <p:extLst>
              <p:ext uri="{D42A27DB-BD31-4B8C-83A1-F6EECF244321}">
                <p14:modId xmlns:p14="http://schemas.microsoft.com/office/powerpoint/2010/main" val="3466590757"/>
              </p:ext>
            </p:extLst>
          </p:nvPr>
        </p:nvGraphicFramePr>
        <p:xfrm>
          <a:off x="191344" y="1340768"/>
          <a:ext cx="9032552" cy="51125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Accolade fermante 7"/>
          <p:cNvSpPr/>
          <p:nvPr/>
        </p:nvSpPr>
        <p:spPr>
          <a:xfrm>
            <a:off x="7536160" y="3212976"/>
            <a:ext cx="576064" cy="3168352"/>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10" name="ZoneTexte 9"/>
          <p:cNvSpPr txBox="1"/>
          <p:nvPr/>
        </p:nvSpPr>
        <p:spPr>
          <a:xfrm>
            <a:off x="8328248" y="4571836"/>
            <a:ext cx="3672408" cy="369332"/>
          </a:xfrm>
          <a:prstGeom prst="rect">
            <a:avLst/>
          </a:prstGeom>
          <a:noFill/>
        </p:spPr>
        <p:txBody>
          <a:bodyPr wrap="square" rtlCol="0">
            <a:spAutoFit/>
          </a:bodyPr>
          <a:lstStyle/>
          <a:p>
            <a:r>
              <a:rPr lang="fr-FR" b="1" dirty="0" smtClean="0">
                <a:latin typeface="Calibri" panose="020F0502020204030204" pitchFamily="34" charset="0"/>
              </a:rPr>
              <a:t>Entraîner la lecture à voix haute</a:t>
            </a:r>
            <a:endParaRPr lang="fr-FR" b="1" dirty="0">
              <a:latin typeface="Calibri" panose="020F0502020204030204" pitchFamily="34" charset="0"/>
            </a:endParaRPr>
          </a:p>
        </p:txBody>
      </p:sp>
      <p:cxnSp>
        <p:nvCxnSpPr>
          <p:cNvPr id="14" name="Connecteur droit avec flèche 13"/>
          <p:cNvCxnSpPr/>
          <p:nvPr/>
        </p:nvCxnSpPr>
        <p:spPr>
          <a:xfrm>
            <a:off x="7248128" y="1700808"/>
            <a:ext cx="64807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5" name="ZoneTexte 14"/>
          <p:cNvSpPr txBox="1"/>
          <p:nvPr/>
        </p:nvSpPr>
        <p:spPr>
          <a:xfrm>
            <a:off x="8112224" y="1479025"/>
            <a:ext cx="2582245" cy="369332"/>
          </a:xfrm>
          <a:prstGeom prst="rect">
            <a:avLst/>
          </a:prstGeom>
          <a:noFill/>
        </p:spPr>
        <p:txBody>
          <a:bodyPr wrap="none" rtlCol="0">
            <a:spAutoFit/>
          </a:bodyPr>
          <a:lstStyle/>
          <a:p>
            <a:r>
              <a:rPr lang="fr-FR" b="1" dirty="0" smtClean="0">
                <a:latin typeface="Calibri" panose="020F0502020204030204" pitchFamily="34" charset="0"/>
              </a:rPr>
              <a:t>Voie indirecte, décodage </a:t>
            </a:r>
            <a:endParaRPr lang="fr-FR" b="1" dirty="0">
              <a:latin typeface="Calibri" panose="020F0502020204030204" pitchFamily="34" charset="0"/>
            </a:endParaRPr>
          </a:p>
        </p:txBody>
      </p:sp>
      <p:cxnSp>
        <p:nvCxnSpPr>
          <p:cNvPr id="16" name="Connecteur droit avec flèche 15"/>
          <p:cNvCxnSpPr/>
          <p:nvPr/>
        </p:nvCxnSpPr>
        <p:spPr>
          <a:xfrm>
            <a:off x="7248128" y="2564904"/>
            <a:ext cx="64807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7" name="ZoneTexte 16"/>
          <p:cNvSpPr txBox="1"/>
          <p:nvPr/>
        </p:nvSpPr>
        <p:spPr>
          <a:xfrm>
            <a:off x="8093425" y="2334943"/>
            <a:ext cx="2383666" cy="369332"/>
          </a:xfrm>
          <a:prstGeom prst="rect">
            <a:avLst/>
          </a:prstGeom>
          <a:noFill/>
        </p:spPr>
        <p:txBody>
          <a:bodyPr wrap="none" rtlCol="0">
            <a:spAutoFit/>
          </a:bodyPr>
          <a:lstStyle/>
          <a:p>
            <a:r>
              <a:rPr lang="fr-FR" b="1" dirty="0" smtClean="0">
                <a:latin typeface="Calibri" panose="020F0502020204030204" pitchFamily="34" charset="0"/>
              </a:rPr>
              <a:t>Voie directe, adressage</a:t>
            </a:r>
            <a:endParaRPr lang="fr-FR" b="1" dirty="0">
              <a:latin typeface="Calibri" panose="020F0502020204030204" pitchFamily="34" charset="0"/>
            </a:endParaRPr>
          </a:p>
        </p:txBody>
      </p:sp>
    </p:spTree>
    <p:extLst>
      <p:ext uri="{BB962C8B-B14F-4D97-AF65-F5344CB8AC3E}">
        <p14:creationId xmlns:p14="http://schemas.microsoft.com/office/powerpoint/2010/main" val="3474292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xEl>
                                              <p:pRg st="0" end="0"/>
                                            </p:txEl>
                                          </p:spTgt>
                                        </p:tgtEl>
                                        <p:attrNameLst>
                                          <p:attrName>style.visibility</p:attrName>
                                        </p:attrNameLst>
                                      </p:cBhvr>
                                      <p:to>
                                        <p:strVal val="visible"/>
                                      </p:to>
                                    </p:set>
                                    <p:animEffect transition="in" filter="fade">
                                      <p:cBhvr>
                                        <p:cTn id="12" dur="500"/>
                                        <p:tgtEl>
                                          <p:spTgt spid="1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AsOne/>
      </p:bldGraphic>
      <p:bldP spid="10" grpId="0"/>
      <p:bldP spid="1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63352" y="260648"/>
            <a:ext cx="11809312" cy="720080"/>
          </a:xfrm>
        </p:spPr>
        <p:txBody>
          <a:bodyPr rtlCol="0">
            <a:noAutofit/>
          </a:bodyPr>
          <a:lstStyle/>
          <a:p>
            <a:r>
              <a:rPr lang="fr-FR" sz="2400" b="1" dirty="0">
                <a:solidFill>
                  <a:schemeClr val="accent1">
                    <a:lumMod val="60000"/>
                    <a:lumOff val="40000"/>
                  </a:schemeClr>
                </a:solidFill>
                <a:latin typeface="Calibri" panose="020F0502020204030204" pitchFamily="34" charset="0"/>
              </a:rPr>
              <a:t>Comment enseigner la fluence de lecture en classe, repères pédagogiques et didactiques ? </a:t>
            </a:r>
            <a:r>
              <a:rPr lang="fr-FR" dirty="0">
                <a:solidFill>
                  <a:schemeClr val="accent1">
                    <a:lumMod val="60000"/>
                    <a:lumOff val="40000"/>
                  </a:schemeClr>
                </a:solidFill>
              </a:rPr>
              <a:t/>
            </a:r>
            <a:br>
              <a:rPr lang="fr-FR" dirty="0">
                <a:solidFill>
                  <a:schemeClr val="accent1">
                    <a:lumMod val="60000"/>
                    <a:lumOff val="40000"/>
                  </a:schemeClr>
                </a:solidFill>
              </a:rPr>
            </a:br>
            <a:endParaRPr lang="fr-FR" sz="2400" dirty="0">
              <a:solidFill>
                <a:schemeClr val="accent1">
                  <a:lumMod val="60000"/>
                  <a:lumOff val="40000"/>
                </a:schemeClr>
              </a:solidFill>
            </a:endParaRPr>
          </a:p>
        </p:txBody>
      </p:sp>
      <p:sp>
        <p:nvSpPr>
          <p:cNvPr id="3" name="ZoneTexte 2"/>
          <p:cNvSpPr txBox="1"/>
          <p:nvPr/>
        </p:nvSpPr>
        <p:spPr>
          <a:xfrm>
            <a:off x="623392" y="1002258"/>
            <a:ext cx="10513168" cy="4524315"/>
          </a:xfrm>
          <a:prstGeom prst="rect">
            <a:avLst/>
          </a:prstGeom>
          <a:noFill/>
        </p:spPr>
        <p:txBody>
          <a:bodyPr wrap="square" rtlCol="0">
            <a:spAutoFit/>
          </a:bodyPr>
          <a:lstStyle/>
          <a:p>
            <a:r>
              <a:rPr lang="fr-FR" sz="2400" b="1" dirty="0">
                <a:latin typeface="Calibri" panose="020F0502020204030204" pitchFamily="34" charset="0"/>
              </a:rPr>
              <a:t>D</a:t>
            </a:r>
            <a:r>
              <a:rPr lang="fr-FR" sz="2400" b="1" dirty="0" smtClean="0">
                <a:latin typeface="Calibri" panose="020F0502020204030204" pitchFamily="34" charset="0"/>
              </a:rPr>
              <a:t>ans le cadre de cette formation, nous avons fait le choix de </a:t>
            </a:r>
            <a:r>
              <a:rPr lang="fr-FR" sz="2400" b="1" dirty="0">
                <a:latin typeface="Calibri" panose="020F0502020204030204" pitchFamily="34" charset="0"/>
              </a:rPr>
              <a:t>nous intéresser aux compétences suivantes </a:t>
            </a:r>
            <a:r>
              <a:rPr lang="fr-FR" sz="2400" b="1" dirty="0" smtClean="0">
                <a:latin typeface="Calibri" panose="020F0502020204030204" pitchFamily="34" charset="0"/>
              </a:rPr>
              <a:t>:</a:t>
            </a:r>
          </a:p>
          <a:p>
            <a:endParaRPr lang="fr-FR" sz="2400" dirty="0">
              <a:latin typeface="Calibri" panose="020F0502020204030204" pitchFamily="34" charset="0"/>
            </a:endParaRPr>
          </a:p>
          <a:p>
            <a:r>
              <a:rPr lang="fr-FR" sz="2400" dirty="0" smtClean="0">
                <a:latin typeface="Calibri" panose="020F0502020204030204" pitchFamily="34" charset="0"/>
              </a:rPr>
              <a:t>- </a:t>
            </a:r>
            <a:r>
              <a:rPr lang="fr-FR" sz="2400" b="1" dirty="0" smtClean="0">
                <a:latin typeface="Calibri" panose="020F0502020204030204" pitchFamily="34" charset="0"/>
              </a:rPr>
              <a:t>Automatiser </a:t>
            </a:r>
            <a:r>
              <a:rPr lang="fr-FR" sz="2400" b="1" dirty="0">
                <a:latin typeface="Calibri" panose="020F0502020204030204" pitchFamily="34" charset="0"/>
              </a:rPr>
              <a:t>et perfectionner la maîtrise du code alphabétique</a:t>
            </a:r>
            <a:r>
              <a:rPr lang="fr-FR" sz="2400" dirty="0">
                <a:latin typeface="Calibri" panose="020F0502020204030204" pitchFamily="34" charset="0"/>
              </a:rPr>
              <a:t>. Voie indirecte, décodage</a:t>
            </a:r>
            <a:r>
              <a:rPr lang="fr-FR" sz="2400" dirty="0" smtClean="0">
                <a:latin typeface="Calibri" panose="020F0502020204030204" pitchFamily="34" charset="0"/>
              </a:rPr>
              <a:t>.</a:t>
            </a:r>
          </a:p>
          <a:p>
            <a:r>
              <a:rPr lang="fr-FR" sz="2400" dirty="0" smtClean="0">
                <a:latin typeface="Calibri" panose="020F0502020204030204" pitchFamily="34" charset="0"/>
              </a:rPr>
              <a:t>- </a:t>
            </a:r>
            <a:r>
              <a:rPr lang="fr-FR" sz="2400" b="1" dirty="0" smtClean="0">
                <a:latin typeface="Calibri" panose="020F0502020204030204" pitchFamily="34" charset="0"/>
              </a:rPr>
              <a:t>Automatiser </a:t>
            </a:r>
            <a:r>
              <a:rPr lang="fr-FR" sz="2400" b="1" dirty="0">
                <a:latin typeface="Calibri" panose="020F0502020204030204" pitchFamily="34" charset="0"/>
              </a:rPr>
              <a:t>la reconnaissance orthographique des mots</a:t>
            </a:r>
            <a:r>
              <a:rPr lang="fr-FR" sz="2400" dirty="0">
                <a:latin typeface="Calibri" panose="020F0502020204030204" pitchFamily="34" charset="0"/>
              </a:rPr>
              <a:t>. Voie directe, voie </a:t>
            </a:r>
            <a:r>
              <a:rPr lang="fr-FR" sz="2400" dirty="0" smtClean="0">
                <a:latin typeface="Calibri" panose="020F0502020204030204" pitchFamily="34" charset="0"/>
              </a:rPr>
              <a:t>d’adressage</a:t>
            </a:r>
          </a:p>
          <a:p>
            <a:pPr marL="342900" indent="-342900">
              <a:buFontTx/>
              <a:buChar char="-"/>
            </a:pPr>
            <a:r>
              <a:rPr lang="fr-FR" sz="2400" b="1" dirty="0" smtClean="0">
                <a:latin typeface="Calibri" panose="020F0502020204030204" pitchFamily="34" charset="0"/>
              </a:rPr>
              <a:t>Entraîner </a:t>
            </a:r>
            <a:r>
              <a:rPr lang="fr-FR" sz="2400" b="1" dirty="0">
                <a:latin typeface="Calibri" panose="020F0502020204030204" pitchFamily="34" charset="0"/>
              </a:rPr>
              <a:t>la lecture à voix haute </a:t>
            </a:r>
            <a:r>
              <a:rPr lang="fr-FR" sz="2400" dirty="0">
                <a:latin typeface="Calibri" panose="020F0502020204030204" pitchFamily="34" charset="0"/>
              </a:rPr>
              <a:t>: Lier les mots entre eux en groupant les mots en unités syntaxiques ou en unités de sens pour construire des groupes de </a:t>
            </a:r>
            <a:r>
              <a:rPr lang="fr-FR" sz="2400" dirty="0" smtClean="0">
                <a:latin typeface="Calibri" panose="020F0502020204030204" pitchFamily="34" charset="0"/>
              </a:rPr>
              <a:t>souffle, utiliser </a:t>
            </a:r>
            <a:r>
              <a:rPr lang="fr-FR" sz="2400" dirty="0">
                <a:latin typeface="Calibri" panose="020F0502020204030204" pitchFamily="34" charset="0"/>
              </a:rPr>
              <a:t>la </a:t>
            </a:r>
            <a:r>
              <a:rPr lang="fr-FR" sz="2400" dirty="0" smtClean="0">
                <a:latin typeface="Calibri" panose="020F0502020204030204" pitchFamily="34" charset="0"/>
              </a:rPr>
              <a:t>ponctuation, adopter </a:t>
            </a:r>
            <a:r>
              <a:rPr lang="fr-FR" sz="2400" dirty="0">
                <a:latin typeface="Calibri" panose="020F0502020204030204" pitchFamily="34" charset="0"/>
              </a:rPr>
              <a:t>l’intonation adéquate pour donner son sens au texte. </a:t>
            </a:r>
            <a:r>
              <a:rPr lang="fr-FR" sz="2400" dirty="0" smtClean="0">
                <a:latin typeface="Calibri" panose="020F0502020204030204" pitchFamily="34" charset="0"/>
              </a:rPr>
              <a:t> </a:t>
            </a:r>
          </a:p>
          <a:p>
            <a:pPr marL="342900" indent="-342900">
              <a:buFontTx/>
              <a:buChar char="-"/>
            </a:pPr>
            <a:r>
              <a:rPr lang="fr-FR" sz="2400" b="1" dirty="0" smtClean="0">
                <a:solidFill>
                  <a:srgbClr val="FF0000"/>
                </a:solidFill>
                <a:latin typeface="Calibri" panose="020F0502020204030204" pitchFamily="34" charset="0"/>
              </a:rPr>
              <a:t>Nous n’aborderons pas la lecture expressive traitée dans le guide framboise. </a:t>
            </a:r>
            <a:endParaRPr lang="fr-FR" sz="2400" b="1" dirty="0">
              <a:solidFill>
                <a:srgbClr val="FF0000"/>
              </a:solidFill>
              <a:latin typeface="Calibri" panose="020F0502020204030204" pitchFamily="34" charset="0"/>
            </a:endParaRPr>
          </a:p>
        </p:txBody>
      </p:sp>
    </p:spTree>
    <p:extLst>
      <p:ext uri="{BB962C8B-B14F-4D97-AF65-F5344CB8AC3E}">
        <p14:creationId xmlns:p14="http://schemas.microsoft.com/office/powerpoint/2010/main" val="7785395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07368" y="260648"/>
            <a:ext cx="10260632" cy="936104"/>
          </a:xfrm>
        </p:spPr>
        <p:txBody>
          <a:bodyPr rtlCol="0">
            <a:noAutofit/>
          </a:bodyPr>
          <a:lstStyle/>
          <a:p>
            <a:pPr algn="ctr" rtl="0"/>
            <a:r>
              <a:rPr lang="fr-FR" sz="3200" b="1" dirty="0" smtClean="0">
                <a:solidFill>
                  <a:schemeClr val="accent1">
                    <a:lumMod val="60000"/>
                    <a:lumOff val="40000"/>
                  </a:schemeClr>
                </a:solidFill>
                <a:latin typeface="Calibri" panose="020F0502020204030204" pitchFamily="34" charset="0"/>
              </a:rPr>
              <a:t>Objectifs de la formation </a:t>
            </a:r>
            <a:br>
              <a:rPr lang="fr-FR" sz="3200" b="1" dirty="0" smtClean="0">
                <a:solidFill>
                  <a:schemeClr val="accent1">
                    <a:lumMod val="60000"/>
                    <a:lumOff val="40000"/>
                  </a:schemeClr>
                </a:solidFill>
                <a:latin typeface="Calibri" panose="020F0502020204030204" pitchFamily="34" charset="0"/>
              </a:rPr>
            </a:br>
            <a:r>
              <a:rPr lang="fr-FR" sz="3200" b="1" dirty="0" smtClean="0">
                <a:solidFill>
                  <a:schemeClr val="accent1">
                    <a:lumMod val="60000"/>
                    <a:lumOff val="40000"/>
                  </a:schemeClr>
                </a:solidFill>
                <a:latin typeface="Calibri" panose="020F0502020204030204" pitchFamily="34" charset="0"/>
              </a:rPr>
              <a:t>module de 6h : 3h présentiel et 3h </a:t>
            </a:r>
            <a:r>
              <a:rPr lang="fr-FR" sz="3200" b="1" dirty="0" err="1" smtClean="0">
                <a:solidFill>
                  <a:schemeClr val="accent1">
                    <a:lumMod val="60000"/>
                    <a:lumOff val="40000"/>
                  </a:schemeClr>
                </a:solidFill>
                <a:latin typeface="Calibri" panose="020F0502020204030204" pitchFamily="34" charset="0"/>
              </a:rPr>
              <a:t>distanciel</a:t>
            </a:r>
            <a:endParaRPr lang="fr-FR" sz="3200" b="1" dirty="0">
              <a:solidFill>
                <a:schemeClr val="accent1">
                  <a:lumMod val="60000"/>
                  <a:lumOff val="40000"/>
                </a:schemeClr>
              </a:solidFill>
              <a:latin typeface="Calibri" panose="020F0502020204030204" pitchFamily="34" charset="0"/>
            </a:endParaRPr>
          </a:p>
        </p:txBody>
      </p:sp>
      <p:sp>
        <p:nvSpPr>
          <p:cNvPr id="3" name="Espace réservé du texte 2"/>
          <p:cNvSpPr>
            <a:spLocks noGrp="1"/>
          </p:cNvSpPr>
          <p:nvPr>
            <p:ph type="body" idx="1"/>
          </p:nvPr>
        </p:nvSpPr>
        <p:spPr>
          <a:xfrm>
            <a:off x="407368" y="1340768"/>
            <a:ext cx="11233248" cy="5328592"/>
          </a:xfrm>
        </p:spPr>
        <p:txBody>
          <a:bodyPr rtlCol="0"/>
          <a:lstStyle/>
          <a:p>
            <a:pPr marL="342900" indent="-342900">
              <a:buFont typeface="Arial" panose="020B0604020202020204" pitchFamily="34" charset="0"/>
              <a:buChar char="•"/>
            </a:pPr>
            <a:r>
              <a:rPr lang="fr-FR" b="1" dirty="0" smtClean="0">
                <a:latin typeface="Calibri" panose="020F0502020204030204" pitchFamily="34" charset="0"/>
              </a:rPr>
              <a:t>Faire </a:t>
            </a:r>
            <a:r>
              <a:rPr lang="fr-FR" b="1" dirty="0">
                <a:latin typeface="Calibri" panose="020F0502020204030204" pitchFamily="34" charset="0"/>
              </a:rPr>
              <a:t>un état des lieux des premières représentations de ce qu’est la fluence de </a:t>
            </a:r>
            <a:r>
              <a:rPr lang="fr-FR" b="1" dirty="0" smtClean="0">
                <a:latin typeface="Calibri" panose="020F0502020204030204" pitchFamily="34" charset="0"/>
              </a:rPr>
              <a:t>lecture </a:t>
            </a:r>
            <a:r>
              <a:rPr lang="fr-FR" b="1" dirty="0">
                <a:latin typeface="Calibri" panose="020F0502020204030204" pitchFamily="34" charset="0"/>
              </a:rPr>
              <a:t>et </a:t>
            </a:r>
            <a:r>
              <a:rPr lang="fr-FR" b="1" dirty="0" smtClean="0">
                <a:latin typeface="Calibri" panose="020F0502020204030204" pitchFamily="34" charset="0"/>
              </a:rPr>
              <a:t> </a:t>
            </a:r>
            <a:r>
              <a:rPr lang="fr-FR" b="1" dirty="0">
                <a:latin typeface="Calibri" panose="020F0502020204030204" pitchFamily="34" charset="0"/>
              </a:rPr>
              <a:t>des pratiques de classe, formuler ses attentes de </a:t>
            </a:r>
            <a:r>
              <a:rPr lang="fr-FR" b="1" dirty="0" smtClean="0">
                <a:latin typeface="Calibri" panose="020F0502020204030204" pitchFamily="34" charset="0"/>
              </a:rPr>
              <a:t>formation, les partager entre pairs. </a:t>
            </a:r>
          </a:p>
          <a:p>
            <a:pPr marL="342900" indent="-342900">
              <a:buFont typeface="Arial" panose="020B0604020202020204" pitchFamily="34" charset="0"/>
              <a:buChar char="•"/>
            </a:pPr>
            <a:r>
              <a:rPr lang="fr-FR" b="1" dirty="0" smtClean="0">
                <a:latin typeface="Calibri" panose="020F0502020204030204" pitchFamily="34" charset="0"/>
              </a:rPr>
              <a:t>Définir </a:t>
            </a:r>
            <a:r>
              <a:rPr lang="fr-FR" b="1" dirty="0">
                <a:latin typeface="Calibri" panose="020F0502020204030204" pitchFamily="34" charset="0"/>
              </a:rPr>
              <a:t>la fluence, ce que disent les textes de cadrage, les apports de la </a:t>
            </a:r>
            <a:r>
              <a:rPr lang="fr-FR" b="1" dirty="0" smtClean="0">
                <a:latin typeface="Calibri" panose="020F0502020204030204" pitchFamily="34" charset="0"/>
              </a:rPr>
              <a:t>recherche</a:t>
            </a:r>
          </a:p>
          <a:p>
            <a:pPr marL="342900" indent="-342900">
              <a:buFont typeface="Arial" panose="020B0604020202020204" pitchFamily="34" charset="0"/>
              <a:buChar char="•"/>
            </a:pPr>
            <a:r>
              <a:rPr lang="fr-FR" b="1" dirty="0" smtClean="0">
                <a:latin typeface="Calibri" panose="020F0502020204030204" pitchFamily="34" charset="0"/>
              </a:rPr>
              <a:t>Connaître </a:t>
            </a:r>
            <a:r>
              <a:rPr lang="fr-FR" b="1" dirty="0">
                <a:latin typeface="Calibri" panose="020F0502020204030204" pitchFamily="34" charset="0"/>
              </a:rPr>
              <a:t>les enjeux de l’enseignement de la fluence </a:t>
            </a:r>
            <a:endParaRPr lang="fr-FR" b="1" dirty="0" smtClean="0">
              <a:latin typeface="Calibri" panose="020F0502020204030204" pitchFamily="34" charset="0"/>
            </a:endParaRPr>
          </a:p>
          <a:p>
            <a:pPr marL="342900" indent="-342900">
              <a:buFont typeface="Arial" panose="020B0604020202020204" pitchFamily="34" charset="0"/>
              <a:buChar char="•"/>
            </a:pPr>
            <a:r>
              <a:rPr lang="fr-FR" b="1" dirty="0" smtClean="0">
                <a:latin typeface="Calibri" panose="020F0502020204030204" pitchFamily="34" charset="0"/>
              </a:rPr>
              <a:t>Connaître </a:t>
            </a:r>
            <a:r>
              <a:rPr lang="fr-FR" b="1" dirty="0">
                <a:latin typeface="Calibri" panose="020F0502020204030204" pitchFamily="34" charset="0"/>
              </a:rPr>
              <a:t>les obstacles à </a:t>
            </a:r>
            <a:r>
              <a:rPr lang="fr-FR" b="1" dirty="0" smtClean="0">
                <a:latin typeface="Calibri" panose="020F0502020204030204" pitchFamily="34" charset="0"/>
              </a:rPr>
              <a:t>l’apprentissage</a:t>
            </a:r>
          </a:p>
          <a:p>
            <a:pPr marL="342900" indent="-342900">
              <a:buFont typeface="Arial" panose="020B0604020202020204" pitchFamily="34" charset="0"/>
              <a:buChar char="•"/>
            </a:pPr>
            <a:r>
              <a:rPr lang="fr-FR" b="1" dirty="0">
                <a:latin typeface="Calibri" panose="020F0502020204030204" pitchFamily="34" charset="0"/>
              </a:rPr>
              <a:t> </a:t>
            </a:r>
            <a:r>
              <a:rPr lang="fr-FR" b="1" dirty="0" smtClean="0">
                <a:latin typeface="Calibri" panose="020F0502020204030204" pitchFamily="34" charset="0"/>
              </a:rPr>
              <a:t>Connaître </a:t>
            </a:r>
            <a:r>
              <a:rPr lang="fr-FR" b="1" dirty="0">
                <a:latin typeface="Calibri" panose="020F0502020204030204" pitchFamily="34" charset="0"/>
              </a:rPr>
              <a:t>les compétences et connaissances à développer </a:t>
            </a:r>
            <a:endParaRPr lang="fr-FR" b="1" dirty="0" smtClean="0">
              <a:latin typeface="Calibri" panose="020F0502020204030204" pitchFamily="34" charset="0"/>
            </a:endParaRPr>
          </a:p>
          <a:p>
            <a:pPr marL="342900" indent="-342900">
              <a:buFont typeface="Arial" panose="020B0604020202020204" pitchFamily="34" charset="0"/>
              <a:buChar char="•"/>
            </a:pPr>
            <a:r>
              <a:rPr lang="fr-FR" b="1" dirty="0" smtClean="0">
                <a:latin typeface="Calibri" panose="020F0502020204030204" pitchFamily="34" charset="0"/>
              </a:rPr>
              <a:t>Identifier </a:t>
            </a:r>
            <a:r>
              <a:rPr lang="fr-FR" b="1" dirty="0">
                <a:latin typeface="Calibri" panose="020F0502020204030204" pitchFamily="34" charset="0"/>
              </a:rPr>
              <a:t>des repères didactiques et </a:t>
            </a:r>
            <a:r>
              <a:rPr lang="fr-FR" b="1" dirty="0" smtClean="0">
                <a:latin typeface="Calibri" panose="020F0502020204030204" pitchFamily="34" charset="0"/>
              </a:rPr>
              <a:t>pédagogiques </a:t>
            </a:r>
            <a:r>
              <a:rPr lang="fr-FR" b="1" dirty="0">
                <a:latin typeface="Calibri" panose="020F0502020204030204" pitchFamily="34" charset="0"/>
              </a:rPr>
              <a:t>pour concevoir et mettre en œuvre </a:t>
            </a:r>
            <a:r>
              <a:rPr lang="fr-FR" b="1" dirty="0" smtClean="0">
                <a:latin typeface="Calibri" panose="020F0502020204030204" pitchFamily="34" charset="0"/>
              </a:rPr>
              <a:t>l’enseignement de la fluence </a:t>
            </a:r>
            <a:endParaRPr lang="fr-FR" b="1" dirty="0">
              <a:latin typeface="Calibri" panose="020F0502020204030204" pitchFamily="34" charset="0"/>
            </a:endParaRPr>
          </a:p>
          <a:p>
            <a:pPr marL="342900" indent="-342900">
              <a:buFont typeface="Arial" panose="020B0604020202020204" pitchFamily="34" charset="0"/>
              <a:buChar char="•"/>
            </a:pPr>
            <a:r>
              <a:rPr lang="fr-FR" b="1" dirty="0" smtClean="0">
                <a:latin typeface="Calibri" panose="020F0502020204030204" pitchFamily="34" charset="0"/>
              </a:rPr>
              <a:t>Découvrir </a:t>
            </a:r>
            <a:r>
              <a:rPr lang="fr-FR" b="1" dirty="0">
                <a:latin typeface="Calibri" panose="020F0502020204030204" pitchFamily="34" charset="0"/>
              </a:rPr>
              <a:t>des </a:t>
            </a:r>
            <a:r>
              <a:rPr lang="fr-FR" b="1" dirty="0" smtClean="0">
                <a:latin typeface="Calibri" panose="020F0502020204030204" pitchFamily="34" charset="0"/>
              </a:rPr>
              <a:t>outils, des activités  </a:t>
            </a:r>
            <a:r>
              <a:rPr lang="fr-FR" b="1" dirty="0">
                <a:latin typeface="Calibri" panose="020F0502020204030204" pitchFamily="34" charset="0"/>
              </a:rPr>
              <a:t>à expérimenter pour enseigner la </a:t>
            </a:r>
            <a:r>
              <a:rPr lang="fr-FR" b="1" dirty="0" smtClean="0">
                <a:latin typeface="Calibri" panose="020F0502020204030204" pitchFamily="34" charset="0"/>
              </a:rPr>
              <a:t>fluence</a:t>
            </a:r>
            <a:endParaRPr lang="fr-FR" dirty="0" smtClean="0"/>
          </a:p>
          <a:p>
            <a:pPr marL="342900" indent="-342900">
              <a:buFont typeface="Arial" panose="020B0604020202020204" pitchFamily="34" charset="0"/>
              <a:buChar char="•"/>
            </a:pPr>
            <a:endParaRPr lang="fr-FR" dirty="0"/>
          </a:p>
        </p:txBody>
      </p:sp>
    </p:spTree>
    <p:extLst>
      <p:ext uri="{BB962C8B-B14F-4D97-AF65-F5344CB8AC3E}">
        <p14:creationId xmlns:p14="http://schemas.microsoft.com/office/powerpoint/2010/main" val="6843423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63352" y="260648"/>
            <a:ext cx="11809312" cy="720080"/>
          </a:xfrm>
        </p:spPr>
        <p:txBody>
          <a:bodyPr rtlCol="0">
            <a:noAutofit/>
          </a:bodyPr>
          <a:lstStyle/>
          <a:p>
            <a:r>
              <a:rPr lang="fr-FR" sz="2400" b="1" dirty="0">
                <a:solidFill>
                  <a:schemeClr val="accent1">
                    <a:lumMod val="60000"/>
                    <a:lumOff val="40000"/>
                  </a:schemeClr>
                </a:solidFill>
                <a:latin typeface="Calibri" panose="020F0502020204030204" pitchFamily="34" charset="0"/>
              </a:rPr>
              <a:t>Comment enseigner la fluence de lecture en classe, repères pédagogiques et didactiques ? </a:t>
            </a:r>
            <a:r>
              <a:rPr lang="fr-FR" dirty="0"/>
              <a:t/>
            </a:r>
            <a:br>
              <a:rPr lang="fr-FR" dirty="0"/>
            </a:br>
            <a:endParaRPr lang="fr-FR" sz="2400" dirty="0"/>
          </a:p>
        </p:txBody>
      </p:sp>
      <p:sp>
        <p:nvSpPr>
          <p:cNvPr id="5" name="Rectangle 4"/>
          <p:cNvSpPr/>
          <p:nvPr/>
        </p:nvSpPr>
        <p:spPr>
          <a:xfrm>
            <a:off x="235999" y="620621"/>
            <a:ext cx="10873208" cy="1200329"/>
          </a:xfrm>
          <a:prstGeom prst="rect">
            <a:avLst/>
          </a:prstGeom>
        </p:spPr>
        <p:txBody>
          <a:bodyPr wrap="square">
            <a:spAutoFit/>
          </a:bodyPr>
          <a:lstStyle/>
          <a:p>
            <a:r>
              <a:rPr lang="fr-FR" sz="2400" b="1" dirty="0" smtClean="0">
                <a:solidFill>
                  <a:srgbClr val="00B0F0"/>
                </a:solidFill>
                <a:latin typeface="Calibri" panose="020F0502020204030204" pitchFamily="34" charset="0"/>
              </a:rPr>
              <a:t>Mise en activité 1 </a:t>
            </a:r>
            <a:r>
              <a:rPr lang="fr-FR" sz="2400" b="1" dirty="0">
                <a:solidFill>
                  <a:srgbClr val="00B0F0"/>
                </a:solidFill>
                <a:latin typeface="Calibri" panose="020F0502020204030204" pitchFamily="34" charset="0"/>
              </a:rPr>
              <a:t>: </a:t>
            </a:r>
          </a:p>
          <a:p>
            <a:r>
              <a:rPr lang="fr-FR" sz="2400" b="1" dirty="0" smtClean="0">
                <a:latin typeface="Calibri" panose="020F0502020204030204" pitchFamily="34" charset="0"/>
              </a:rPr>
              <a:t>Question</a:t>
            </a:r>
            <a:r>
              <a:rPr lang="fr-FR" sz="2400" dirty="0" smtClean="0">
                <a:latin typeface="Calibri" panose="020F0502020204030204" pitchFamily="34" charset="0"/>
              </a:rPr>
              <a:t> : Souvenez-vous, quelles </a:t>
            </a:r>
            <a:r>
              <a:rPr lang="fr-FR" sz="2400" dirty="0">
                <a:latin typeface="Calibri" panose="020F0502020204030204" pitchFamily="34" charset="0"/>
              </a:rPr>
              <a:t>stratégies avez-vous </a:t>
            </a:r>
            <a:r>
              <a:rPr lang="fr-FR" sz="2400" dirty="0" smtClean="0">
                <a:latin typeface="Calibri" panose="020F0502020204030204" pitchFamily="34" charset="0"/>
              </a:rPr>
              <a:t>mises </a:t>
            </a:r>
            <a:r>
              <a:rPr lang="fr-FR" sz="2400" dirty="0">
                <a:latin typeface="Calibri" panose="020F0502020204030204" pitchFamily="34" charset="0"/>
              </a:rPr>
              <a:t>en œuvre pour pouvoir lire le texte suivant ? </a:t>
            </a:r>
          </a:p>
        </p:txBody>
      </p:sp>
      <p:pic>
        <p:nvPicPr>
          <p:cNvPr id="6" name="Image 5"/>
          <p:cNvPicPr/>
          <p:nvPr/>
        </p:nvPicPr>
        <p:blipFill>
          <a:blip r:embed="rId3">
            <a:extLst>
              <a:ext uri="{28A0092B-C50C-407E-A947-70E740481C1C}">
                <a14:useLocalDpi xmlns:a14="http://schemas.microsoft.com/office/drawing/2010/main" val="0"/>
              </a:ext>
            </a:extLst>
          </a:blip>
          <a:srcRect/>
          <a:stretch>
            <a:fillRect/>
          </a:stretch>
        </p:blipFill>
        <p:spPr bwMode="auto">
          <a:xfrm>
            <a:off x="1199456" y="1820950"/>
            <a:ext cx="9217024" cy="4824536"/>
          </a:xfrm>
          <a:prstGeom prst="rect">
            <a:avLst/>
          </a:prstGeom>
          <a:noFill/>
        </p:spPr>
      </p:pic>
      <p:sp>
        <p:nvSpPr>
          <p:cNvPr id="8" name="Ellipse 7"/>
          <p:cNvSpPr/>
          <p:nvPr/>
        </p:nvSpPr>
        <p:spPr>
          <a:xfrm>
            <a:off x="4727848" y="1424906"/>
            <a:ext cx="1224136" cy="7920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b="1" dirty="0" smtClean="0">
                <a:latin typeface="Calibri" panose="020F0502020204030204" pitchFamily="34" charset="0"/>
              </a:rPr>
              <a:t>in</a:t>
            </a:r>
            <a:endParaRPr lang="fr-FR" sz="2800" b="1" dirty="0">
              <a:latin typeface="Calibri" panose="020F0502020204030204" pitchFamily="34" charset="0"/>
            </a:endParaRPr>
          </a:p>
        </p:txBody>
      </p:sp>
      <p:cxnSp>
        <p:nvCxnSpPr>
          <p:cNvPr id="10" name="Connecteur droit avec flèche 9"/>
          <p:cNvCxnSpPr>
            <a:stCxn id="8" idx="2"/>
          </p:cNvCxnSpPr>
          <p:nvPr/>
        </p:nvCxnSpPr>
        <p:spPr>
          <a:xfrm flipH="1">
            <a:off x="3215680" y="1820950"/>
            <a:ext cx="1512168" cy="39604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 name="Connecteur droit avec flèche 11"/>
          <p:cNvCxnSpPr/>
          <p:nvPr/>
        </p:nvCxnSpPr>
        <p:spPr>
          <a:xfrm>
            <a:off x="5951984" y="1795443"/>
            <a:ext cx="1512168" cy="46968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 name="Ellipse 2"/>
          <p:cNvSpPr/>
          <p:nvPr/>
        </p:nvSpPr>
        <p:spPr>
          <a:xfrm>
            <a:off x="10272464" y="1846457"/>
            <a:ext cx="947580" cy="914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b="1" dirty="0" smtClean="0"/>
              <a:t>an</a:t>
            </a:r>
            <a:endParaRPr lang="fr-FR" sz="2400" b="1" dirty="0"/>
          </a:p>
        </p:txBody>
      </p:sp>
      <p:cxnSp>
        <p:nvCxnSpPr>
          <p:cNvPr id="7" name="Connecteur droit avec flèche 6"/>
          <p:cNvCxnSpPr>
            <a:stCxn id="3" idx="3"/>
          </p:cNvCxnSpPr>
          <p:nvPr/>
        </p:nvCxnSpPr>
        <p:spPr>
          <a:xfrm flipH="1">
            <a:off x="5672604" y="2626946"/>
            <a:ext cx="4738630" cy="44201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Connecteur droit avec flèche 12"/>
          <p:cNvCxnSpPr>
            <a:stCxn id="3" idx="2"/>
          </p:cNvCxnSpPr>
          <p:nvPr/>
        </p:nvCxnSpPr>
        <p:spPr>
          <a:xfrm flipH="1">
            <a:off x="7320136" y="2303657"/>
            <a:ext cx="2952328" cy="76530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4" name="Ellipse 13"/>
          <p:cNvSpPr/>
          <p:nvPr/>
        </p:nvSpPr>
        <p:spPr>
          <a:xfrm>
            <a:off x="10652007" y="3341156"/>
            <a:ext cx="914400" cy="914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b="1" dirty="0" smtClean="0"/>
              <a:t>ai</a:t>
            </a:r>
            <a:endParaRPr lang="fr-FR" sz="2400" b="1" dirty="0"/>
          </a:p>
        </p:txBody>
      </p:sp>
      <p:cxnSp>
        <p:nvCxnSpPr>
          <p:cNvPr id="16" name="Connecteur droit avec flèche 15"/>
          <p:cNvCxnSpPr>
            <a:stCxn id="14" idx="2"/>
          </p:cNvCxnSpPr>
          <p:nvPr/>
        </p:nvCxnSpPr>
        <p:spPr>
          <a:xfrm flipH="1" flipV="1">
            <a:off x="8976320" y="3089853"/>
            <a:ext cx="1675687" cy="70850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 name="Connecteur droit avec flèche 17"/>
          <p:cNvCxnSpPr>
            <a:stCxn id="14" idx="3"/>
          </p:cNvCxnSpPr>
          <p:nvPr/>
        </p:nvCxnSpPr>
        <p:spPr>
          <a:xfrm flipH="1">
            <a:off x="7320136" y="4121645"/>
            <a:ext cx="3465782" cy="12432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0" name="Connecteur droit avec flèche 19"/>
          <p:cNvCxnSpPr>
            <a:stCxn id="14" idx="2"/>
          </p:cNvCxnSpPr>
          <p:nvPr/>
        </p:nvCxnSpPr>
        <p:spPr>
          <a:xfrm flipH="1">
            <a:off x="8040216" y="3798356"/>
            <a:ext cx="2611791" cy="27871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133718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fade">
                                      <p:cBhvr>
                                        <p:cTn id="32" dur="500"/>
                                        <p:tgtEl>
                                          <p:spTgt spid="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3" grpId="0" animBg="1"/>
      <p:bldP spid="1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63352" y="260648"/>
            <a:ext cx="11809312" cy="720080"/>
          </a:xfrm>
        </p:spPr>
        <p:txBody>
          <a:bodyPr rtlCol="0">
            <a:noAutofit/>
          </a:bodyPr>
          <a:lstStyle/>
          <a:p>
            <a:r>
              <a:rPr lang="fr-FR" sz="2400" b="1" dirty="0" smtClean="0">
                <a:solidFill>
                  <a:schemeClr val="accent1">
                    <a:lumMod val="60000"/>
                    <a:lumOff val="40000"/>
                  </a:schemeClr>
                </a:solidFill>
                <a:latin typeface="Calibri" panose="020F0502020204030204" pitchFamily="34" charset="0"/>
              </a:rPr>
              <a:t>Comment enseigner la fluence de lecture en classe, repères pédagogiques et didactiques</a:t>
            </a:r>
            <a:r>
              <a:rPr lang="fr-FR" sz="2400" b="1" dirty="0">
                <a:solidFill>
                  <a:schemeClr val="accent1">
                    <a:lumMod val="60000"/>
                    <a:lumOff val="40000"/>
                  </a:schemeClr>
                </a:solidFill>
                <a:latin typeface="Calibri" panose="020F0502020204030204" pitchFamily="34" charset="0"/>
              </a:rPr>
              <a:t> </a:t>
            </a:r>
            <a:r>
              <a:rPr lang="fr-FR" sz="2400" b="1" dirty="0" smtClean="0">
                <a:solidFill>
                  <a:schemeClr val="accent1">
                    <a:lumMod val="60000"/>
                    <a:lumOff val="40000"/>
                  </a:schemeClr>
                </a:solidFill>
                <a:latin typeface="Calibri" panose="020F0502020204030204" pitchFamily="34" charset="0"/>
              </a:rPr>
              <a:t>?</a:t>
            </a:r>
            <a:r>
              <a:rPr lang="fr-FR" sz="2400" b="1" dirty="0" smtClean="0">
                <a:latin typeface="Calibri" panose="020F0502020204030204" pitchFamily="34" charset="0"/>
              </a:rPr>
              <a:t> </a:t>
            </a:r>
            <a:r>
              <a:rPr lang="fr-FR" dirty="0"/>
              <a:t/>
            </a:r>
            <a:br>
              <a:rPr lang="fr-FR" dirty="0"/>
            </a:br>
            <a:endParaRPr lang="fr-FR" sz="2400" dirty="0"/>
          </a:p>
        </p:txBody>
      </p:sp>
      <p:sp>
        <p:nvSpPr>
          <p:cNvPr id="3" name="ZoneTexte 2"/>
          <p:cNvSpPr txBox="1"/>
          <p:nvPr/>
        </p:nvSpPr>
        <p:spPr>
          <a:xfrm>
            <a:off x="263352" y="1002258"/>
            <a:ext cx="11377264" cy="1200329"/>
          </a:xfrm>
          <a:prstGeom prst="rect">
            <a:avLst/>
          </a:prstGeom>
          <a:noFill/>
        </p:spPr>
        <p:txBody>
          <a:bodyPr wrap="square" rtlCol="0">
            <a:spAutoFit/>
          </a:bodyPr>
          <a:lstStyle/>
          <a:p>
            <a:pPr marL="342900" lvl="0" indent="-342900">
              <a:buFont typeface="+mj-lt"/>
              <a:buAutoNum type="alphaUcPeriod"/>
            </a:pPr>
            <a:r>
              <a:rPr lang="fr-FR" b="1" dirty="0">
                <a:latin typeface="Calibri" panose="020F0502020204030204" pitchFamily="34" charset="0"/>
              </a:rPr>
              <a:t>Un </a:t>
            </a:r>
            <a:r>
              <a:rPr lang="fr-FR" b="1" dirty="0" smtClean="0">
                <a:latin typeface="Calibri" panose="020F0502020204030204" pitchFamily="34" charset="0"/>
              </a:rPr>
              <a:t>préalable, perfectionner </a:t>
            </a:r>
            <a:r>
              <a:rPr lang="fr-FR" b="1" dirty="0">
                <a:latin typeface="Calibri" panose="020F0502020204030204" pitchFamily="34" charset="0"/>
              </a:rPr>
              <a:t>et automatiser la maîtrise du code alphabétique</a:t>
            </a:r>
            <a:r>
              <a:rPr lang="fr-FR" dirty="0">
                <a:latin typeface="Calibri" panose="020F0502020204030204" pitchFamily="34" charset="0"/>
              </a:rPr>
              <a:t> (règles des correspondances </a:t>
            </a:r>
            <a:r>
              <a:rPr lang="fr-FR" dirty="0" err="1">
                <a:latin typeface="Calibri" panose="020F0502020204030204" pitchFamily="34" charset="0"/>
              </a:rPr>
              <a:t>grapho</a:t>
            </a:r>
            <a:r>
              <a:rPr lang="fr-FR" dirty="0">
                <a:latin typeface="Calibri" panose="020F0502020204030204" pitchFamily="34" charset="0"/>
              </a:rPr>
              <a:t> phonologiques), </a:t>
            </a:r>
            <a:r>
              <a:rPr lang="fr-FR" b="1" dirty="0">
                <a:latin typeface="Calibri" panose="020F0502020204030204" pitchFamily="34" charset="0"/>
              </a:rPr>
              <a:t>le décodage par la voie </a:t>
            </a:r>
            <a:r>
              <a:rPr lang="fr-FR" b="1" dirty="0" smtClean="0">
                <a:latin typeface="Calibri" panose="020F0502020204030204" pitchFamily="34" charset="0"/>
              </a:rPr>
              <a:t>indirecte: </a:t>
            </a:r>
            <a:r>
              <a:rPr lang="fr-FR" dirty="0" smtClean="0">
                <a:solidFill>
                  <a:srgbClr val="FF0000"/>
                </a:solidFill>
                <a:latin typeface="Calibri" panose="020F0502020204030204" pitchFamily="34" charset="0"/>
              </a:rPr>
              <a:t>nécessité </a:t>
            </a:r>
            <a:r>
              <a:rPr lang="fr-FR" dirty="0">
                <a:solidFill>
                  <a:srgbClr val="FF0000"/>
                </a:solidFill>
                <a:latin typeface="Calibri" panose="020F0502020204030204" pitchFamily="34" charset="0"/>
              </a:rPr>
              <a:t>d’un enseignement régulier, systématique et intensif des CGP, proposition de textes de difficulté croissante, hautement déchiffrables </a:t>
            </a:r>
            <a:r>
              <a:rPr lang="fr-FR" dirty="0" smtClean="0">
                <a:solidFill>
                  <a:srgbClr val="FF0000"/>
                </a:solidFill>
                <a:latin typeface="Calibri" panose="020F0502020204030204" pitchFamily="34" charset="0"/>
              </a:rPr>
              <a:t>, mise en place d’activités à plus value, à haute valeur cognitive. </a:t>
            </a:r>
            <a:endParaRPr lang="fr-FR" dirty="0">
              <a:solidFill>
                <a:srgbClr val="FF0000"/>
              </a:solidFill>
              <a:latin typeface="Calibri" panose="020F0502020204030204" pitchFamily="34" charset="0"/>
            </a:endParaRPr>
          </a:p>
        </p:txBody>
      </p:sp>
      <p:sp>
        <p:nvSpPr>
          <p:cNvPr id="4" name="Rectangle 3"/>
          <p:cNvSpPr/>
          <p:nvPr/>
        </p:nvSpPr>
        <p:spPr>
          <a:xfrm>
            <a:off x="263352" y="2274838"/>
            <a:ext cx="11521280" cy="1477328"/>
          </a:xfrm>
          <a:prstGeom prst="rect">
            <a:avLst/>
          </a:prstGeom>
        </p:spPr>
        <p:txBody>
          <a:bodyPr wrap="square">
            <a:spAutoFit/>
          </a:bodyPr>
          <a:lstStyle/>
          <a:p>
            <a:r>
              <a:rPr lang="fr-FR" dirty="0" smtClean="0">
                <a:latin typeface="Calibri" panose="020F0502020204030204" pitchFamily="34" charset="0"/>
              </a:rPr>
              <a:t>Pour </a:t>
            </a:r>
            <a:r>
              <a:rPr lang="fr-FR" dirty="0">
                <a:latin typeface="Calibri" panose="020F0502020204030204" pitchFamily="34" charset="0"/>
              </a:rPr>
              <a:t>un sujet qui n’a pas compris le principe des relations graphème-phonème, le principe alphabétique, la reconnaissance orthographique est empêchée. </a:t>
            </a:r>
            <a:endParaRPr lang="fr-FR" dirty="0" smtClean="0">
              <a:latin typeface="Calibri" panose="020F0502020204030204" pitchFamily="34" charset="0"/>
            </a:endParaRPr>
          </a:p>
          <a:p>
            <a:endParaRPr lang="fr-FR" dirty="0" smtClean="0">
              <a:latin typeface="Calibri" panose="020F0502020204030204" pitchFamily="34" charset="0"/>
            </a:endParaRPr>
          </a:p>
          <a:p>
            <a:r>
              <a:rPr lang="fr-FR" b="1" dirty="0" smtClean="0">
                <a:solidFill>
                  <a:srgbClr val="FF0000"/>
                </a:solidFill>
                <a:latin typeface="Calibri" panose="020F0502020204030204" pitchFamily="34" charset="0"/>
              </a:rPr>
              <a:t>Il </a:t>
            </a:r>
            <a:r>
              <a:rPr lang="fr-FR" b="1" dirty="0">
                <a:solidFill>
                  <a:srgbClr val="FF0000"/>
                </a:solidFill>
                <a:latin typeface="Calibri" panose="020F0502020204030204" pitchFamily="34" charset="0"/>
              </a:rPr>
              <a:t>n’y a donc pas de connaissances orthographiques sans connaissances graphophonologiques, autrement dit, pas de voie directe sans voie indirecte. </a:t>
            </a:r>
          </a:p>
        </p:txBody>
      </p:sp>
    </p:spTree>
    <p:extLst>
      <p:ext uri="{BB962C8B-B14F-4D97-AF65-F5344CB8AC3E}">
        <p14:creationId xmlns:p14="http://schemas.microsoft.com/office/powerpoint/2010/main" val="8045483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63352" y="260648"/>
            <a:ext cx="11809312" cy="720080"/>
          </a:xfrm>
        </p:spPr>
        <p:txBody>
          <a:bodyPr rtlCol="0">
            <a:noAutofit/>
          </a:bodyPr>
          <a:lstStyle/>
          <a:p>
            <a:r>
              <a:rPr lang="fr-FR" sz="2400" b="1" dirty="0">
                <a:solidFill>
                  <a:schemeClr val="accent1">
                    <a:lumMod val="60000"/>
                    <a:lumOff val="40000"/>
                  </a:schemeClr>
                </a:solidFill>
                <a:latin typeface="Calibri" panose="020F0502020204030204" pitchFamily="34" charset="0"/>
              </a:rPr>
              <a:t>Comment enseigner la fluence de lecture en classe, repères pédagogiques et didactiques</a:t>
            </a:r>
            <a:r>
              <a:rPr lang="fr-FR" sz="2400" b="1" dirty="0">
                <a:latin typeface="Calibri" panose="020F0502020204030204" pitchFamily="34" charset="0"/>
              </a:rPr>
              <a:t> ? </a:t>
            </a:r>
            <a:r>
              <a:rPr lang="fr-FR" dirty="0"/>
              <a:t/>
            </a:r>
            <a:br>
              <a:rPr lang="fr-FR" dirty="0"/>
            </a:br>
            <a:endParaRPr lang="fr-FR" sz="2400" dirty="0"/>
          </a:p>
        </p:txBody>
      </p:sp>
      <p:sp>
        <p:nvSpPr>
          <p:cNvPr id="3" name="ZoneTexte 2"/>
          <p:cNvSpPr txBox="1"/>
          <p:nvPr/>
        </p:nvSpPr>
        <p:spPr>
          <a:xfrm>
            <a:off x="479376" y="658091"/>
            <a:ext cx="11377264" cy="707886"/>
          </a:xfrm>
          <a:prstGeom prst="rect">
            <a:avLst/>
          </a:prstGeom>
          <a:noFill/>
        </p:spPr>
        <p:txBody>
          <a:bodyPr wrap="square" rtlCol="0">
            <a:spAutoFit/>
          </a:bodyPr>
          <a:lstStyle/>
          <a:p>
            <a:pPr lvl="0"/>
            <a:r>
              <a:rPr lang="fr-FR" b="1" dirty="0" smtClean="0">
                <a:solidFill>
                  <a:srgbClr val="404040"/>
                </a:solidFill>
                <a:latin typeface="Calibri" panose="020F0502020204030204" pitchFamily="34" charset="0"/>
              </a:rPr>
              <a:t>B. </a:t>
            </a:r>
            <a:r>
              <a:rPr lang="fr-FR" sz="2000" b="1" dirty="0" smtClean="0">
                <a:solidFill>
                  <a:srgbClr val="404040"/>
                </a:solidFill>
                <a:latin typeface="Calibri" panose="020F0502020204030204" pitchFamily="34" charset="0"/>
              </a:rPr>
              <a:t>Développer </a:t>
            </a:r>
            <a:r>
              <a:rPr lang="fr-FR" sz="2000" b="1" dirty="0">
                <a:solidFill>
                  <a:srgbClr val="404040"/>
                </a:solidFill>
                <a:latin typeface="Calibri" panose="020F0502020204030204" pitchFamily="34" charset="0"/>
              </a:rPr>
              <a:t>la mémoire orthographique des mots pour viser la </a:t>
            </a:r>
            <a:r>
              <a:rPr lang="fr-FR" sz="2000" b="1" dirty="0" smtClean="0">
                <a:solidFill>
                  <a:srgbClr val="404040"/>
                </a:solidFill>
                <a:latin typeface="Calibri" panose="020F0502020204030204" pitchFamily="34" charset="0"/>
              </a:rPr>
              <a:t>maîtrise </a:t>
            </a:r>
            <a:r>
              <a:rPr lang="fr-FR" sz="2000" b="1" dirty="0">
                <a:solidFill>
                  <a:srgbClr val="404040"/>
                </a:solidFill>
                <a:latin typeface="Calibri" panose="020F0502020204030204" pitchFamily="34" charset="0"/>
              </a:rPr>
              <a:t>d’une lecture hautement automatisée</a:t>
            </a:r>
            <a:endParaRPr kumimoji="0" lang="fr-FR" sz="2000" b="0" i="0" u="none" strike="noStrike" kern="1200" cap="none" spc="0" normalizeH="0" baseline="0" noProof="0" dirty="0">
              <a:ln>
                <a:noFill/>
              </a:ln>
              <a:solidFill>
                <a:srgbClr val="404040"/>
              </a:solidFill>
              <a:effectLst/>
              <a:uLnTx/>
              <a:uFillTx/>
              <a:latin typeface="Calibri" panose="020F0502020204030204" pitchFamily="34" charset="0"/>
            </a:endParaRPr>
          </a:p>
        </p:txBody>
      </p:sp>
      <p:sp>
        <p:nvSpPr>
          <p:cNvPr id="5" name="Rectangle 4"/>
          <p:cNvSpPr/>
          <p:nvPr/>
        </p:nvSpPr>
        <p:spPr>
          <a:xfrm>
            <a:off x="667940" y="1365977"/>
            <a:ext cx="11377264" cy="1323439"/>
          </a:xfrm>
          <a:prstGeom prst="rect">
            <a:avLst/>
          </a:prstGeom>
        </p:spPr>
        <p:txBody>
          <a:bodyPr wrap="square">
            <a:spAutoFit/>
          </a:bodyPr>
          <a:lstStyle/>
          <a:p>
            <a:pPr marL="457200" indent="-457200">
              <a:buFont typeface="+mj-lt"/>
              <a:buAutoNum type="arabicPeriod"/>
            </a:pPr>
            <a:r>
              <a:rPr lang="fr-FR" sz="2000" b="1" dirty="0" smtClean="0">
                <a:latin typeface="Calibri" panose="020F0502020204030204" pitchFamily="34" charset="0"/>
              </a:rPr>
              <a:t>Des </a:t>
            </a:r>
            <a:r>
              <a:rPr lang="fr-FR" sz="2000" b="1" dirty="0">
                <a:latin typeface="Calibri" panose="020F0502020204030204" pitchFamily="34" charset="0"/>
              </a:rPr>
              <a:t>temps d’entraînement spécifiques, </a:t>
            </a:r>
            <a:r>
              <a:rPr lang="fr-FR" sz="2000" b="1" dirty="0" smtClean="0">
                <a:latin typeface="Calibri" panose="020F0502020204030204" pitchFamily="34" charset="0"/>
              </a:rPr>
              <a:t>fréquents</a:t>
            </a:r>
            <a:r>
              <a:rPr lang="fr-FR" sz="2000" b="1" dirty="0">
                <a:latin typeface="Calibri" panose="020F0502020204030204" pitchFamily="34" charset="0"/>
              </a:rPr>
              <a:t>, réguliers </a:t>
            </a:r>
            <a:r>
              <a:rPr lang="fr-FR" sz="2000" b="1" dirty="0" smtClean="0">
                <a:latin typeface="Calibri" panose="020F0502020204030204" pitchFamily="34" charset="0"/>
              </a:rPr>
              <a:t>, ritualisés</a:t>
            </a:r>
            <a:endParaRPr lang="fr-FR" sz="2000" b="1" dirty="0">
              <a:latin typeface="Calibri" panose="020F0502020204030204" pitchFamily="34" charset="0"/>
            </a:endParaRPr>
          </a:p>
          <a:p>
            <a:pPr marL="457200" indent="-457200">
              <a:buFont typeface="+mj-lt"/>
              <a:buAutoNum type="arabicPeriod"/>
            </a:pPr>
            <a:r>
              <a:rPr lang="fr-FR" sz="2000" b="1" dirty="0" smtClean="0">
                <a:latin typeface="Calibri" panose="020F0502020204030204" pitchFamily="34" charset="0"/>
              </a:rPr>
              <a:t>Des activités variées  </a:t>
            </a:r>
            <a:r>
              <a:rPr lang="fr-FR" sz="2000" b="1" dirty="0">
                <a:latin typeface="Calibri" panose="020F0502020204030204" pitchFamily="34" charset="0"/>
              </a:rPr>
              <a:t>de lecture de </a:t>
            </a:r>
            <a:r>
              <a:rPr lang="fr-FR" sz="2000" b="1" dirty="0" smtClean="0">
                <a:latin typeface="Calibri" panose="020F0502020204030204" pitchFamily="34" charset="0"/>
              </a:rPr>
              <a:t>mots,  à haute valeur cognitive</a:t>
            </a:r>
          </a:p>
          <a:p>
            <a:pPr marL="457200" indent="-457200">
              <a:buFont typeface="+mj-lt"/>
              <a:buAutoNum type="arabicPeriod"/>
            </a:pPr>
            <a:r>
              <a:rPr lang="fr-FR" sz="2000" b="1" dirty="0" smtClean="0">
                <a:latin typeface="Calibri" panose="020F0502020204030204" pitchFamily="34" charset="0"/>
              </a:rPr>
              <a:t>Des </a:t>
            </a:r>
            <a:r>
              <a:rPr lang="fr-FR" sz="2000" b="1" dirty="0">
                <a:latin typeface="Calibri" panose="020F0502020204030204" pitchFamily="34" charset="0"/>
              </a:rPr>
              <a:t>activités d’écriture en lien avec les activités de lecture au service de la mémoire orthographique </a:t>
            </a:r>
            <a:endParaRPr lang="fr-FR" sz="2000" b="1" dirty="0" smtClean="0">
              <a:latin typeface="Calibri" panose="020F0502020204030204" pitchFamily="34" charset="0"/>
            </a:endParaRPr>
          </a:p>
          <a:p>
            <a:r>
              <a:rPr lang="fr-FR" sz="2000" dirty="0" smtClean="0">
                <a:solidFill>
                  <a:srgbClr val="FF0000"/>
                </a:solidFill>
                <a:latin typeface="Calibri" panose="020F0502020204030204" pitchFamily="34" charset="0"/>
              </a:rPr>
              <a:t>        (</a:t>
            </a:r>
            <a:r>
              <a:rPr lang="fr-FR" sz="2000" dirty="0">
                <a:solidFill>
                  <a:srgbClr val="FF0000"/>
                </a:solidFill>
                <a:latin typeface="Calibri" panose="020F0502020204030204" pitchFamily="34" charset="0"/>
              </a:rPr>
              <a:t>copie, dictée, production d’écrits courts</a:t>
            </a:r>
            <a:r>
              <a:rPr lang="fr-FR" sz="2000" dirty="0" smtClean="0">
                <a:solidFill>
                  <a:srgbClr val="FF0000"/>
                </a:solidFill>
                <a:latin typeface="Calibri" panose="020F0502020204030204" pitchFamily="34" charset="0"/>
              </a:rPr>
              <a:t>)</a:t>
            </a:r>
            <a:endParaRPr lang="fr-FR" sz="2000" dirty="0">
              <a:solidFill>
                <a:srgbClr val="FF0000"/>
              </a:solidFill>
              <a:latin typeface="Calibri" panose="020F0502020204030204" pitchFamily="34" charset="0"/>
            </a:endParaRPr>
          </a:p>
        </p:txBody>
      </p:sp>
      <p:graphicFrame>
        <p:nvGraphicFramePr>
          <p:cNvPr id="6" name="Tableau 5"/>
          <p:cNvGraphicFramePr>
            <a:graphicFrameLocks noGrp="1"/>
          </p:cNvGraphicFramePr>
          <p:nvPr>
            <p:extLst>
              <p:ext uri="{D42A27DB-BD31-4B8C-83A1-F6EECF244321}">
                <p14:modId xmlns:p14="http://schemas.microsoft.com/office/powerpoint/2010/main" val="4147745325"/>
              </p:ext>
            </p:extLst>
          </p:nvPr>
        </p:nvGraphicFramePr>
        <p:xfrm>
          <a:off x="911424" y="2924944"/>
          <a:ext cx="10225135" cy="2895600"/>
        </p:xfrm>
        <a:graphic>
          <a:graphicData uri="http://schemas.openxmlformats.org/drawingml/2006/table">
            <a:tbl>
              <a:tblPr firstRow="1" firstCol="1" bandRow="1"/>
              <a:tblGrid>
                <a:gridCol w="10225135">
                  <a:extLst>
                    <a:ext uri="{9D8B030D-6E8A-4147-A177-3AD203B41FA5}">
                      <a16:colId xmlns:a16="http://schemas.microsoft.com/office/drawing/2014/main" val="3114699843"/>
                    </a:ext>
                  </a:extLst>
                </a:gridCol>
              </a:tblGrid>
              <a:tr h="2088232">
                <a:tc>
                  <a:txBody>
                    <a:bodyPr/>
                    <a:lstStyle/>
                    <a:p>
                      <a:pPr>
                        <a:spcAft>
                          <a:spcPts val="0"/>
                        </a:spcAft>
                      </a:pPr>
                      <a:r>
                        <a:rPr lang="fr-FR" sz="2000" dirty="0">
                          <a:solidFill>
                            <a:srgbClr val="000000"/>
                          </a:solidFill>
                          <a:effectLst/>
                          <a:latin typeface="Calibri" panose="020F0502020204030204" pitchFamily="34" charset="0"/>
                          <a:ea typeface="Calibri" panose="020F0502020204030204" pitchFamily="34" charset="0"/>
                        </a:rPr>
                        <a:t>« Multiplier </a:t>
                      </a:r>
                      <a:r>
                        <a:rPr lang="fr-FR" sz="2000" b="1" dirty="0">
                          <a:solidFill>
                            <a:srgbClr val="000000"/>
                          </a:solidFill>
                          <a:effectLst/>
                          <a:latin typeface="Calibri" panose="020F0502020204030204" pitchFamily="34" charset="0"/>
                          <a:ea typeface="Calibri" panose="020F0502020204030204" pitchFamily="34" charset="0"/>
                        </a:rPr>
                        <a:t>les activités d’entraînement </a:t>
                      </a:r>
                      <a:r>
                        <a:rPr lang="fr-FR" sz="2000" dirty="0">
                          <a:solidFill>
                            <a:srgbClr val="000000"/>
                          </a:solidFill>
                          <a:effectLst/>
                          <a:latin typeface="Calibri" panose="020F0502020204030204" pitchFamily="34" charset="0"/>
                          <a:ea typeface="Calibri" panose="020F0502020204030204" pitchFamily="34" charset="0"/>
                        </a:rPr>
                        <a:t>(…) contribue à la </a:t>
                      </a:r>
                      <a:r>
                        <a:rPr lang="fr-FR" sz="2000" b="1" dirty="0">
                          <a:solidFill>
                            <a:srgbClr val="000000"/>
                          </a:solidFill>
                          <a:effectLst/>
                          <a:latin typeface="Calibri" panose="020F0502020204030204" pitchFamily="34" charset="0"/>
                          <a:ea typeface="Calibri" panose="020F0502020204030204" pitchFamily="34" charset="0"/>
                        </a:rPr>
                        <a:t>consolidation des connaissances en cours d’acquisition et à la réactivation de connaissances antérieures grâce à des rétroactions régulières.</a:t>
                      </a:r>
                    </a:p>
                    <a:p>
                      <a:pPr>
                        <a:spcAft>
                          <a:spcPts val="0"/>
                        </a:spcAft>
                      </a:pPr>
                      <a:r>
                        <a:rPr lang="fr-FR" sz="2000" b="1" dirty="0">
                          <a:solidFill>
                            <a:srgbClr val="000000"/>
                          </a:solidFill>
                          <a:effectLst/>
                          <a:latin typeface="Calibri" panose="020F0502020204030204" pitchFamily="34" charset="0"/>
                          <a:ea typeface="Calibri" panose="020F0502020204030204" pitchFamily="34" charset="0"/>
                        </a:rPr>
                        <a:t>Les automatismes en écriture (copie, dictée, rédaction) s’obtiennent en privilégiant la répétition au travers d’entraînements très réguliers, notamment lors d’activités ritualisées </a:t>
                      </a:r>
                      <a:r>
                        <a:rPr lang="fr-FR" sz="2000" dirty="0">
                          <a:solidFill>
                            <a:srgbClr val="000000"/>
                          </a:solidFill>
                          <a:effectLst/>
                          <a:latin typeface="Calibri" panose="020F0502020204030204" pitchFamily="34" charset="0"/>
                          <a:ea typeface="Calibri" panose="020F0502020204030204" pitchFamily="34" charset="0"/>
                        </a:rPr>
                        <a:t>(dictée quotidienne, autodictée, phrase du jour, « jogging d’écriture »).</a:t>
                      </a:r>
                    </a:p>
                    <a:p>
                      <a:pPr>
                        <a:spcAft>
                          <a:spcPts val="0"/>
                        </a:spcAft>
                      </a:pPr>
                      <a:r>
                        <a:rPr lang="fr-FR" sz="2000" b="1" dirty="0">
                          <a:solidFill>
                            <a:srgbClr val="000000"/>
                          </a:solidFill>
                          <a:effectLst/>
                          <a:latin typeface="Calibri" panose="020F0502020204030204" pitchFamily="34" charset="0"/>
                          <a:ea typeface="Calibri" panose="020F0502020204030204" pitchFamily="34" charset="0"/>
                        </a:rPr>
                        <a:t>Toute séance portant sur une nouvelle notion </a:t>
                      </a:r>
                      <a:r>
                        <a:rPr lang="fr-FR" sz="2000" dirty="0">
                          <a:solidFill>
                            <a:srgbClr val="000000"/>
                          </a:solidFill>
                          <a:effectLst/>
                          <a:latin typeface="Calibri" panose="020F0502020204030204" pitchFamily="34" charset="0"/>
                          <a:ea typeface="Calibri" panose="020F0502020204030204" pitchFamily="34" charset="0"/>
                        </a:rPr>
                        <a:t>ne doit pas faire l’économie, en guise d’introduction, du </a:t>
                      </a:r>
                      <a:r>
                        <a:rPr lang="fr-FR" sz="2000" b="1" dirty="0">
                          <a:solidFill>
                            <a:srgbClr val="000000"/>
                          </a:solidFill>
                          <a:effectLst/>
                          <a:latin typeface="Calibri" panose="020F0502020204030204" pitchFamily="34" charset="0"/>
                          <a:ea typeface="Calibri" panose="020F0502020204030204" pitchFamily="34" charset="0"/>
                        </a:rPr>
                        <a:t>brassage des acquis</a:t>
                      </a:r>
                      <a:r>
                        <a:rPr lang="fr-FR" sz="2000" dirty="0">
                          <a:solidFill>
                            <a:srgbClr val="000000"/>
                          </a:solidFill>
                          <a:effectLst/>
                          <a:latin typeface="Calibri" panose="020F0502020204030204" pitchFamily="34" charset="0"/>
                          <a:ea typeface="Calibri" panose="020F0502020204030204" pitchFamily="34" charset="0"/>
                        </a:rPr>
                        <a:t>. »</a:t>
                      </a:r>
                    </a:p>
                    <a:p>
                      <a:pPr marL="2247900" algn="r">
                        <a:spcAft>
                          <a:spcPts val="0"/>
                        </a:spcAft>
                      </a:pPr>
                      <a:r>
                        <a:rPr lang="fr-FR" sz="1800" b="1" i="1" dirty="0">
                          <a:solidFill>
                            <a:srgbClr val="000000"/>
                          </a:solidFill>
                          <a:effectLst/>
                          <a:latin typeface="Calibri" panose="020F0502020204030204" pitchFamily="34" charset="0"/>
                          <a:ea typeface="Calibri" panose="020F0502020204030204" pitchFamily="34" charset="0"/>
                        </a:rPr>
                        <a:t>(Extrait Guide pour enseigner la lecture et l’écriture au CE1 – 2019)</a:t>
                      </a:r>
                      <a:endParaRPr lang="fr-FR" sz="1800" dirty="0">
                        <a:solidFill>
                          <a:srgbClr val="000000"/>
                        </a:solidFill>
                        <a:effectLst/>
                        <a:latin typeface="Calibri" panose="020F0502020204030204" pitchFamily="34" charset="0"/>
                        <a:ea typeface="Calibri" panose="020F0502020204030204" pitchFamily="34" charset="0"/>
                      </a:endParaRPr>
                    </a:p>
                    <a:p>
                      <a:pPr>
                        <a:spcAft>
                          <a:spcPts val="0"/>
                        </a:spcAft>
                      </a:pPr>
                      <a:r>
                        <a:rPr lang="fr-FR" sz="1200" b="1" dirty="0">
                          <a:solidFill>
                            <a:srgbClr val="000000"/>
                          </a:solidFill>
                          <a:effectLst/>
                          <a:latin typeface="Calibri" panose="020F0502020204030204" pitchFamily="34" charset="0"/>
                          <a:ea typeface="Calibri" panose="020F0502020204030204" pitchFamily="34" charset="0"/>
                        </a:rPr>
                        <a:t> </a:t>
                      </a:r>
                      <a:endParaRPr lang="fr-FR" sz="1200" dirty="0">
                        <a:solidFill>
                          <a:srgbClr val="000000"/>
                        </a:solidFill>
                        <a:effectLst/>
                        <a:latin typeface="Arial" panose="020B0604020202020204" pitchFamily="34"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41152021"/>
                  </a:ext>
                </a:extLst>
              </a:tr>
            </a:tbl>
          </a:graphicData>
        </a:graphic>
      </p:graphicFrame>
    </p:spTree>
    <p:extLst>
      <p:ext uri="{BB962C8B-B14F-4D97-AF65-F5344CB8AC3E}">
        <p14:creationId xmlns:p14="http://schemas.microsoft.com/office/powerpoint/2010/main" val="22963556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63352" y="260648"/>
            <a:ext cx="11809312" cy="720080"/>
          </a:xfrm>
        </p:spPr>
        <p:txBody>
          <a:bodyPr rtlCol="0">
            <a:noAutofit/>
          </a:bodyPr>
          <a:lstStyle/>
          <a:p>
            <a:r>
              <a:rPr lang="fr-FR" sz="2400" b="1" dirty="0">
                <a:solidFill>
                  <a:schemeClr val="accent1">
                    <a:lumMod val="60000"/>
                    <a:lumOff val="40000"/>
                  </a:schemeClr>
                </a:solidFill>
                <a:latin typeface="Calibri" panose="020F0502020204030204" pitchFamily="34" charset="0"/>
              </a:rPr>
              <a:t>Comment enseigner la fluence de lecture en classe, repères pédagogiques et didactiques ? </a:t>
            </a:r>
            <a:r>
              <a:rPr lang="fr-FR" dirty="0">
                <a:solidFill>
                  <a:schemeClr val="accent1">
                    <a:lumMod val="60000"/>
                    <a:lumOff val="40000"/>
                  </a:schemeClr>
                </a:solidFill>
              </a:rPr>
              <a:t/>
            </a:r>
            <a:br>
              <a:rPr lang="fr-FR" dirty="0">
                <a:solidFill>
                  <a:schemeClr val="accent1">
                    <a:lumMod val="60000"/>
                    <a:lumOff val="40000"/>
                  </a:schemeClr>
                </a:solidFill>
              </a:rPr>
            </a:br>
            <a:endParaRPr lang="fr-FR" sz="2400" dirty="0">
              <a:solidFill>
                <a:schemeClr val="accent1">
                  <a:lumMod val="60000"/>
                  <a:lumOff val="40000"/>
                </a:schemeClr>
              </a:solidFill>
            </a:endParaRPr>
          </a:p>
        </p:txBody>
      </p:sp>
      <p:sp>
        <p:nvSpPr>
          <p:cNvPr id="5" name="Rectangle 4"/>
          <p:cNvSpPr/>
          <p:nvPr/>
        </p:nvSpPr>
        <p:spPr>
          <a:xfrm>
            <a:off x="235999" y="620621"/>
            <a:ext cx="10873208" cy="427809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smtClean="0">
                <a:ln>
                  <a:noFill/>
                </a:ln>
                <a:solidFill>
                  <a:srgbClr val="00B0F0"/>
                </a:solidFill>
                <a:effectLst/>
                <a:uLnTx/>
                <a:uFillTx/>
                <a:latin typeface="Calibri" panose="020F0502020204030204" pitchFamily="34" charset="0"/>
                <a:ea typeface="+mn-ea"/>
                <a:cs typeface="+mn-cs"/>
              </a:rPr>
              <a:t>Mise en activité 2 </a:t>
            </a:r>
            <a:r>
              <a:rPr kumimoji="0" lang="fr-FR" sz="2400" b="1" i="0" u="none" strike="noStrike" kern="1200" cap="none" spc="0" normalizeH="0" baseline="0" noProof="0" dirty="0">
                <a:ln>
                  <a:noFill/>
                </a:ln>
                <a:solidFill>
                  <a:srgbClr val="00B0F0"/>
                </a:solidFill>
                <a:effectLst/>
                <a:uLnTx/>
                <a:uFillTx/>
                <a:latin typeface="Calibri" panose="020F0502020204030204" pitchFamily="34" charset="0"/>
                <a:ea typeface="+mn-ea"/>
                <a:cs typeface="+mn-cs"/>
              </a:rPr>
              <a:t>: </a:t>
            </a:r>
          </a:p>
          <a:p>
            <a:pPr lvl="0"/>
            <a:r>
              <a:rPr lang="fr-FR" sz="2400" b="1" dirty="0" smtClean="0">
                <a:solidFill>
                  <a:srgbClr val="404040"/>
                </a:solidFill>
                <a:latin typeface="Calibri" panose="020F0502020204030204" pitchFamily="34" charset="0"/>
              </a:rPr>
              <a:t>Consigne </a:t>
            </a:r>
            <a:r>
              <a:rPr lang="fr-FR" sz="2400" b="1" dirty="0">
                <a:solidFill>
                  <a:srgbClr val="404040"/>
                </a:solidFill>
                <a:latin typeface="Calibri" panose="020F0502020204030204" pitchFamily="34" charset="0"/>
              </a:rPr>
              <a:t>: </a:t>
            </a:r>
          </a:p>
          <a:p>
            <a:pPr lvl="0"/>
            <a:r>
              <a:rPr lang="fr-FR" sz="2400" dirty="0">
                <a:solidFill>
                  <a:srgbClr val="404040"/>
                </a:solidFill>
                <a:latin typeface="Calibri" panose="020F0502020204030204" pitchFamily="34" charset="0"/>
              </a:rPr>
              <a:t>Je vais projeter une première liste de mots que je vais vous demander de lire silencieusement et le plus rapidement possible. Je ferai disparaître cette liste de l’écran. Noter le nombre de mots que vous avez réussi à lire. </a:t>
            </a:r>
            <a:endParaRPr lang="fr-FR" sz="2400" dirty="0" smtClean="0">
              <a:solidFill>
                <a:srgbClr val="404040"/>
              </a:solidFill>
              <a:latin typeface="Calibri" panose="020F0502020204030204" pitchFamily="34" charset="0"/>
            </a:endParaRPr>
          </a:p>
          <a:p>
            <a:pPr lvl="0"/>
            <a:endParaRPr lang="fr-FR" sz="2400" dirty="0" smtClean="0">
              <a:solidFill>
                <a:srgbClr val="404040"/>
              </a:solidFill>
              <a:latin typeface="Calibri" panose="020F0502020204030204" pitchFamily="34" charset="0"/>
            </a:endParaRPr>
          </a:p>
          <a:p>
            <a:pPr lvl="0"/>
            <a:r>
              <a:rPr lang="fr-FR" sz="3200" b="1" dirty="0" smtClean="0">
                <a:solidFill>
                  <a:srgbClr val="404040"/>
                </a:solidFill>
                <a:latin typeface="Calibri" panose="020F0502020204030204" pitchFamily="34" charset="0"/>
              </a:rPr>
              <a:t>Liste </a:t>
            </a:r>
            <a:r>
              <a:rPr lang="fr-FR" sz="3200" b="1" dirty="0">
                <a:solidFill>
                  <a:srgbClr val="404040"/>
                </a:solidFill>
                <a:latin typeface="Calibri" panose="020F0502020204030204" pitchFamily="34" charset="0"/>
              </a:rPr>
              <a:t>n°1 : </a:t>
            </a:r>
            <a:r>
              <a:rPr lang="fr-FR" sz="3200" dirty="0" smtClean="0">
                <a:solidFill>
                  <a:srgbClr val="404040"/>
                </a:solidFill>
                <a:latin typeface="Calibri" panose="020F0502020204030204" pitchFamily="34" charset="0"/>
              </a:rPr>
              <a:t>acarien, aérien, éolien, béotien, lémurien,</a:t>
            </a:r>
            <a:r>
              <a:rPr lang="fr-FR" sz="3200" dirty="0">
                <a:solidFill>
                  <a:srgbClr val="404040"/>
                </a:solidFill>
                <a:latin typeface="Calibri" panose="020F0502020204030204" pitchFamily="34" charset="0"/>
              </a:rPr>
              <a:t> </a:t>
            </a:r>
            <a:r>
              <a:rPr lang="fr-FR" sz="3200" dirty="0" smtClean="0">
                <a:solidFill>
                  <a:srgbClr val="404040"/>
                </a:solidFill>
                <a:latin typeface="Calibri" panose="020F0502020204030204" pitchFamily="34" charset="0"/>
              </a:rPr>
              <a:t>physicien, rhodanien, académicien, keynésien,  laryngien, néandertalien, pentathlonien, rhodanien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3200" b="0" i="0" u="none" strike="noStrike" kern="1200" cap="none" spc="0" normalizeH="0" baseline="0" noProof="0" dirty="0">
              <a:ln>
                <a:noFill/>
              </a:ln>
              <a:solidFill>
                <a:srgbClr val="404040"/>
              </a:solidFill>
              <a:effectLst/>
              <a:uLnTx/>
              <a:uFillTx/>
              <a:latin typeface="Calibri" panose="020F0502020204030204" pitchFamily="34" charset="0"/>
            </a:endParaRPr>
          </a:p>
        </p:txBody>
      </p:sp>
    </p:spTree>
    <p:extLst>
      <p:ext uri="{BB962C8B-B14F-4D97-AF65-F5344CB8AC3E}">
        <p14:creationId xmlns:p14="http://schemas.microsoft.com/office/powerpoint/2010/main" val="18155294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animEffect transition="in" filter="fade">
                                      <p:cBhvr>
                                        <p:cTn id="7" dur="500"/>
                                        <p:tgtEl>
                                          <p:spTgt spid="5">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4" end="4"/>
                                            </p:txEl>
                                          </p:spTgt>
                                        </p:tgtEl>
                                        <p:attrNameLst>
                                          <p:attrName>style.visibility</p:attrName>
                                        </p:attrNameLst>
                                      </p:cBhvr>
                                      <p:to>
                                        <p:strVal val="visible"/>
                                      </p:to>
                                    </p:set>
                                    <p:animEffect transition="in" filter="fade">
                                      <p:cBhvr>
                                        <p:cTn id="12"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63352" y="260648"/>
            <a:ext cx="11809312" cy="720080"/>
          </a:xfrm>
        </p:spPr>
        <p:txBody>
          <a:bodyPr rtlCol="0">
            <a:noAutofit/>
          </a:bodyPr>
          <a:lstStyle/>
          <a:p>
            <a:r>
              <a:rPr lang="fr-FR" sz="2400" b="1" dirty="0">
                <a:solidFill>
                  <a:schemeClr val="accent1">
                    <a:lumMod val="60000"/>
                    <a:lumOff val="40000"/>
                  </a:schemeClr>
                </a:solidFill>
                <a:latin typeface="Calibri" panose="020F0502020204030204" pitchFamily="34" charset="0"/>
              </a:rPr>
              <a:t>Comment enseigner la fluence de lecture en classe, repères pédagogiques et didactiques ? </a:t>
            </a:r>
            <a:r>
              <a:rPr lang="fr-FR" dirty="0">
                <a:solidFill>
                  <a:schemeClr val="accent1">
                    <a:lumMod val="60000"/>
                    <a:lumOff val="40000"/>
                  </a:schemeClr>
                </a:solidFill>
              </a:rPr>
              <a:t/>
            </a:r>
            <a:br>
              <a:rPr lang="fr-FR" dirty="0">
                <a:solidFill>
                  <a:schemeClr val="accent1">
                    <a:lumMod val="60000"/>
                    <a:lumOff val="40000"/>
                  </a:schemeClr>
                </a:solidFill>
              </a:rPr>
            </a:br>
            <a:endParaRPr lang="fr-FR" sz="2400" dirty="0">
              <a:solidFill>
                <a:schemeClr val="accent1">
                  <a:lumMod val="60000"/>
                  <a:lumOff val="40000"/>
                </a:schemeClr>
              </a:solidFill>
            </a:endParaRPr>
          </a:p>
        </p:txBody>
      </p:sp>
      <p:sp>
        <p:nvSpPr>
          <p:cNvPr id="5" name="Rectangle 4"/>
          <p:cNvSpPr/>
          <p:nvPr/>
        </p:nvSpPr>
        <p:spPr>
          <a:xfrm>
            <a:off x="235999" y="620621"/>
            <a:ext cx="10873208" cy="581697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smtClean="0">
                <a:ln>
                  <a:noFill/>
                </a:ln>
                <a:solidFill>
                  <a:srgbClr val="00B0F0"/>
                </a:solidFill>
                <a:effectLst/>
                <a:uLnTx/>
                <a:uFillTx/>
                <a:latin typeface="Calibri" panose="020F0502020204030204" pitchFamily="34" charset="0"/>
                <a:ea typeface="+mn-ea"/>
                <a:cs typeface="+mn-cs"/>
              </a:rPr>
              <a:t>Mise en activité 2 </a:t>
            </a:r>
            <a:r>
              <a:rPr kumimoji="0" lang="fr-FR" sz="2400" b="1" i="0" u="none" strike="noStrike" kern="1200" cap="none" spc="0" normalizeH="0" baseline="0" noProof="0" dirty="0">
                <a:ln>
                  <a:noFill/>
                </a:ln>
                <a:solidFill>
                  <a:srgbClr val="00B0F0"/>
                </a:solidFill>
                <a:effectLst/>
                <a:uLnTx/>
                <a:uFillTx/>
                <a:latin typeface="Calibri" panose="020F0502020204030204" pitchFamily="34" charset="0"/>
                <a:ea typeface="+mn-ea"/>
                <a:cs typeface="+mn-cs"/>
              </a:rPr>
              <a:t>: </a:t>
            </a:r>
          </a:p>
          <a:p>
            <a:pPr lvl="0"/>
            <a:r>
              <a:rPr kumimoji="0" lang="fr-FR" sz="2400" b="1" i="0" u="none" strike="noStrike" kern="1200" cap="none" spc="0" normalizeH="0" baseline="0" noProof="0" dirty="0" smtClean="0">
                <a:ln>
                  <a:noFill/>
                </a:ln>
                <a:solidFill>
                  <a:srgbClr val="404040"/>
                </a:solidFill>
                <a:effectLst/>
                <a:uLnTx/>
                <a:uFillTx/>
                <a:latin typeface="Calibri" panose="020F0502020204030204" pitchFamily="34" charset="0"/>
                <a:ea typeface="+mn-ea"/>
                <a:cs typeface="+mn-cs"/>
              </a:rPr>
              <a:t>Consigne </a:t>
            </a:r>
            <a:r>
              <a:rPr kumimoji="0" lang="fr-FR" sz="2400" b="1" i="0" u="none" strike="noStrike" kern="1200" cap="none" spc="0" normalizeH="0" baseline="0" noProof="0" dirty="0">
                <a:ln>
                  <a:noFill/>
                </a:ln>
                <a:solidFill>
                  <a:srgbClr val="404040"/>
                </a:solidFill>
                <a:effectLst/>
                <a:uLnTx/>
                <a:uFillTx/>
                <a:latin typeface="Calibri" panose="020F0502020204030204" pitchFamily="34" charset="0"/>
                <a:ea typeface="+mn-ea"/>
                <a:cs typeface="+mn-cs"/>
              </a:rPr>
              <a:t>: </a:t>
            </a:r>
            <a:r>
              <a:rPr lang="fr-FR" dirty="0">
                <a:solidFill>
                  <a:srgbClr val="404040"/>
                </a:solidFill>
                <a:latin typeface="Calibri" panose="020F0502020204030204" pitchFamily="34" charset="0"/>
              </a:rPr>
              <a:t>Je </a:t>
            </a:r>
            <a:r>
              <a:rPr lang="fr-FR" dirty="0" smtClean="0">
                <a:solidFill>
                  <a:srgbClr val="404040"/>
                </a:solidFill>
                <a:latin typeface="Calibri" panose="020F0502020204030204" pitchFamily="34" charset="0"/>
              </a:rPr>
              <a:t>vais vous montrer, </a:t>
            </a:r>
            <a:r>
              <a:rPr lang="fr-FR" dirty="0">
                <a:solidFill>
                  <a:srgbClr val="404040"/>
                </a:solidFill>
                <a:latin typeface="Calibri" panose="020F0502020204030204" pitchFamily="34" charset="0"/>
              </a:rPr>
              <a:t>une deuxième liste de mots que vous </a:t>
            </a:r>
            <a:r>
              <a:rPr lang="fr-FR" dirty="0" smtClean="0">
                <a:solidFill>
                  <a:srgbClr val="404040"/>
                </a:solidFill>
                <a:latin typeface="Calibri" panose="020F0502020204030204" pitchFamily="34" charset="0"/>
              </a:rPr>
              <a:t>allez ire silencieusement. Je </a:t>
            </a:r>
            <a:r>
              <a:rPr lang="fr-FR" dirty="0">
                <a:solidFill>
                  <a:srgbClr val="404040"/>
                </a:solidFill>
                <a:latin typeface="Calibri" panose="020F0502020204030204" pitchFamily="34" charset="0"/>
              </a:rPr>
              <a:t>ferai </a:t>
            </a:r>
            <a:r>
              <a:rPr lang="fr-FR" dirty="0" smtClean="0">
                <a:solidFill>
                  <a:srgbClr val="404040"/>
                </a:solidFill>
                <a:latin typeface="Calibri" panose="020F0502020204030204" pitchFamily="34" charset="0"/>
              </a:rPr>
              <a:t>ensuite disparaître </a:t>
            </a:r>
            <a:r>
              <a:rPr lang="fr-FR" dirty="0">
                <a:solidFill>
                  <a:srgbClr val="404040"/>
                </a:solidFill>
                <a:latin typeface="Calibri" panose="020F0502020204030204" pitchFamily="34" charset="0"/>
              </a:rPr>
              <a:t>de l’écran et vous écrirez </a:t>
            </a:r>
            <a:r>
              <a:rPr lang="fr-FR" dirty="0" smtClean="0">
                <a:solidFill>
                  <a:srgbClr val="404040"/>
                </a:solidFill>
                <a:latin typeface="Calibri" panose="020F0502020204030204" pitchFamily="34" charset="0"/>
              </a:rPr>
              <a:t>le </a:t>
            </a:r>
            <a:r>
              <a:rPr lang="fr-FR" dirty="0">
                <a:solidFill>
                  <a:srgbClr val="404040"/>
                </a:solidFill>
                <a:latin typeface="Calibri" panose="020F0502020204030204" pitchFamily="34" charset="0"/>
              </a:rPr>
              <a:t>nombre de mots que vous aurez réussi à </a:t>
            </a:r>
            <a:r>
              <a:rPr lang="fr-FR" dirty="0" smtClean="0">
                <a:solidFill>
                  <a:srgbClr val="404040"/>
                </a:solidFill>
                <a:latin typeface="Calibri" panose="020F0502020204030204" pitchFamily="34" charset="0"/>
              </a:rPr>
              <a:t>lire  </a:t>
            </a:r>
            <a:r>
              <a:rPr lang="fr-FR" dirty="0">
                <a:solidFill>
                  <a:srgbClr val="404040"/>
                </a:solidFill>
                <a:latin typeface="Calibri" panose="020F0502020204030204" pitchFamily="34" charset="0"/>
              </a:rPr>
              <a:t>à l’issue de cette deuxième lecture.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400" b="1" i="0" u="none" strike="noStrike" kern="1200" cap="none" spc="0" normalizeH="0" baseline="0" noProof="0" dirty="0">
              <a:ln>
                <a:noFill/>
              </a:ln>
              <a:solidFill>
                <a:srgbClr val="404040"/>
              </a:solidFill>
              <a:effectLst/>
              <a:uLnTx/>
              <a:uFillTx/>
              <a:latin typeface="Calibri" panose="020F0502020204030204" pitchFamily="34" charset="0"/>
              <a:ea typeface="+mn-ea"/>
              <a:cs typeface="+mn-cs"/>
            </a:endParaRPr>
          </a:p>
          <a:p>
            <a:r>
              <a:rPr lang="fr-FR" sz="2400" b="1" dirty="0">
                <a:solidFill>
                  <a:srgbClr val="404040"/>
                </a:solidFill>
                <a:latin typeface="Calibri" panose="020F0502020204030204" pitchFamily="34" charset="0"/>
              </a:rPr>
              <a:t>Liste n°2 : </a:t>
            </a:r>
            <a:r>
              <a:rPr lang="fr-FR" sz="3200" dirty="0" smtClean="0">
                <a:solidFill>
                  <a:srgbClr val="404040"/>
                </a:solidFill>
                <a:latin typeface="Calibri" panose="020F0502020204030204" pitchFamily="34" charset="0"/>
              </a:rPr>
              <a:t>quincaillerie, bredouille, serrurerie, bouilloire, chirurgien, coudrier, frangipanier, invertébré, tourillonner, imperceptiblement, chromatographie, endoplasme, énergumène</a:t>
            </a:r>
          </a:p>
          <a:p>
            <a:endParaRPr lang="fr-FR" sz="2400" b="1" dirty="0">
              <a:solidFill>
                <a:srgbClr val="404040"/>
              </a:solidFill>
              <a:latin typeface="Calibri" panose="020F0502020204030204" pitchFamily="34" charset="0"/>
            </a:endParaRPr>
          </a:p>
          <a:p>
            <a:pPr lvl="0"/>
            <a:r>
              <a:rPr lang="fr-FR" sz="2400" b="1" dirty="0">
                <a:solidFill>
                  <a:srgbClr val="404040"/>
                </a:solidFill>
                <a:latin typeface="Calibri" panose="020F0502020204030204" pitchFamily="34" charset="0"/>
              </a:rPr>
              <a:t>Question : </a:t>
            </a:r>
            <a:r>
              <a:rPr lang="fr-FR" sz="2400" dirty="0">
                <a:solidFill>
                  <a:srgbClr val="404040"/>
                </a:solidFill>
                <a:latin typeface="Calibri" panose="020F0502020204030204" pitchFamily="34" charset="0"/>
              </a:rPr>
              <a:t>Comparer le nombre de mots lu après chaque lecture. Comment expliquer </a:t>
            </a:r>
            <a:r>
              <a:rPr lang="fr-FR" sz="2400" dirty="0" smtClean="0">
                <a:solidFill>
                  <a:srgbClr val="404040"/>
                </a:solidFill>
                <a:latin typeface="Calibri" panose="020F0502020204030204" pitchFamily="34" charset="0"/>
              </a:rPr>
              <a:t>cette différence </a:t>
            </a:r>
            <a:r>
              <a:rPr lang="fr-FR" sz="2400" dirty="0">
                <a:solidFill>
                  <a:srgbClr val="404040"/>
                </a:solidFill>
                <a:latin typeface="Calibri" panose="020F0502020204030204" pitchFamily="34" charset="0"/>
              </a:rPr>
              <a:t>? </a:t>
            </a:r>
          </a:p>
          <a:p>
            <a:pPr lvl="0">
              <a:defRPr/>
            </a:pPr>
            <a:endParaRPr lang="fr-FR" sz="3200" b="1" dirty="0">
              <a:solidFill>
                <a:srgbClr val="404040"/>
              </a:solidFill>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3200" b="0" i="0" u="none" strike="noStrike" kern="1200" cap="none" spc="0" normalizeH="0" baseline="0" noProof="0" dirty="0">
              <a:ln>
                <a:noFill/>
              </a:ln>
              <a:solidFill>
                <a:srgbClr val="404040"/>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11243910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fade">
                                      <p:cBhvr>
                                        <p:cTn id="7" dur="500"/>
                                        <p:tgtEl>
                                          <p:spTgt spid="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3" end="3"/>
                                            </p:txEl>
                                          </p:spTgt>
                                        </p:tgtEl>
                                        <p:attrNameLst>
                                          <p:attrName>style.visibility</p:attrName>
                                        </p:attrNameLst>
                                      </p:cBhvr>
                                      <p:to>
                                        <p:strVal val="visible"/>
                                      </p:to>
                                    </p:set>
                                    <p:animEffect transition="in" filter="fade">
                                      <p:cBhvr>
                                        <p:cTn id="12" dur="500"/>
                                        <p:tgtEl>
                                          <p:spTgt spid="5">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5" end="5"/>
                                            </p:txEl>
                                          </p:spTgt>
                                        </p:tgtEl>
                                        <p:attrNameLst>
                                          <p:attrName>style.visibility</p:attrName>
                                        </p:attrNameLst>
                                      </p:cBhvr>
                                      <p:to>
                                        <p:strVal val="visible"/>
                                      </p:to>
                                    </p:set>
                                    <p:animEffect transition="in" filter="fade">
                                      <p:cBhvr>
                                        <p:cTn id="17"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63352" y="260648"/>
            <a:ext cx="11809312" cy="720080"/>
          </a:xfrm>
        </p:spPr>
        <p:txBody>
          <a:bodyPr rtlCol="0">
            <a:noAutofit/>
          </a:bodyPr>
          <a:lstStyle/>
          <a:p>
            <a:r>
              <a:rPr lang="fr-FR" sz="2400" b="1" dirty="0">
                <a:solidFill>
                  <a:schemeClr val="accent1">
                    <a:lumMod val="60000"/>
                    <a:lumOff val="40000"/>
                  </a:schemeClr>
                </a:solidFill>
                <a:latin typeface="Calibri" panose="020F0502020204030204" pitchFamily="34" charset="0"/>
              </a:rPr>
              <a:t>Comment enseigner la fluence de lecture en classe, repères pédagogiques et didactiques</a:t>
            </a:r>
            <a:r>
              <a:rPr lang="fr-FR" sz="2400" b="1" dirty="0">
                <a:latin typeface="Calibri" panose="020F0502020204030204" pitchFamily="34" charset="0"/>
              </a:rPr>
              <a:t> ? </a:t>
            </a:r>
            <a:r>
              <a:rPr lang="fr-FR" dirty="0"/>
              <a:t/>
            </a:r>
            <a:br>
              <a:rPr lang="fr-FR" dirty="0"/>
            </a:br>
            <a:endParaRPr lang="fr-FR" sz="2400" dirty="0"/>
          </a:p>
        </p:txBody>
      </p:sp>
      <p:sp>
        <p:nvSpPr>
          <p:cNvPr id="3" name="ZoneTexte 2"/>
          <p:cNvSpPr txBox="1"/>
          <p:nvPr/>
        </p:nvSpPr>
        <p:spPr>
          <a:xfrm>
            <a:off x="479376" y="658091"/>
            <a:ext cx="1137726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smtClean="0">
                <a:ln>
                  <a:noFill/>
                </a:ln>
                <a:solidFill>
                  <a:srgbClr val="404040"/>
                </a:solidFill>
                <a:effectLst/>
                <a:uLnTx/>
                <a:uFillTx/>
                <a:latin typeface="Calibri" panose="020F0502020204030204" pitchFamily="34" charset="0"/>
                <a:ea typeface="+mn-ea"/>
                <a:cs typeface="+mn-cs"/>
              </a:rPr>
              <a:t>B. </a:t>
            </a:r>
            <a:r>
              <a:rPr kumimoji="0" lang="fr-FR" sz="2000" b="1" i="0" u="none" strike="noStrike" kern="1200" cap="none" spc="0" normalizeH="0" baseline="0" noProof="0" dirty="0" smtClean="0">
                <a:ln>
                  <a:noFill/>
                </a:ln>
                <a:solidFill>
                  <a:srgbClr val="404040"/>
                </a:solidFill>
                <a:effectLst/>
                <a:uLnTx/>
                <a:uFillTx/>
                <a:latin typeface="Calibri" panose="020F0502020204030204" pitchFamily="34" charset="0"/>
                <a:ea typeface="+mn-ea"/>
                <a:cs typeface="+mn-cs"/>
              </a:rPr>
              <a:t>Développer </a:t>
            </a:r>
            <a:r>
              <a:rPr kumimoji="0" lang="fr-FR" sz="2000" b="1" i="0" u="none" strike="noStrike" kern="1200" cap="none" spc="0" normalizeH="0" baseline="0" noProof="0" dirty="0">
                <a:ln>
                  <a:noFill/>
                </a:ln>
                <a:solidFill>
                  <a:srgbClr val="404040"/>
                </a:solidFill>
                <a:effectLst/>
                <a:uLnTx/>
                <a:uFillTx/>
                <a:latin typeface="Calibri" panose="020F0502020204030204" pitchFamily="34" charset="0"/>
                <a:ea typeface="+mn-ea"/>
                <a:cs typeface="+mn-cs"/>
              </a:rPr>
              <a:t>la mémoire orthographique des mots pour viser la </a:t>
            </a:r>
            <a:r>
              <a:rPr kumimoji="0" lang="fr-FR" sz="2000" b="1" i="0" u="none" strike="noStrike" kern="1200" cap="none" spc="0" normalizeH="0" baseline="0" noProof="0" dirty="0" smtClean="0">
                <a:ln>
                  <a:noFill/>
                </a:ln>
                <a:solidFill>
                  <a:srgbClr val="404040"/>
                </a:solidFill>
                <a:effectLst/>
                <a:uLnTx/>
                <a:uFillTx/>
                <a:latin typeface="Calibri" panose="020F0502020204030204" pitchFamily="34" charset="0"/>
                <a:ea typeface="+mn-ea"/>
                <a:cs typeface="+mn-cs"/>
              </a:rPr>
              <a:t>maîtrise </a:t>
            </a:r>
            <a:r>
              <a:rPr kumimoji="0" lang="fr-FR" sz="2000" b="1" i="0" u="none" strike="noStrike" kern="1200" cap="none" spc="0" normalizeH="0" baseline="0" noProof="0" dirty="0">
                <a:ln>
                  <a:noFill/>
                </a:ln>
                <a:solidFill>
                  <a:srgbClr val="404040"/>
                </a:solidFill>
                <a:effectLst/>
                <a:uLnTx/>
                <a:uFillTx/>
                <a:latin typeface="Calibri" panose="020F0502020204030204" pitchFamily="34" charset="0"/>
                <a:ea typeface="+mn-ea"/>
                <a:cs typeface="+mn-cs"/>
              </a:rPr>
              <a:t>d’une lecture hautement automatisée</a:t>
            </a:r>
            <a:endParaRPr kumimoji="0" lang="fr-FR" sz="2000" b="0" i="0" u="none" strike="noStrike" kern="1200" cap="none" spc="0" normalizeH="0" baseline="0" noProof="0" dirty="0">
              <a:ln>
                <a:noFill/>
              </a:ln>
              <a:solidFill>
                <a:srgbClr val="404040"/>
              </a:solidFill>
              <a:effectLst/>
              <a:uLnTx/>
              <a:uFillTx/>
              <a:latin typeface="Calibri" panose="020F0502020204030204" pitchFamily="34" charset="0"/>
              <a:ea typeface="+mn-ea"/>
              <a:cs typeface="+mn-cs"/>
            </a:endParaRPr>
          </a:p>
        </p:txBody>
      </p:sp>
      <p:sp>
        <p:nvSpPr>
          <p:cNvPr id="5" name="Rectangle 4"/>
          <p:cNvSpPr/>
          <p:nvPr/>
        </p:nvSpPr>
        <p:spPr>
          <a:xfrm>
            <a:off x="667940" y="1365977"/>
            <a:ext cx="11377264" cy="3170099"/>
          </a:xfrm>
          <a:prstGeom prst="rect">
            <a:avLst/>
          </a:prstGeom>
        </p:spPr>
        <p:txBody>
          <a:bodyPr wrap="square">
            <a:spAutoFit/>
          </a:bodyPr>
          <a:lstStyle/>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fr-FR" sz="2000" b="1" i="0" u="none" strike="noStrike" kern="1200" cap="none" spc="0" normalizeH="0" baseline="0" noProof="0" dirty="0" smtClean="0">
                <a:ln>
                  <a:noFill/>
                </a:ln>
                <a:solidFill>
                  <a:srgbClr val="404040"/>
                </a:solidFill>
                <a:effectLst/>
                <a:uLnTx/>
                <a:uFillTx/>
                <a:latin typeface="Calibri" panose="020F0502020204030204" pitchFamily="34" charset="0"/>
              </a:rPr>
              <a:t>Des </a:t>
            </a:r>
            <a:r>
              <a:rPr kumimoji="0" lang="fr-FR" sz="2000" b="1" i="0" u="none" strike="noStrike" kern="1200" cap="none" spc="0" normalizeH="0" baseline="0" noProof="0" dirty="0">
                <a:ln>
                  <a:noFill/>
                </a:ln>
                <a:solidFill>
                  <a:srgbClr val="404040"/>
                </a:solidFill>
                <a:effectLst/>
                <a:uLnTx/>
                <a:uFillTx/>
                <a:latin typeface="Calibri" panose="020F0502020204030204" pitchFamily="34" charset="0"/>
              </a:rPr>
              <a:t>temps d’entraînement spécifiques, </a:t>
            </a:r>
            <a:r>
              <a:rPr kumimoji="0" lang="fr-FR" sz="2000" b="1" i="0" u="none" strike="noStrike" kern="1200" cap="none" spc="0" normalizeH="0" baseline="0" noProof="0" dirty="0" smtClean="0">
                <a:ln>
                  <a:noFill/>
                </a:ln>
                <a:solidFill>
                  <a:srgbClr val="404040"/>
                </a:solidFill>
                <a:effectLst/>
                <a:uLnTx/>
                <a:uFillTx/>
                <a:latin typeface="Calibri" panose="020F0502020204030204" pitchFamily="34" charset="0"/>
              </a:rPr>
              <a:t>fréquents</a:t>
            </a:r>
            <a:r>
              <a:rPr kumimoji="0" lang="fr-FR" sz="2000" b="1" i="0" u="none" strike="noStrike" kern="1200" cap="none" spc="0" normalizeH="0" baseline="0" noProof="0" dirty="0">
                <a:ln>
                  <a:noFill/>
                </a:ln>
                <a:solidFill>
                  <a:srgbClr val="404040"/>
                </a:solidFill>
                <a:effectLst/>
                <a:uLnTx/>
                <a:uFillTx/>
                <a:latin typeface="Calibri" panose="020F0502020204030204" pitchFamily="34" charset="0"/>
              </a:rPr>
              <a:t>, réguliers </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fr-FR" sz="2000" b="1" i="0" u="none" strike="noStrike" kern="1200" cap="none" spc="0" normalizeH="0" baseline="0" noProof="0" dirty="0" smtClean="0">
                <a:ln>
                  <a:noFill/>
                </a:ln>
                <a:solidFill>
                  <a:srgbClr val="404040"/>
                </a:solidFill>
                <a:effectLst/>
                <a:uLnTx/>
                <a:uFillTx/>
                <a:latin typeface="Calibri" panose="020F0502020204030204" pitchFamily="34" charset="0"/>
              </a:rPr>
              <a:t>Des activités variées  </a:t>
            </a:r>
            <a:r>
              <a:rPr kumimoji="0" lang="fr-FR" sz="2000" b="1" i="0" u="none" strike="noStrike" kern="1200" cap="none" spc="0" normalizeH="0" baseline="0" noProof="0" dirty="0">
                <a:ln>
                  <a:noFill/>
                </a:ln>
                <a:solidFill>
                  <a:srgbClr val="404040"/>
                </a:solidFill>
                <a:effectLst/>
                <a:uLnTx/>
                <a:uFillTx/>
                <a:latin typeface="Calibri" panose="020F0502020204030204" pitchFamily="34" charset="0"/>
              </a:rPr>
              <a:t>de lecture de </a:t>
            </a:r>
            <a:r>
              <a:rPr kumimoji="0" lang="fr-FR" sz="2000" b="1" i="0" u="none" strike="noStrike" kern="1200" cap="none" spc="0" normalizeH="0" baseline="0" noProof="0" dirty="0" smtClean="0">
                <a:ln>
                  <a:noFill/>
                </a:ln>
                <a:solidFill>
                  <a:srgbClr val="404040"/>
                </a:solidFill>
                <a:effectLst/>
                <a:uLnTx/>
                <a:uFillTx/>
                <a:latin typeface="Calibri" panose="020F0502020204030204" pitchFamily="34" charset="0"/>
              </a:rPr>
              <a:t>mots à haute valeur cognitive</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fr-FR" sz="2000" b="1" i="0" u="none" strike="noStrike" kern="1200" cap="none" spc="0" normalizeH="0" baseline="0" noProof="0" dirty="0" smtClean="0">
                <a:ln>
                  <a:noFill/>
                </a:ln>
                <a:solidFill>
                  <a:srgbClr val="404040"/>
                </a:solidFill>
                <a:effectLst/>
                <a:uLnTx/>
                <a:uFillTx/>
                <a:latin typeface="Calibri" panose="020F0502020204030204" pitchFamily="34" charset="0"/>
              </a:rPr>
              <a:t>Des </a:t>
            </a:r>
            <a:r>
              <a:rPr kumimoji="0" lang="fr-FR" sz="2000" b="1" i="0" u="none" strike="noStrike" kern="1200" cap="none" spc="0" normalizeH="0" baseline="0" noProof="0" dirty="0">
                <a:ln>
                  <a:noFill/>
                </a:ln>
                <a:solidFill>
                  <a:srgbClr val="404040"/>
                </a:solidFill>
                <a:effectLst/>
                <a:uLnTx/>
                <a:uFillTx/>
                <a:latin typeface="Calibri" panose="020F0502020204030204" pitchFamily="34" charset="0"/>
              </a:rPr>
              <a:t>activités d’écriture en lien avec les activités de lecture au service de la mémoire orthographique </a:t>
            </a:r>
            <a:endParaRPr kumimoji="0" lang="fr-FR" sz="2000" b="1" i="0" u="none" strike="noStrike" kern="1200" cap="none" spc="0" normalizeH="0" baseline="0" noProof="0" dirty="0" smtClean="0">
              <a:ln>
                <a:noFill/>
              </a:ln>
              <a:solidFill>
                <a:srgbClr val="404040"/>
              </a:solidFill>
              <a:effectLst/>
              <a:uLnTx/>
              <a:uFillTx/>
              <a:latin typeface="Calibri" panose="020F0502020204030204" pitchFamily="34" charset="0"/>
            </a:endParaRPr>
          </a:p>
          <a:p>
            <a:pPr marR="0" lvl="0" algn="l" defTabSz="914400" rtl="0" eaLnBrk="1" fontAlgn="auto" latinLnBrk="0" hangingPunct="1">
              <a:lnSpc>
                <a:spcPct val="100000"/>
              </a:lnSpc>
              <a:spcBef>
                <a:spcPts val="0"/>
              </a:spcBef>
              <a:spcAft>
                <a:spcPts val="0"/>
              </a:spcAft>
              <a:buClrTx/>
              <a:buSzTx/>
              <a:tabLst/>
              <a:defRPr/>
            </a:pPr>
            <a:r>
              <a:rPr kumimoji="0" lang="fr-FR" sz="2000" b="0" i="0" u="none" strike="noStrike" kern="1200" cap="none" spc="0" normalizeH="0" baseline="0" noProof="0" dirty="0" smtClean="0">
                <a:ln>
                  <a:noFill/>
                </a:ln>
                <a:solidFill>
                  <a:srgbClr val="404040"/>
                </a:solidFill>
                <a:effectLst/>
                <a:uLnTx/>
                <a:uFillTx/>
                <a:latin typeface="Calibri" panose="020F0502020204030204" pitchFamily="34" charset="0"/>
              </a:rPr>
              <a:t>         (</a:t>
            </a:r>
            <a:r>
              <a:rPr kumimoji="0" lang="fr-FR" sz="2000" b="0" i="0" u="none" strike="noStrike" kern="1200" cap="none" spc="0" normalizeH="0" baseline="0" noProof="0" dirty="0">
                <a:ln>
                  <a:noFill/>
                </a:ln>
                <a:solidFill>
                  <a:srgbClr val="404040"/>
                </a:solidFill>
                <a:effectLst/>
                <a:uLnTx/>
                <a:uFillTx/>
                <a:latin typeface="Calibri" panose="020F0502020204030204" pitchFamily="34" charset="0"/>
              </a:rPr>
              <a:t>copie, dictée, production d’écrits courts</a:t>
            </a:r>
            <a:r>
              <a:rPr kumimoji="0" lang="fr-FR" sz="2000" b="0" i="0" u="none" strike="noStrike" kern="1200" cap="none" spc="0" normalizeH="0" baseline="0" noProof="0" dirty="0" smtClean="0">
                <a:ln>
                  <a:noFill/>
                </a:ln>
                <a:solidFill>
                  <a:srgbClr val="404040"/>
                </a:solidFill>
                <a:effectLst/>
                <a:uLnTx/>
                <a:uFillTx/>
                <a:latin typeface="Calibri" panose="020F0502020204030204" pitchFamily="34" charset="0"/>
              </a:rPr>
              <a:t>)</a:t>
            </a:r>
          </a:p>
          <a:p>
            <a:pPr marL="457200" lvl="0" indent="-457200">
              <a:buAutoNum type="arabicPeriod" startAt="4"/>
            </a:pPr>
            <a:r>
              <a:rPr lang="fr-FR" sz="2000" b="1" dirty="0" smtClean="0">
                <a:solidFill>
                  <a:srgbClr val="FF0000"/>
                </a:solidFill>
                <a:latin typeface="Calibri" panose="020F0502020204030204" pitchFamily="34" charset="0"/>
              </a:rPr>
              <a:t>Proposition </a:t>
            </a:r>
            <a:r>
              <a:rPr lang="fr-FR" sz="2000" b="1" dirty="0">
                <a:solidFill>
                  <a:srgbClr val="FF0000"/>
                </a:solidFill>
                <a:latin typeface="Calibri" panose="020F0502020204030204" pitchFamily="34" charset="0"/>
              </a:rPr>
              <a:t>de listes de mots organisées avec des liens entre les mots </a:t>
            </a:r>
            <a:r>
              <a:rPr lang="fr-FR" sz="2000" dirty="0">
                <a:solidFill>
                  <a:srgbClr val="404040"/>
                </a:solidFill>
                <a:latin typeface="Calibri" panose="020F0502020204030204" pitchFamily="34" charset="0"/>
              </a:rPr>
              <a:t>: La mémorisation des mots </a:t>
            </a:r>
            <a:endParaRPr lang="fr-FR" sz="2000" dirty="0" smtClean="0">
              <a:solidFill>
                <a:srgbClr val="404040"/>
              </a:solidFill>
              <a:latin typeface="Calibri" panose="020F0502020204030204" pitchFamily="34" charset="0"/>
            </a:endParaRPr>
          </a:p>
          <a:p>
            <a:pPr lvl="0"/>
            <a:r>
              <a:rPr lang="fr-FR" sz="2000" dirty="0">
                <a:solidFill>
                  <a:srgbClr val="404040"/>
                </a:solidFill>
                <a:latin typeface="Calibri" panose="020F0502020204030204" pitchFamily="34" charset="0"/>
              </a:rPr>
              <a:t> </a:t>
            </a:r>
            <a:r>
              <a:rPr lang="fr-FR" sz="2000" dirty="0" smtClean="0">
                <a:solidFill>
                  <a:srgbClr val="404040"/>
                </a:solidFill>
                <a:latin typeface="Calibri" panose="020F0502020204030204" pitchFamily="34" charset="0"/>
              </a:rPr>
              <a:t>       écrits </a:t>
            </a:r>
            <a:r>
              <a:rPr lang="fr-FR" sz="2000" dirty="0">
                <a:solidFill>
                  <a:srgbClr val="404040"/>
                </a:solidFill>
                <a:latin typeface="Calibri" panose="020F0502020204030204" pitchFamily="34" charset="0"/>
              </a:rPr>
              <a:t>est d’autant plus facile que le matériau est analysé, relié à d’autres connaissances et organisé.  </a:t>
            </a:r>
            <a:endParaRPr lang="fr-FR" sz="2000" dirty="0" smtClean="0">
              <a:solidFill>
                <a:srgbClr val="404040"/>
              </a:solidFill>
              <a:latin typeface="Calibri" panose="020F0502020204030204" pitchFamily="34" charset="0"/>
            </a:endParaRPr>
          </a:p>
          <a:p>
            <a:pPr lvl="0"/>
            <a:r>
              <a:rPr lang="fr-FR" sz="2000" dirty="0">
                <a:solidFill>
                  <a:srgbClr val="404040"/>
                </a:solidFill>
                <a:latin typeface="Calibri" panose="020F0502020204030204" pitchFamily="34" charset="0"/>
              </a:rPr>
              <a:t> </a:t>
            </a:r>
            <a:r>
              <a:rPr lang="fr-FR" sz="2000" dirty="0" smtClean="0">
                <a:solidFill>
                  <a:srgbClr val="404040"/>
                </a:solidFill>
                <a:latin typeface="Calibri" panose="020F0502020204030204" pitchFamily="34" charset="0"/>
              </a:rPr>
              <a:t>     Il </a:t>
            </a:r>
            <a:r>
              <a:rPr lang="fr-FR" sz="2000" dirty="0">
                <a:solidFill>
                  <a:srgbClr val="404040"/>
                </a:solidFill>
                <a:latin typeface="Calibri" panose="020F0502020204030204" pitchFamily="34" charset="0"/>
              </a:rPr>
              <a:t>existe plusieurs types d’organisation : </a:t>
            </a:r>
          </a:p>
          <a:p>
            <a:pPr lvl="0"/>
            <a:r>
              <a:rPr lang="fr-FR" sz="2000" dirty="0" smtClean="0">
                <a:solidFill>
                  <a:srgbClr val="404040"/>
                </a:solidFill>
                <a:latin typeface="Calibri" panose="020F0502020204030204" pitchFamily="34" charset="0"/>
              </a:rPr>
              <a:t>                     -</a:t>
            </a:r>
            <a:r>
              <a:rPr lang="fr-FR" sz="2000" dirty="0">
                <a:solidFill>
                  <a:srgbClr val="404040"/>
                </a:solidFill>
                <a:latin typeface="Calibri" panose="020F0502020204030204" pitchFamily="34" charset="0"/>
              </a:rPr>
              <a:t> </a:t>
            </a:r>
            <a:r>
              <a:rPr lang="fr-FR" sz="2000" dirty="0" smtClean="0">
                <a:solidFill>
                  <a:srgbClr val="404040"/>
                </a:solidFill>
                <a:latin typeface="Calibri" panose="020F0502020204030204" pitchFamily="34" charset="0"/>
              </a:rPr>
              <a:t>une première relation : </a:t>
            </a:r>
            <a:r>
              <a:rPr lang="fr-FR" sz="2000" b="1" dirty="0" smtClean="0">
                <a:solidFill>
                  <a:srgbClr val="404040"/>
                </a:solidFill>
                <a:latin typeface="Calibri" panose="020F0502020204030204" pitchFamily="34" charset="0"/>
              </a:rPr>
              <a:t>la </a:t>
            </a:r>
            <a:r>
              <a:rPr lang="fr-FR" sz="2000" b="1" dirty="0">
                <a:solidFill>
                  <a:srgbClr val="404040"/>
                </a:solidFill>
                <a:latin typeface="Calibri" panose="020F0502020204030204" pitchFamily="34" charset="0"/>
              </a:rPr>
              <a:t>relation </a:t>
            </a:r>
            <a:r>
              <a:rPr lang="fr-FR" sz="2000" b="1" dirty="0" smtClean="0">
                <a:solidFill>
                  <a:srgbClr val="404040"/>
                </a:solidFill>
                <a:latin typeface="Calibri" panose="020F0502020204030204" pitchFamily="34" charset="0"/>
              </a:rPr>
              <a:t>d’analogie </a:t>
            </a:r>
            <a:r>
              <a:rPr lang="fr-FR" sz="2000" dirty="0" smtClean="0">
                <a:solidFill>
                  <a:srgbClr val="404040"/>
                </a:solidFill>
                <a:latin typeface="Calibri" panose="020F0502020204030204" pitchFamily="34" charset="0"/>
              </a:rPr>
              <a:t>: présence d’empans de lettres commune à </a:t>
            </a:r>
          </a:p>
          <a:p>
            <a:pPr lvl="0"/>
            <a:r>
              <a:rPr lang="fr-FR" sz="2000" dirty="0">
                <a:solidFill>
                  <a:srgbClr val="404040"/>
                </a:solidFill>
                <a:latin typeface="Calibri" panose="020F0502020204030204" pitchFamily="34" charset="0"/>
              </a:rPr>
              <a:t> </a:t>
            </a:r>
            <a:r>
              <a:rPr lang="fr-FR" sz="2000" dirty="0" smtClean="0">
                <a:solidFill>
                  <a:srgbClr val="404040"/>
                </a:solidFill>
                <a:latin typeface="Calibri" panose="020F0502020204030204" pitchFamily="34" charset="0"/>
              </a:rPr>
              <a:t>                      plusieurs mots </a:t>
            </a:r>
            <a:r>
              <a:rPr lang="fr-FR" sz="2000" dirty="0" smtClean="0">
                <a:solidFill>
                  <a:srgbClr val="404040"/>
                </a:solidFill>
                <a:latin typeface="Calibri" panose="020F0502020204030204" pitchFamily="34" charset="0"/>
                <a:sym typeface="Wingdings" panose="05000000000000000000" pitchFamily="2" charset="2"/>
              </a:rPr>
              <a:t> </a:t>
            </a:r>
            <a:r>
              <a:rPr lang="fr-FR" sz="2000" dirty="0" err="1" smtClean="0">
                <a:solidFill>
                  <a:srgbClr val="404040"/>
                </a:solidFill>
                <a:latin typeface="Calibri" panose="020F0502020204030204" pitchFamily="34" charset="0"/>
              </a:rPr>
              <a:t>cf</a:t>
            </a:r>
            <a:r>
              <a:rPr lang="fr-FR" sz="2000" dirty="0" smtClean="0">
                <a:solidFill>
                  <a:srgbClr val="404040"/>
                </a:solidFill>
                <a:latin typeface="Calibri" panose="020F0502020204030204" pitchFamily="34" charset="0"/>
              </a:rPr>
              <a:t> mise en activité précédente </a:t>
            </a:r>
            <a:r>
              <a:rPr lang="fr-FR" sz="2000" dirty="0">
                <a:solidFill>
                  <a:srgbClr val="404040"/>
                </a:solidFill>
                <a:latin typeface="Calibri" panose="020F0502020204030204" pitchFamily="34" charset="0"/>
              </a:rPr>
              <a:t>:  </a:t>
            </a:r>
            <a:r>
              <a:rPr lang="fr-FR" sz="2000" dirty="0" smtClean="0">
                <a:solidFill>
                  <a:srgbClr val="404040"/>
                </a:solidFill>
                <a:latin typeface="Calibri" panose="020F0502020204030204" pitchFamily="34" charset="0"/>
              </a:rPr>
              <a:t>des </a:t>
            </a:r>
            <a:r>
              <a:rPr lang="fr-FR" sz="2000" dirty="0">
                <a:solidFill>
                  <a:srgbClr val="404040"/>
                </a:solidFill>
                <a:latin typeface="Calibri" panose="020F0502020204030204" pitchFamily="34" charset="0"/>
              </a:rPr>
              <a:t>musiciens, rien, des comédiens, mien, </a:t>
            </a:r>
            <a:endParaRPr lang="fr-FR" sz="2000" dirty="0" smtClean="0">
              <a:solidFill>
                <a:srgbClr val="404040"/>
              </a:solidFill>
              <a:latin typeface="Calibri" panose="020F0502020204030204" pitchFamily="34" charset="0"/>
            </a:endParaRPr>
          </a:p>
          <a:p>
            <a:pPr lvl="0"/>
            <a:r>
              <a:rPr lang="fr-FR" sz="2000" dirty="0">
                <a:solidFill>
                  <a:srgbClr val="404040"/>
                </a:solidFill>
                <a:latin typeface="Calibri" panose="020F0502020204030204" pitchFamily="34" charset="0"/>
              </a:rPr>
              <a:t>  </a:t>
            </a:r>
            <a:r>
              <a:rPr lang="fr-FR" sz="2000" dirty="0" smtClean="0">
                <a:solidFill>
                  <a:srgbClr val="404040"/>
                </a:solidFill>
                <a:latin typeface="Calibri" panose="020F0502020204030204" pitchFamily="34" charset="0"/>
              </a:rPr>
              <a:t>                     combien</a:t>
            </a:r>
            <a:r>
              <a:rPr lang="fr-FR" sz="2000" dirty="0">
                <a:solidFill>
                  <a:srgbClr val="404040"/>
                </a:solidFill>
                <a:latin typeface="Calibri" panose="020F0502020204030204" pitchFamily="34" charset="0"/>
              </a:rPr>
              <a:t>, ancien, le gardien, </a:t>
            </a:r>
            <a:r>
              <a:rPr lang="fr-FR" sz="2000" dirty="0" smtClean="0">
                <a:solidFill>
                  <a:srgbClr val="404040"/>
                </a:solidFill>
                <a:latin typeface="Calibri" panose="020F0502020204030204" pitchFamily="34" charset="0"/>
              </a:rPr>
              <a:t>italien</a:t>
            </a:r>
            <a:r>
              <a:rPr lang="fr-FR" sz="2000" dirty="0">
                <a:solidFill>
                  <a:srgbClr val="404040"/>
                </a:solidFill>
                <a:latin typeface="Calibri" panose="020F0502020204030204" pitchFamily="34" charset="0"/>
              </a:rPr>
              <a:t>, son </a:t>
            </a:r>
            <a:r>
              <a:rPr lang="fr-FR" sz="2000" dirty="0" smtClean="0">
                <a:solidFill>
                  <a:srgbClr val="404040"/>
                </a:solidFill>
                <a:latin typeface="Calibri" panose="020F0502020204030204" pitchFamily="34" charset="0"/>
              </a:rPr>
              <a:t>chien</a:t>
            </a:r>
          </a:p>
        </p:txBody>
      </p:sp>
    </p:spTree>
    <p:extLst>
      <p:ext uri="{BB962C8B-B14F-4D97-AF65-F5344CB8AC3E}">
        <p14:creationId xmlns:p14="http://schemas.microsoft.com/office/powerpoint/2010/main" val="29287826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4" end="4"/>
                                            </p:txEl>
                                          </p:spTgt>
                                        </p:tgtEl>
                                        <p:attrNameLst>
                                          <p:attrName>style.visibility</p:attrName>
                                        </p:attrNameLst>
                                      </p:cBhvr>
                                      <p:to>
                                        <p:strVal val="visible"/>
                                      </p:to>
                                    </p:set>
                                    <p:animEffect transition="in" filter="fade">
                                      <p:cBhvr>
                                        <p:cTn id="7" dur="500"/>
                                        <p:tgtEl>
                                          <p:spTgt spid="5">
                                            <p:txEl>
                                              <p:pRg st="4" end="4"/>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5">
                                            <p:txEl>
                                              <p:pRg st="5" end="5"/>
                                            </p:txEl>
                                          </p:spTgt>
                                        </p:tgtEl>
                                        <p:attrNameLst>
                                          <p:attrName>style.visibility</p:attrName>
                                        </p:attrNameLst>
                                      </p:cBhvr>
                                      <p:to>
                                        <p:strVal val="visible"/>
                                      </p:to>
                                    </p:set>
                                    <p:animEffect transition="in" filter="fade">
                                      <p:cBhvr>
                                        <p:cTn id="10" dur="500"/>
                                        <p:tgtEl>
                                          <p:spTgt spid="5">
                                            <p:txEl>
                                              <p:pRg st="5" end="5"/>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5">
                                            <p:txEl>
                                              <p:pRg st="6" end="6"/>
                                            </p:txEl>
                                          </p:spTgt>
                                        </p:tgtEl>
                                        <p:attrNameLst>
                                          <p:attrName>style.visibility</p:attrName>
                                        </p:attrNameLst>
                                      </p:cBhvr>
                                      <p:to>
                                        <p:strVal val="visible"/>
                                      </p:to>
                                    </p:set>
                                    <p:animEffect transition="in" filter="fade">
                                      <p:cBhvr>
                                        <p:cTn id="15" dur="500"/>
                                        <p:tgtEl>
                                          <p:spTgt spid="5">
                                            <p:txEl>
                                              <p:pRg st="6" end="6"/>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5">
                                            <p:txEl>
                                              <p:pRg st="7" end="7"/>
                                            </p:txEl>
                                          </p:spTgt>
                                        </p:tgtEl>
                                        <p:attrNameLst>
                                          <p:attrName>style.visibility</p:attrName>
                                        </p:attrNameLst>
                                      </p:cBhvr>
                                      <p:to>
                                        <p:strVal val="visible"/>
                                      </p:to>
                                    </p:set>
                                    <p:animEffect transition="in" filter="fade">
                                      <p:cBhvr>
                                        <p:cTn id="20" dur="500"/>
                                        <p:tgtEl>
                                          <p:spTgt spid="5">
                                            <p:txEl>
                                              <p:pRg st="7" end="7"/>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5">
                                            <p:txEl>
                                              <p:pRg st="8" end="8"/>
                                            </p:txEl>
                                          </p:spTgt>
                                        </p:tgtEl>
                                        <p:attrNameLst>
                                          <p:attrName>style.visibility</p:attrName>
                                        </p:attrNameLst>
                                      </p:cBhvr>
                                      <p:to>
                                        <p:strVal val="visible"/>
                                      </p:to>
                                    </p:set>
                                    <p:animEffect transition="in" filter="fade">
                                      <p:cBhvr>
                                        <p:cTn id="23" dur="500"/>
                                        <p:tgtEl>
                                          <p:spTgt spid="5">
                                            <p:txEl>
                                              <p:pRg st="8" end="8"/>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5">
                                            <p:txEl>
                                              <p:pRg st="9" end="9"/>
                                            </p:txEl>
                                          </p:spTgt>
                                        </p:tgtEl>
                                        <p:attrNameLst>
                                          <p:attrName>style.visibility</p:attrName>
                                        </p:attrNameLst>
                                      </p:cBhvr>
                                      <p:to>
                                        <p:strVal val="visible"/>
                                      </p:to>
                                    </p:set>
                                    <p:animEffect transition="in" filter="fade">
                                      <p:cBhvr>
                                        <p:cTn id="26" dur="500"/>
                                        <p:tgtEl>
                                          <p:spTgt spid="5">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63352" y="260648"/>
            <a:ext cx="11809312" cy="720080"/>
          </a:xfrm>
        </p:spPr>
        <p:txBody>
          <a:bodyPr rtlCol="0">
            <a:noAutofit/>
          </a:bodyPr>
          <a:lstStyle/>
          <a:p>
            <a:r>
              <a:rPr lang="fr-FR" sz="2400" b="1" dirty="0">
                <a:solidFill>
                  <a:schemeClr val="accent1">
                    <a:lumMod val="60000"/>
                    <a:lumOff val="40000"/>
                  </a:schemeClr>
                </a:solidFill>
                <a:latin typeface="Calibri" panose="020F0502020204030204" pitchFamily="34" charset="0"/>
              </a:rPr>
              <a:t>Comment enseigner la fluence de lecture en classe, repères pédagogiques et didactiques ? </a:t>
            </a:r>
            <a:r>
              <a:rPr lang="fr-FR" dirty="0">
                <a:solidFill>
                  <a:schemeClr val="accent1">
                    <a:lumMod val="60000"/>
                    <a:lumOff val="40000"/>
                  </a:schemeClr>
                </a:solidFill>
              </a:rPr>
              <a:t/>
            </a:r>
            <a:br>
              <a:rPr lang="fr-FR" dirty="0">
                <a:solidFill>
                  <a:schemeClr val="accent1">
                    <a:lumMod val="60000"/>
                    <a:lumOff val="40000"/>
                  </a:schemeClr>
                </a:solidFill>
              </a:rPr>
            </a:br>
            <a:endParaRPr lang="fr-FR" sz="2400" dirty="0">
              <a:solidFill>
                <a:schemeClr val="accent1">
                  <a:lumMod val="60000"/>
                  <a:lumOff val="40000"/>
                </a:schemeClr>
              </a:solidFill>
            </a:endParaRPr>
          </a:p>
        </p:txBody>
      </p:sp>
      <p:sp>
        <p:nvSpPr>
          <p:cNvPr id="3" name="ZoneTexte 2"/>
          <p:cNvSpPr txBox="1"/>
          <p:nvPr/>
        </p:nvSpPr>
        <p:spPr>
          <a:xfrm>
            <a:off x="479376" y="658091"/>
            <a:ext cx="1137726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smtClean="0">
                <a:ln>
                  <a:noFill/>
                </a:ln>
                <a:solidFill>
                  <a:srgbClr val="404040"/>
                </a:solidFill>
                <a:effectLst/>
                <a:uLnTx/>
                <a:uFillTx/>
                <a:latin typeface="Calibri" panose="020F0502020204030204" pitchFamily="34" charset="0"/>
                <a:ea typeface="+mn-ea"/>
                <a:cs typeface="+mn-cs"/>
              </a:rPr>
              <a:t>B. </a:t>
            </a:r>
            <a:r>
              <a:rPr kumimoji="0" lang="fr-FR" sz="2000" b="1" i="0" u="none" strike="noStrike" kern="1200" cap="none" spc="0" normalizeH="0" baseline="0" noProof="0" dirty="0" smtClean="0">
                <a:ln>
                  <a:noFill/>
                </a:ln>
                <a:solidFill>
                  <a:srgbClr val="404040"/>
                </a:solidFill>
                <a:effectLst/>
                <a:uLnTx/>
                <a:uFillTx/>
                <a:latin typeface="Calibri" panose="020F0502020204030204" pitchFamily="34" charset="0"/>
                <a:ea typeface="+mn-ea"/>
                <a:cs typeface="+mn-cs"/>
              </a:rPr>
              <a:t>Développer </a:t>
            </a:r>
            <a:r>
              <a:rPr kumimoji="0" lang="fr-FR" sz="2000" b="1" i="0" u="none" strike="noStrike" kern="1200" cap="none" spc="0" normalizeH="0" baseline="0" noProof="0" dirty="0">
                <a:ln>
                  <a:noFill/>
                </a:ln>
                <a:solidFill>
                  <a:srgbClr val="404040"/>
                </a:solidFill>
                <a:effectLst/>
                <a:uLnTx/>
                <a:uFillTx/>
                <a:latin typeface="Calibri" panose="020F0502020204030204" pitchFamily="34" charset="0"/>
                <a:ea typeface="+mn-ea"/>
                <a:cs typeface="+mn-cs"/>
              </a:rPr>
              <a:t>la mémoire orthographique des mots pour viser la </a:t>
            </a:r>
            <a:r>
              <a:rPr kumimoji="0" lang="fr-FR" sz="2000" b="1" i="0" u="none" strike="noStrike" kern="1200" cap="none" spc="0" normalizeH="0" baseline="0" noProof="0" dirty="0" smtClean="0">
                <a:ln>
                  <a:noFill/>
                </a:ln>
                <a:solidFill>
                  <a:srgbClr val="404040"/>
                </a:solidFill>
                <a:effectLst/>
                <a:uLnTx/>
                <a:uFillTx/>
                <a:latin typeface="Calibri" panose="020F0502020204030204" pitchFamily="34" charset="0"/>
                <a:ea typeface="+mn-ea"/>
                <a:cs typeface="+mn-cs"/>
              </a:rPr>
              <a:t>maîtrise </a:t>
            </a:r>
            <a:r>
              <a:rPr kumimoji="0" lang="fr-FR" sz="2000" b="1" i="0" u="none" strike="noStrike" kern="1200" cap="none" spc="0" normalizeH="0" baseline="0" noProof="0" dirty="0">
                <a:ln>
                  <a:noFill/>
                </a:ln>
                <a:solidFill>
                  <a:srgbClr val="404040"/>
                </a:solidFill>
                <a:effectLst/>
                <a:uLnTx/>
                <a:uFillTx/>
                <a:latin typeface="Calibri" panose="020F0502020204030204" pitchFamily="34" charset="0"/>
                <a:ea typeface="+mn-ea"/>
                <a:cs typeface="+mn-cs"/>
              </a:rPr>
              <a:t>d’une lecture hautement automatisée</a:t>
            </a:r>
            <a:endParaRPr kumimoji="0" lang="fr-FR" sz="2000" b="0" i="0" u="none" strike="noStrike" kern="1200" cap="none" spc="0" normalizeH="0" baseline="0" noProof="0" dirty="0">
              <a:ln>
                <a:noFill/>
              </a:ln>
              <a:solidFill>
                <a:srgbClr val="404040"/>
              </a:solidFill>
              <a:effectLst/>
              <a:uLnTx/>
              <a:uFillTx/>
              <a:latin typeface="Calibri" panose="020F0502020204030204" pitchFamily="34" charset="0"/>
              <a:ea typeface="+mn-ea"/>
              <a:cs typeface="+mn-cs"/>
            </a:endParaRPr>
          </a:p>
        </p:txBody>
      </p:sp>
      <p:graphicFrame>
        <p:nvGraphicFramePr>
          <p:cNvPr id="4" name="Tableau 3"/>
          <p:cNvGraphicFramePr>
            <a:graphicFrameLocks noGrp="1"/>
          </p:cNvGraphicFramePr>
          <p:nvPr>
            <p:extLst>
              <p:ext uri="{D42A27DB-BD31-4B8C-83A1-F6EECF244321}">
                <p14:modId xmlns:p14="http://schemas.microsoft.com/office/powerpoint/2010/main" val="1368652523"/>
              </p:ext>
            </p:extLst>
          </p:nvPr>
        </p:nvGraphicFramePr>
        <p:xfrm>
          <a:off x="717674" y="1556792"/>
          <a:ext cx="10900668" cy="4328160"/>
        </p:xfrm>
        <a:graphic>
          <a:graphicData uri="http://schemas.openxmlformats.org/drawingml/2006/table">
            <a:tbl>
              <a:tblPr firstRow="1" firstCol="1" bandRow="1"/>
              <a:tblGrid>
                <a:gridCol w="10900668">
                  <a:extLst>
                    <a:ext uri="{9D8B030D-6E8A-4147-A177-3AD203B41FA5}">
                      <a16:colId xmlns:a16="http://schemas.microsoft.com/office/drawing/2014/main" val="2454372137"/>
                    </a:ext>
                  </a:extLst>
                </a:gridCol>
              </a:tblGrid>
              <a:tr h="3011108">
                <a:tc>
                  <a:txBody>
                    <a:bodyPr/>
                    <a:lstStyle/>
                    <a:p>
                      <a:pPr>
                        <a:spcAft>
                          <a:spcPts val="0"/>
                        </a:spcAft>
                      </a:pPr>
                      <a:r>
                        <a:rPr lang="fr-FR" sz="2000" dirty="0">
                          <a:solidFill>
                            <a:srgbClr val="000000"/>
                          </a:solidFill>
                          <a:effectLst/>
                          <a:latin typeface="Calibri" panose="020F0502020204030204" pitchFamily="34" charset="0"/>
                          <a:ea typeface="Calibri" panose="020F0502020204030204" pitchFamily="34" charset="0"/>
                        </a:rPr>
                        <a:t>« Les listes analogiques de mots comprennent une partie commune qui se prononce et s’écrit de la même façon. </a:t>
                      </a:r>
                      <a:endParaRPr lang="fr-FR" sz="2000" dirty="0" smtClean="0">
                        <a:solidFill>
                          <a:srgbClr val="000000"/>
                        </a:solidFill>
                        <a:effectLst/>
                        <a:latin typeface="Calibri" panose="020F0502020204030204" pitchFamily="34" charset="0"/>
                        <a:ea typeface="Calibri" panose="020F0502020204030204" pitchFamily="34" charset="0"/>
                      </a:endParaRPr>
                    </a:p>
                    <a:p>
                      <a:pPr>
                        <a:spcAft>
                          <a:spcPts val="0"/>
                        </a:spcAft>
                      </a:pPr>
                      <a:r>
                        <a:rPr lang="fr-FR" sz="2000" dirty="0" smtClean="0">
                          <a:solidFill>
                            <a:srgbClr val="000000"/>
                          </a:solidFill>
                          <a:effectLst/>
                          <a:latin typeface="Calibri" panose="020F0502020204030204" pitchFamily="34" charset="0"/>
                          <a:ea typeface="Calibri" panose="020F0502020204030204" pitchFamily="34" charset="0"/>
                        </a:rPr>
                        <a:t>Ces </a:t>
                      </a:r>
                      <a:r>
                        <a:rPr lang="fr-FR" sz="2000" dirty="0">
                          <a:solidFill>
                            <a:srgbClr val="000000"/>
                          </a:solidFill>
                          <a:effectLst/>
                          <a:latin typeface="Calibri" panose="020F0502020204030204" pitchFamily="34" charset="0"/>
                          <a:ea typeface="Calibri" panose="020F0502020204030204" pitchFamily="34" charset="0"/>
                        </a:rPr>
                        <a:t>occurrences graphiques permettent au PE </a:t>
                      </a:r>
                      <a:r>
                        <a:rPr lang="fr-FR" sz="2000" b="1" dirty="0">
                          <a:solidFill>
                            <a:srgbClr val="000000"/>
                          </a:solidFill>
                          <a:effectLst/>
                          <a:latin typeface="Calibri" panose="020F0502020204030204" pitchFamily="34" charset="0"/>
                          <a:ea typeface="Calibri" panose="020F0502020204030204" pitchFamily="34" charset="0"/>
                        </a:rPr>
                        <a:t>d’attirer l’attention des élèves sur les régularités du système orthographique et viennent renforcer la mémorisation orthographique des mots. </a:t>
                      </a:r>
                      <a:endParaRPr lang="fr-FR" sz="2000" b="1" dirty="0" smtClean="0">
                        <a:solidFill>
                          <a:srgbClr val="000000"/>
                        </a:solidFill>
                        <a:effectLst/>
                        <a:latin typeface="Calibri" panose="020F0502020204030204" pitchFamily="34" charset="0"/>
                        <a:ea typeface="Calibri" panose="020F0502020204030204" pitchFamily="34" charset="0"/>
                      </a:endParaRPr>
                    </a:p>
                    <a:p>
                      <a:pPr>
                        <a:spcAft>
                          <a:spcPts val="0"/>
                        </a:spcAft>
                      </a:pPr>
                      <a:r>
                        <a:rPr lang="fr-FR" sz="2000" b="1" dirty="0" smtClean="0">
                          <a:solidFill>
                            <a:srgbClr val="000000"/>
                          </a:solidFill>
                          <a:effectLst/>
                          <a:latin typeface="Calibri" panose="020F0502020204030204" pitchFamily="34" charset="0"/>
                          <a:ea typeface="Calibri" panose="020F0502020204030204" pitchFamily="34" charset="0"/>
                        </a:rPr>
                        <a:t>Ces </a:t>
                      </a:r>
                      <a:r>
                        <a:rPr lang="fr-FR" sz="2000" b="1" dirty="0">
                          <a:solidFill>
                            <a:srgbClr val="000000"/>
                          </a:solidFill>
                          <a:effectLst/>
                          <a:latin typeface="Calibri" panose="020F0502020204030204" pitchFamily="34" charset="0"/>
                          <a:ea typeface="Calibri" panose="020F0502020204030204" pitchFamily="34" charset="0"/>
                        </a:rPr>
                        <a:t>listes constituent alors des modèles d’identification </a:t>
                      </a:r>
                      <a:r>
                        <a:rPr lang="fr-FR" sz="2000" dirty="0">
                          <a:solidFill>
                            <a:srgbClr val="000000"/>
                          </a:solidFill>
                          <a:effectLst/>
                          <a:latin typeface="Calibri" panose="020F0502020204030204" pitchFamily="34" charset="0"/>
                          <a:ea typeface="Calibri" panose="020F0502020204030204" pitchFamily="34" charset="0"/>
                        </a:rPr>
                        <a:t>à partir desquels les nouveaux mots, par rapprochement, sont ensuite assimilés. </a:t>
                      </a:r>
                      <a:endParaRPr lang="fr-FR" sz="2000" dirty="0" smtClean="0">
                        <a:solidFill>
                          <a:srgbClr val="000000"/>
                        </a:solidFill>
                        <a:effectLst/>
                        <a:latin typeface="Calibri" panose="020F0502020204030204" pitchFamily="34" charset="0"/>
                        <a:ea typeface="Calibri" panose="020F0502020204030204" pitchFamily="34" charset="0"/>
                      </a:endParaRPr>
                    </a:p>
                    <a:p>
                      <a:pPr>
                        <a:spcAft>
                          <a:spcPts val="0"/>
                        </a:spcAft>
                      </a:pPr>
                      <a:r>
                        <a:rPr lang="fr-FR" sz="2000" dirty="0" smtClean="0">
                          <a:solidFill>
                            <a:srgbClr val="000000"/>
                          </a:solidFill>
                          <a:effectLst/>
                          <a:latin typeface="Calibri" panose="020F0502020204030204" pitchFamily="34" charset="0"/>
                          <a:ea typeface="Calibri" panose="020F0502020204030204" pitchFamily="34" charset="0"/>
                        </a:rPr>
                        <a:t>Pour </a:t>
                      </a:r>
                      <a:r>
                        <a:rPr lang="fr-FR" sz="2000" dirty="0">
                          <a:solidFill>
                            <a:srgbClr val="000000"/>
                          </a:solidFill>
                          <a:effectLst/>
                          <a:latin typeface="Calibri" panose="020F0502020204030204" pitchFamily="34" charset="0"/>
                          <a:ea typeface="Calibri" panose="020F0502020204030204" pitchFamily="34" charset="0"/>
                        </a:rPr>
                        <a:t>établir ces listes, le choix des mots s’appuiera nécessairement sur la progression des graphèmes complexes étudiés. </a:t>
                      </a:r>
                    </a:p>
                    <a:p>
                      <a:pPr>
                        <a:spcAft>
                          <a:spcPts val="0"/>
                        </a:spcAft>
                      </a:pPr>
                      <a:r>
                        <a:rPr lang="fr-FR" sz="2000" b="1" dirty="0">
                          <a:solidFill>
                            <a:srgbClr val="000000"/>
                          </a:solidFill>
                          <a:effectLst/>
                          <a:latin typeface="Calibri" panose="020F0502020204030204" pitchFamily="34" charset="0"/>
                          <a:ea typeface="Calibri" panose="020F0502020204030204" pitchFamily="34" charset="0"/>
                        </a:rPr>
                        <a:t>Proposer aux élèves de mémoriser des empans de mot </a:t>
                      </a:r>
                      <a:r>
                        <a:rPr lang="fr-FR" sz="2000" dirty="0">
                          <a:solidFill>
                            <a:srgbClr val="000000"/>
                          </a:solidFill>
                          <a:effectLst/>
                          <a:latin typeface="Calibri" panose="020F0502020204030204" pitchFamily="34" charset="0"/>
                          <a:ea typeface="Calibri" panose="020F0502020204030204" pitchFamily="34" charset="0"/>
                        </a:rPr>
                        <a:t>(syllabes en début de mot, au milieu, à la fin, rimes) </a:t>
                      </a:r>
                      <a:r>
                        <a:rPr lang="fr-FR" sz="2000" b="1" dirty="0">
                          <a:solidFill>
                            <a:srgbClr val="000000"/>
                          </a:solidFill>
                          <a:effectLst/>
                          <a:latin typeface="Calibri" panose="020F0502020204030204" pitchFamily="34" charset="0"/>
                          <a:ea typeface="Calibri" panose="020F0502020204030204" pitchFamily="34" charset="0"/>
                        </a:rPr>
                        <a:t>à travers la lecture et l’écriture de liste de mots. </a:t>
                      </a:r>
                      <a:r>
                        <a:rPr lang="fr-FR" sz="2000" dirty="0">
                          <a:solidFill>
                            <a:srgbClr val="000000"/>
                          </a:solidFill>
                          <a:effectLst/>
                          <a:latin typeface="Calibri" panose="020F0502020204030204" pitchFamily="34" charset="0"/>
                          <a:ea typeface="Calibri" panose="020F0502020204030204" pitchFamily="34" charset="0"/>
                        </a:rPr>
                        <a:t>Ces mots seront de plus en plus longs afin de développer progressivement l’empan visuel. Ces mots seront repris ensuite dans différentes phrases afin de favoriser leur lecture en contexte et de conforter leur identification rapide. »</a:t>
                      </a:r>
                      <a:r>
                        <a:rPr lang="fr-FR" sz="2000" b="1" i="1" dirty="0">
                          <a:solidFill>
                            <a:srgbClr val="000000"/>
                          </a:solidFill>
                          <a:effectLst/>
                          <a:latin typeface="Calibri" panose="020F0502020204030204" pitchFamily="34" charset="0"/>
                          <a:ea typeface="Calibri" panose="020F0502020204030204" pitchFamily="34" charset="0"/>
                        </a:rPr>
                        <a:t> (Extrait p. 22 Guide pour enseigner la lecture et l’écriture au CE1 – 2019)</a:t>
                      </a:r>
                      <a:endParaRPr lang="fr-FR" sz="2000" dirty="0">
                        <a:solidFill>
                          <a:srgbClr val="000000"/>
                        </a:solidFill>
                        <a:effectLst/>
                        <a:latin typeface="Calibri" panose="020F0502020204030204" pitchFamily="34" charset="0"/>
                        <a:ea typeface="Calibri" panose="020F0502020204030204" pitchFamily="34" charset="0"/>
                      </a:endParaRPr>
                    </a:p>
                    <a:p>
                      <a:pPr>
                        <a:spcAft>
                          <a:spcPts val="0"/>
                        </a:spcAft>
                      </a:pPr>
                      <a:r>
                        <a:rPr lang="fr-FR" sz="1200" dirty="0">
                          <a:solidFill>
                            <a:srgbClr val="000000"/>
                          </a:solidFill>
                          <a:effectLst/>
                          <a:latin typeface="Calibri" panose="020F0502020204030204" pitchFamily="34" charset="0"/>
                          <a:ea typeface="Calibri" panose="020F0502020204030204" pitchFamily="34" charset="0"/>
                        </a:rPr>
                        <a:t> </a:t>
                      </a:r>
                      <a:endParaRPr lang="fr-FR" sz="1200" dirty="0">
                        <a:solidFill>
                          <a:srgbClr val="000000"/>
                        </a:solidFill>
                        <a:effectLst/>
                        <a:latin typeface="Arial" panose="020B0604020202020204" pitchFamily="34" charset="0"/>
                        <a:ea typeface="Calibri" panose="020F0502020204030204" pitchFamily="34" charset="0"/>
                      </a:endParaRPr>
                    </a:p>
                    <a:p>
                      <a:pPr marL="0" lvl="0" indent="0">
                        <a:spcAft>
                          <a:spcPts val="0"/>
                        </a:spcAft>
                        <a:buFont typeface="Symbol" panose="05050102010706020507" pitchFamily="18" charset="2"/>
                        <a:buNone/>
                      </a:pPr>
                      <a:r>
                        <a:rPr lang="fr-FR" sz="1200" dirty="0">
                          <a:solidFill>
                            <a:srgbClr val="000000"/>
                          </a:solidFill>
                          <a:effectLst/>
                          <a:latin typeface="Calibri" panose="020F0502020204030204" pitchFamily="34" charset="0"/>
                          <a:ea typeface="Calibri" panose="020F0502020204030204" pitchFamily="34" charset="0"/>
                        </a:rPr>
                        <a:t> </a:t>
                      </a:r>
                      <a:endParaRPr lang="fr-FR" sz="1200" dirty="0">
                        <a:solidFill>
                          <a:srgbClr val="000000"/>
                        </a:solidFill>
                        <a:effectLst/>
                        <a:latin typeface="Arial" panose="020B0604020202020204" pitchFamily="34"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5359925"/>
                  </a:ext>
                </a:extLst>
              </a:tr>
            </a:tbl>
          </a:graphicData>
        </a:graphic>
      </p:graphicFrame>
    </p:spTree>
    <p:extLst>
      <p:ext uri="{BB962C8B-B14F-4D97-AF65-F5344CB8AC3E}">
        <p14:creationId xmlns:p14="http://schemas.microsoft.com/office/powerpoint/2010/main" val="36769915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63352" y="260648"/>
            <a:ext cx="11809312" cy="720080"/>
          </a:xfrm>
        </p:spPr>
        <p:txBody>
          <a:bodyPr rtlCol="0">
            <a:noAutofit/>
          </a:bodyPr>
          <a:lstStyle/>
          <a:p>
            <a:r>
              <a:rPr lang="fr-FR" sz="2400" b="1" dirty="0">
                <a:solidFill>
                  <a:schemeClr val="accent1">
                    <a:lumMod val="60000"/>
                    <a:lumOff val="40000"/>
                  </a:schemeClr>
                </a:solidFill>
                <a:latin typeface="Calibri" panose="020F0502020204030204" pitchFamily="34" charset="0"/>
              </a:rPr>
              <a:t>Comment enseigner la fluence de lecture en classe, repères pédagogiques et didactiques ? </a:t>
            </a:r>
            <a:r>
              <a:rPr lang="fr-FR" dirty="0">
                <a:solidFill>
                  <a:schemeClr val="accent1">
                    <a:lumMod val="60000"/>
                    <a:lumOff val="40000"/>
                  </a:schemeClr>
                </a:solidFill>
              </a:rPr>
              <a:t/>
            </a:r>
            <a:br>
              <a:rPr lang="fr-FR" dirty="0">
                <a:solidFill>
                  <a:schemeClr val="accent1">
                    <a:lumMod val="60000"/>
                    <a:lumOff val="40000"/>
                  </a:schemeClr>
                </a:solidFill>
              </a:rPr>
            </a:br>
            <a:endParaRPr lang="fr-FR" sz="2400" dirty="0">
              <a:solidFill>
                <a:schemeClr val="accent1">
                  <a:lumMod val="60000"/>
                  <a:lumOff val="40000"/>
                </a:schemeClr>
              </a:solidFill>
            </a:endParaRPr>
          </a:p>
        </p:txBody>
      </p:sp>
      <p:sp>
        <p:nvSpPr>
          <p:cNvPr id="3" name="ZoneTexte 2"/>
          <p:cNvSpPr txBox="1"/>
          <p:nvPr/>
        </p:nvSpPr>
        <p:spPr>
          <a:xfrm>
            <a:off x="479376" y="658091"/>
            <a:ext cx="1137726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smtClean="0">
                <a:ln>
                  <a:noFill/>
                </a:ln>
                <a:solidFill>
                  <a:srgbClr val="404040"/>
                </a:solidFill>
                <a:effectLst/>
                <a:uLnTx/>
                <a:uFillTx/>
                <a:latin typeface="Calibri" panose="020F0502020204030204" pitchFamily="34" charset="0"/>
                <a:ea typeface="+mn-ea"/>
                <a:cs typeface="+mn-cs"/>
              </a:rPr>
              <a:t>B. </a:t>
            </a:r>
            <a:r>
              <a:rPr kumimoji="0" lang="fr-FR" sz="2000" b="1" i="0" u="none" strike="noStrike" kern="1200" cap="none" spc="0" normalizeH="0" baseline="0" noProof="0" dirty="0" smtClean="0">
                <a:ln>
                  <a:noFill/>
                </a:ln>
                <a:solidFill>
                  <a:srgbClr val="404040"/>
                </a:solidFill>
                <a:effectLst/>
                <a:uLnTx/>
                <a:uFillTx/>
                <a:latin typeface="Calibri" panose="020F0502020204030204" pitchFamily="34" charset="0"/>
                <a:ea typeface="+mn-ea"/>
                <a:cs typeface="+mn-cs"/>
              </a:rPr>
              <a:t>Développer </a:t>
            </a:r>
            <a:r>
              <a:rPr kumimoji="0" lang="fr-FR" sz="2000" b="1" i="0" u="none" strike="noStrike" kern="1200" cap="none" spc="0" normalizeH="0" baseline="0" noProof="0" dirty="0">
                <a:ln>
                  <a:noFill/>
                </a:ln>
                <a:solidFill>
                  <a:srgbClr val="404040"/>
                </a:solidFill>
                <a:effectLst/>
                <a:uLnTx/>
                <a:uFillTx/>
                <a:latin typeface="Calibri" panose="020F0502020204030204" pitchFamily="34" charset="0"/>
                <a:ea typeface="+mn-ea"/>
                <a:cs typeface="+mn-cs"/>
              </a:rPr>
              <a:t>la mémoire orthographique des mots pour viser la </a:t>
            </a:r>
            <a:r>
              <a:rPr kumimoji="0" lang="fr-FR" sz="2000" b="1" i="0" u="none" strike="noStrike" kern="1200" cap="none" spc="0" normalizeH="0" baseline="0" noProof="0" dirty="0" smtClean="0">
                <a:ln>
                  <a:noFill/>
                </a:ln>
                <a:solidFill>
                  <a:srgbClr val="404040"/>
                </a:solidFill>
                <a:effectLst/>
                <a:uLnTx/>
                <a:uFillTx/>
                <a:latin typeface="Calibri" panose="020F0502020204030204" pitchFamily="34" charset="0"/>
                <a:ea typeface="+mn-ea"/>
                <a:cs typeface="+mn-cs"/>
              </a:rPr>
              <a:t>maîtrise </a:t>
            </a:r>
            <a:r>
              <a:rPr kumimoji="0" lang="fr-FR" sz="2000" b="1" i="0" u="none" strike="noStrike" kern="1200" cap="none" spc="0" normalizeH="0" baseline="0" noProof="0" dirty="0">
                <a:ln>
                  <a:noFill/>
                </a:ln>
                <a:solidFill>
                  <a:srgbClr val="404040"/>
                </a:solidFill>
                <a:effectLst/>
                <a:uLnTx/>
                <a:uFillTx/>
                <a:latin typeface="Calibri" panose="020F0502020204030204" pitchFamily="34" charset="0"/>
                <a:ea typeface="+mn-ea"/>
                <a:cs typeface="+mn-cs"/>
              </a:rPr>
              <a:t>d’une lecture hautement automatisée</a:t>
            </a:r>
            <a:endParaRPr kumimoji="0" lang="fr-FR" sz="2000" b="0" i="0" u="none" strike="noStrike" kern="1200" cap="none" spc="0" normalizeH="0" baseline="0" noProof="0" dirty="0">
              <a:ln>
                <a:noFill/>
              </a:ln>
              <a:solidFill>
                <a:srgbClr val="404040"/>
              </a:solidFill>
              <a:effectLst/>
              <a:uLnTx/>
              <a:uFillTx/>
              <a:latin typeface="Calibri" panose="020F0502020204030204" pitchFamily="34" charset="0"/>
              <a:ea typeface="+mn-ea"/>
              <a:cs typeface="+mn-cs"/>
            </a:endParaRPr>
          </a:p>
        </p:txBody>
      </p:sp>
      <p:sp>
        <p:nvSpPr>
          <p:cNvPr id="6" name="Rectangle 5"/>
          <p:cNvSpPr/>
          <p:nvPr/>
        </p:nvSpPr>
        <p:spPr>
          <a:xfrm>
            <a:off x="479376" y="1591970"/>
            <a:ext cx="11377264" cy="4401205"/>
          </a:xfrm>
          <a:prstGeom prst="rect">
            <a:avLst/>
          </a:prstGeom>
        </p:spPr>
        <p:txBody>
          <a:bodyPr wrap="square">
            <a:spAutoFit/>
          </a:bodyPr>
          <a:lstStyle/>
          <a:p>
            <a:pPr lvl="0"/>
            <a:r>
              <a:rPr lang="fr-FR" sz="2000" dirty="0">
                <a:solidFill>
                  <a:srgbClr val="404040"/>
                </a:solidFill>
                <a:latin typeface="Calibri" panose="020F0502020204030204" pitchFamily="34" charset="0"/>
              </a:rPr>
              <a:t>Mais les lettres dans la langue française ne codent pas seulement du son, elles codent aussi du sens </a:t>
            </a:r>
            <a:r>
              <a:rPr lang="fr-FR" sz="2000" dirty="0" smtClean="0">
                <a:solidFill>
                  <a:srgbClr val="404040"/>
                </a:solidFill>
                <a:latin typeface="Calibri" panose="020F0502020204030204" pitchFamily="34" charset="0"/>
              </a:rPr>
              <a:t>. </a:t>
            </a:r>
          </a:p>
          <a:p>
            <a:pPr lvl="0"/>
            <a:endParaRPr lang="fr-FR" sz="2000" dirty="0" smtClean="0">
              <a:solidFill>
                <a:srgbClr val="404040"/>
              </a:solidFill>
              <a:latin typeface="Calibri" panose="020F0502020204030204" pitchFamily="34" charset="0"/>
            </a:endParaRPr>
          </a:p>
          <a:p>
            <a:pPr lvl="0"/>
            <a:r>
              <a:rPr lang="fr-FR" sz="2000" b="1" dirty="0" smtClean="0">
                <a:solidFill>
                  <a:srgbClr val="404040"/>
                </a:solidFill>
                <a:latin typeface="Calibri" panose="020F0502020204030204" pitchFamily="34" charset="0"/>
              </a:rPr>
              <a:t>                      </a:t>
            </a:r>
            <a:r>
              <a:rPr lang="fr-FR" sz="2000" dirty="0">
                <a:solidFill>
                  <a:srgbClr val="404040"/>
                </a:solidFill>
                <a:latin typeface="Calibri" panose="020F0502020204030204" pitchFamily="34" charset="0"/>
              </a:rPr>
              <a:t>- </a:t>
            </a:r>
            <a:r>
              <a:rPr lang="fr-FR" sz="2000" dirty="0" smtClean="0">
                <a:solidFill>
                  <a:srgbClr val="404040"/>
                </a:solidFill>
                <a:latin typeface="Calibri" panose="020F0502020204030204" pitchFamily="34" charset="0"/>
              </a:rPr>
              <a:t>une deuxième relation </a:t>
            </a:r>
            <a:r>
              <a:rPr lang="fr-FR" sz="2000" b="1" dirty="0" smtClean="0">
                <a:solidFill>
                  <a:srgbClr val="404040"/>
                </a:solidFill>
                <a:latin typeface="Calibri" panose="020F0502020204030204" pitchFamily="34" charset="0"/>
              </a:rPr>
              <a:t>: la </a:t>
            </a:r>
            <a:r>
              <a:rPr lang="fr-FR" sz="2000" b="1" dirty="0">
                <a:solidFill>
                  <a:srgbClr val="404040"/>
                </a:solidFill>
                <a:latin typeface="Calibri" panose="020F0502020204030204" pitchFamily="34" charset="0"/>
              </a:rPr>
              <a:t>relation morphologique </a:t>
            </a:r>
            <a:r>
              <a:rPr lang="fr-FR" sz="2000" b="1" dirty="0" smtClean="0">
                <a:solidFill>
                  <a:srgbClr val="404040"/>
                </a:solidFill>
                <a:latin typeface="Calibri" panose="020F0502020204030204" pitchFamily="34" charset="0"/>
              </a:rPr>
              <a:t>dérivationnelle  en lien avec les affixes</a:t>
            </a:r>
          </a:p>
          <a:p>
            <a:pPr lvl="0"/>
            <a:r>
              <a:rPr lang="fr-FR" sz="2000" b="1" dirty="0">
                <a:solidFill>
                  <a:srgbClr val="404040"/>
                </a:solidFill>
                <a:latin typeface="Calibri" panose="020F0502020204030204" pitchFamily="34" charset="0"/>
              </a:rPr>
              <a:t> </a:t>
            </a:r>
            <a:r>
              <a:rPr lang="fr-FR" sz="2000" b="1" dirty="0" smtClean="0">
                <a:solidFill>
                  <a:srgbClr val="404040"/>
                </a:solidFill>
                <a:latin typeface="Calibri" panose="020F0502020204030204" pitchFamily="34" charset="0"/>
              </a:rPr>
              <a:t>                       ( suffixes ,  préfixes), le radical  et les  familles de mots :  </a:t>
            </a:r>
          </a:p>
          <a:p>
            <a:pPr lvl="0"/>
            <a:endParaRPr lang="fr-FR" sz="2000" b="1" dirty="0" smtClean="0">
              <a:solidFill>
                <a:srgbClr val="404040"/>
              </a:solidFill>
              <a:latin typeface="Calibri" panose="020F0502020204030204" pitchFamily="34" charset="0"/>
            </a:endParaRPr>
          </a:p>
          <a:p>
            <a:pPr lvl="0"/>
            <a:r>
              <a:rPr lang="fr-FR" sz="2000" b="1" dirty="0" smtClean="0">
                <a:solidFill>
                  <a:srgbClr val="404040"/>
                </a:solidFill>
                <a:latin typeface="Calibri" panose="020F0502020204030204" pitchFamily="34" charset="0"/>
              </a:rPr>
              <a:t>Exemple 1 : </a:t>
            </a:r>
            <a:r>
              <a:rPr lang="fr-FR" sz="2000" dirty="0" smtClean="0">
                <a:solidFill>
                  <a:srgbClr val="404040"/>
                </a:solidFill>
                <a:latin typeface="Calibri" panose="020F0502020204030204" pitchFamily="34" charset="0"/>
              </a:rPr>
              <a:t>couchette, trompette, fillette, </a:t>
            </a:r>
            <a:r>
              <a:rPr lang="fr-FR" sz="2000" dirty="0" err="1" smtClean="0">
                <a:solidFill>
                  <a:srgbClr val="404040"/>
                </a:solidFill>
                <a:latin typeface="Calibri" panose="020F0502020204030204" pitchFamily="34" charset="0"/>
              </a:rPr>
              <a:t>cartonnette</a:t>
            </a:r>
            <a:r>
              <a:rPr lang="fr-FR" sz="2000" dirty="0" smtClean="0">
                <a:solidFill>
                  <a:srgbClr val="404040"/>
                </a:solidFill>
                <a:latin typeface="Calibri" panose="020F0502020204030204" pitchFamily="34" charset="0"/>
              </a:rPr>
              <a:t>, maisonnette, ….</a:t>
            </a:r>
          </a:p>
          <a:p>
            <a:pPr lvl="0"/>
            <a:r>
              <a:rPr lang="fr-FR" sz="2000" b="1" dirty="0">
                <a:solidFill>
                  <a:srgbClr val="404040"/>
                </a:solidFill>
                <a:latin typeface="Calibri" panose="020F0502020204030204" pitchFamily="34" charset="0"/>
              </a:rPr>
              <a:t>Exemple 2 : </a:t>
            </a:r>
            <a:r>
              <a:rPr lang="fr-FR" sz="2000" dirty="0">
                <a:solidFill>
                  <a:srgbClr val="404040"/>
                </a:solidFill>
                <a:latin typeface="Calibri" panose="020F0502020204030204" pitchFamily="34" charset="0"/>
              </a:rPr>
              <a:t>octogénaire, octosyllabe, </a:t>
            </a:r>
            <a:r>
              <a:rPr lang="fr-FR" sz="2000" dirty="0" err="1">
                <a:solidFill>
                  <a:srgbClr val="404040"/>
                </a:solidFill>
                <a:latin typeface="Calibri" panose="020F0502020204030204" pitchFamily="34" charset="0"/>
              </a:rPr>
              <a:t>octoplasme</a:t>
            </a:r>
            <a:r>
              <a:rPr lang="fr-FR" sz="2000" dirty="0">
                <a:solidFill>
                  <a:srgbClr val="404040"/>
                </a:solidFill>
                <a:latin typeface="Calibri" panose="020F0502020204030204" pitchFamily="34" charset="0"/>
              </a:rPr>
              <a:t>, octobre, octave , octogonal</a:t>
            </a:r>
            <a:endParaRPr lang="fr-FR" sz="2000" dirty="0" smtClean="0">
              <a:solidFill>
                <a:srgbClr val="404040"/>
              </a:solidFill>
              <a:latin typeface="Calibri" panose="020F0502020204030204" pitchFamily="34" charset="0"/>
            </a:endParaRPr>
          </a:p>
          <a:p>
            <a:pPr lvl="0"/>
            <a:r>
              <a:rPr lang="fr-FR" sz="2000" b="1" dirty="0" smtClean="0">
                <a:solidFill>
                  <a:srgbClr val="404040"/>
                </a:solidFill>
                <a:latin typeface="Calibri" panose="020F0502020204030204" pitchFamily="34" charset="0"/>
              </a:rPr>
              <a:t>Exemple 3</a:t>
            </a:r>
            <a:r>
              <a:rPr lang="fr-FR" sz="2000" dirty="0" smtClean="0">
                <a:solidFill>
                  <a:srgbClr val="404040"/>
                </a:solidFill>
                <a:latin typeface="Calibri" panose="020F0502020204030204" pitchFamily="34" charset="0"/>
              </a:rPr>
              <a:t>: </a:t>
            </a:r>
            <a:r>
              <a:rPr lang="fr-FR" sz="2000" dirty="0">
                <a:solidFill>
                  <a:srgbClr val="404040"/>
                </a:solidFill>
                <a:latin typeface="Calibri" panose="020F0502020204030204" pitchFamily="34" charset="0"/>
              </a:rPr>
              <a:t>vent, venter, éventer, éventail, éventailliste, paravent, </a:t>
            </a:r>
            <a:r>
              <a:rPr lang="fr-FR" sz="2000" dirty="0" err="1">
                <a:solidFill>
                  <a:srgbClr val="404040"/>
                </a:solidFill>
                <a:latin typeface="Calibri" panose="020F0502020204030204" pitchFamily="34" charset="0"/>
              </a:rPr>
              <a:t>venteler</a:t>
            </a:r>
            <a:r>
              <a:rPr lang="fr-FR" sz="2000" dirty="0">
                <a:solidFill>
                  <a:srgbClr val="404040"/>
                </a:solidFill>
                <a:latin typeface="Calibri" panose="020F0502020204030204" pitchFamily="34" charset="0"/>
              </a:rPr>
              <a:t> (flotter rapidement au vent), venteux, évent, ventage, </a:t>
            </a:r>
            <a:r>
              <a:rPr lang="fr-FR" sz="2000" dirty="0" err="1">
                <a:solidFill>
                  <a:srgbClr val="404040"/>
                </a:solidFill>
                <a:latin typeface="Calibri" panose="020F0502020204030204" pitchFamily="34" charset="0"/>
              </a:rPr>
              <a:t>ventiller</a:t>
            </a:r>
            <a:r>
              <a:rPr lang="fr-FR" sz="2000" dirty="0">
                <a:solidFill>
                  <a:srgbClr val="404040"/>
                </a:solidFill>
                <a:latin typeface="Calibri" panose="020F0502020204030204" pitchFamily="34" charset="0"/>
              </a:rPr>
              <a:t>, venteau (ouverture par laquelle l’ai entre dans un soufflet,  dans une soufflerie), </a:t>
            </a:r>
            <a:r>
              <a:rPr lang="fr-FR" sz="2000" dirty="0" err="1" smtClean="0">
                <a:solidFill>
                  <a:srgbClr val="404040"/>
                </a:solidFill>
                <a:latin typeface="Calibri" panose="020F0502020204030204" pitchFamily="34" charset="0"/>
              </a:rPr>
              <a:t>ventelet</a:t>
            </a:r>
            <a:endParaRPr lang="fr-FR" sz="2000" dirty="0" smtClean="0">
              <a:solidFill>
                <a:srgbClr val="404040"/>
              </a:solidFill>
              <a:latin typeface="Calibri" panose="020F0502020204030204" pitchFamily="34" charset="0"/>
            </a:endParaRPr>
          </a:p>
          <a:p>
            <a:pPr lvl="0"/>
            <a:endParaRPr lang="fr-FR" sz="2000" dirty="0" smtClean="0">
              <a:solidFill>
                <a:srgbClr val="404040"/>
              </a:solidFill>
              <a:latin typeface="Calibri" panose="020F0502020204030204" pitchFamily="34" charset="0"/>
            </a:endParaRPr>
          </a:p>
          <a:p>
            <a:pPr lvl="2"/>
            <a:r>
              <a:rPr lang="fr-FR" sz="2000" b="1" dirty="0">
                <a:solidFill>
                  <a:srgbClr val="404040"/>
                </a:solidFill>
                <a:latin typeface="Calibri" panose="020F0502020204030204" pitchFamily="34" charset="0"/>
              </a:rPr>
              <a:t>  </a:t>
            </a:r>
            <a:r>
              <a:rPr lang="fr-FR" sz="2000" b="1" dirty="0" smtClean="0">
                <a:solidFill>
                  <a:srgbClr val="404040"/>
                </a:solidFill>
                <a:latin typeface="Calibri" panose="020F0502020204030204" pitchFamily="34" charset="0"/>
              </a:rPr>
              <a:t>     - </a:t>
            </a:r>
            <a:r>
              <a:rPr lang="fr-FR" sz="2000" dirty="0" smtClean="0">
                <a:solidFill>
                  <a:srgbClr val="404040"/>
                </a:solidFill>
                <a:latin typeface="Calibri" panose="020F0502020204030204" pitchFamily="34" charset="0"/>
              </a:rPr>
              <a:t>une troisième relation </a:t>
            </a:r>
            <a:r>
              <a:rPr lang="fr-FR" sz="2000" b="1" dirty="0" smtClean="0">
                <a:solidFill>
                  <a:srgbClr val="404040"/>
                </a:solidFill>
                <a:latin typeface="Calibri" panose="020F0502020204030204" pitchFamily="34" charset="0"/>
              </a:rPr>
              <a:t>: la relation morphologique  </a:t>
            </a:r>
            <a:r>
              <a:rPr lang="fr-FR" sz="2000" b="1" dirty="0">
                <a:solidFill>
                  <a:srgbClr val="404040"/>
                </a:solidFill>
                <a:latin typeface="Calibri" panose="020F0502020204030204" pitchFamily="34" charset="0"/>
              </a:rPr>
              <a:t>flexionnelle </a:t>
            </a:r>
            <a:endParaRPr lang="fr-FR" sz="2000" b="1" dirty="0" smtClean="0">
              <a:solidFill>
                <a:srgbClr val="404040"/>
              </a:solidFill>
              <a:latin typeface="Calibri" panose="020F0502020204030204" pitchFamily="34" charset="0"/>
            </a:endParaRPr>
          </a:p>
          <a:p>
            <a:endParaRPr lang="fr-FR" sz="2000" b="1" dirty="0">
              <a:solidFill>
                <a:srgbClr val="404040"/>
              </a:solidFill>
              <a:latin typeface="Calibri" panose="020F0502020204030204" pitchFamily="34" charset="0"/>
            </a:endParaRPr>
          </a:p>
          <a:p>
            <a:pPr lvl="0" algn="ctr"/>
            <a:endParaRPr lang="fr-FR" sz="2000" dirty="0">
              <a:solidFill>
                <a:srgbClr val="404040"/>
              </a:solidFill>
              <a:latin typeface="Calibri" panose="020F0502020204030204" pitchFamily="34" charset="0"/>
            </a:endParaRPr>
          </a:p>
        </p:txBody>
      </p:sp>
    </p:spTree>
    <p:extLst>
      <p:ext uri="{BB962C8B-B14F-4D97-AF65-F5344CB8AC3E}">
        <p14:creationId xmlns:p14="http://schemas.microsoft.com/office/powerpoint/2010/main" val="22672013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2" end="2"/>
                                            </p:txEl>
                                          </p:spTgt>
                                        </p:tgtEl>
                                        <p:attrNameLst>
                                          <p:attrName>style.visibility</p:attrName>
                                        </p:attrNameLst>
                                      </p:cBhvr>
                                      <p:to>
                                        <p:strVal val="visible"/>
                                      </p:to>
                                    </p:set>
                                    <p:animEffect transition="in" filter="fade">
                                      <p:cBhvr>
                                        <p:cTn id="12" dur="500"/>
                                        <p:tgtEl>
                                          <p:spTgt spid="6">
                                            <p:txEl>
                                              <p:pRg st="2" end="2"/>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animEffect transition="in" filter="fade">
                                      <p:cBhvr>
                                        <p:cTn id="15" dur="500"/>
                                        <p:tgtEl>
                                          <p:spTgt spid="6">
                                            <p:txEl>
                                              <p:pRg st="3" end="3"/>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6">
                                            <p:txEl>
                                              <p:pRg st="5" end="5"/>
                                            </p:txEl>
                                          </p:spTgt>
                                        </p:tgtEl>
                                        <p:attrNameLst>
                                          <p:attrName>style.visibility</p:attrName>
                                        </p:attrNameLst>
                                      </p:cBhvr>
                                      <p:to>
                                        <p:strVal val="visible"/>
                                      </p:to>
                                    </p:set>
                                    <p:animEffect transition="in" filter="fade">
                                      <p:cBhvr>
                                        <p:cTn id="20" dur="500"/>
                                        <p:tgtEl>
                                          <p:spTgt spid="6">
                                            <p:txEl>
                                              <p:pRg st="5" end="5"/>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6">
                                            <p:txEl>
                                              <p:pRg st="6" end="6"/>
                                            </p:txEl>
                                          </p:spTgt>
                                        </p:tgtEl>
                                        <p:attrNameLst>
                                          <p:attrName>style.visibility</p:attrName>
                                        </p:attrNameLst>
                                      </p:cBhvr>
                                      <p:to>
                                        <p:strVal val="visible"/>
                                      </p:to>
                                    </p:set>
                                    <p:animEffect transition="in" filter="fade">
                                      <p:cBhvr>
                                        <p:cTn id="25" dur="500"/>
                                        <p:tgtEl>
                                          <p:spTgt spid="6">
                                            <p:txEl>
                                              <p:pRg st="6" end="6"/>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6">
                                            <p:txEl>
                                              <p:pRg st="7" end="7"/>
                                            </p:txEl>
                                          </p:spTgt>
                                        </p:tgtEl>
                                        <p:attrNameLst>
                                          <p:attrName>style.visibility</p:attrName>
                                        </p:attrNameLst>
                                      </p:cBhvr>
                                      <p:to>
                                        <p:strVal val="visible"/>
                                      </p:to>
                                    </p:set>
                                    <p:animEffect transition="in" filter="fade">
                                      <p:cBhvr>
                                        <p:cTn id="30" dur="500"/>
                                        <p:tgtEl>
                                          <p:spTgt spid="6">
                                            <p:txEl>
                                              <p:pRg st="7" end="7"/>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6">
                                            <p:txEl>
                                              <p:pRg st="9" end="9"/>
                                            </p:txEl>
                                          </p:spTgt>
                                        </p:tgtEl>
                                        <p:attrNameLst>
                                          <p:attrName>style.visibility</p:attrName>
                                        </p:attrNameLst>
                                      </p:cBhvr>
                                      <p:to>
                                        <p:strVal val="visible"/>
                                      </p:to>
                                    </p:set>
                                    <p:animEffect transition="in" filter="fade">
                                      <p:cBhvr>
                                        <p:cTn id="35" dur="500"/>
                                        <p:tgtEl>
                                          <p:spTgt spid="6">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63352" y="260648"/>
            <a:ext cx="11809312" cy="720080"/>
          </a:xfrm>
        </p:spPr>
        <p:txBody>
          <a:bodyPr rtlCol="0">
            <a:noAutofit/>
          </a:bodyPr>
          <a:lstStyle/>
          <a:p>
            <a:r>
              <a:rPr lang="fr-FR" sz="2400" b="1" dirty="0">
                <a:solidFill>
                  <a:schemeClr val="accent1">
                    <a:lumMod val="60000"/>
                    <a:lumOff val="40000"/>
                  </a:schemeClr>
                </a:solidFill>
                <a:latin typeface="Calibri" panose="020F0502020204030204" pitchFamily="34" charset="0"/>
              </a:rPr>
              <a:t>Comment enseigner la fluence de lecture en classe, repères pédagogiques et didactiques ? </a:t>
            </a:r>
            <a:r>
              <a:rPr lang="fr-FR" dirty="0">
                <a:solidFill>
                  <a:schemeClr val="accent1">
                    <a:lumMod val="60000"/>
                    <a:lumOff val="40000"/>
                  </a:schemeClr>
                </a:solidFill>
              </a:rPr>
              <a:t/>
            </a:r>
            <a:br>
              <a:rPr lang="fr-FR" dirty="0">
                <a:solidFill>
                  <a:schemeClr val="accent1">
                    <a:lumMod val="60000"/>
                    <a:lumOff val="40000"/>
                  </a:schemeClr>
                </a:solidFill>
              </a:rPr>
            </a:br>
            <a:endParaRPr lang="fr-FR" sz="2400" dirty="0">
              <a:solidFill>
                <a:schemeClr val="accent1">
                  <a:lumMod val="60000"/>
                  <a:lumOff val="40000"/>
                </a:schemeClr>
              </a:solidFill>
            </a:endParaRPr>
          </a:p>
        </p:txBody>
      </p:sp>
      <p:sp>
        <p:nvSpPr>
          <p:cNvPr id="5" name="Rectangle 4"/>
          <p:cNvSpPr/>
          <p:nvPr/>
        </p:nvSpPr>
        <p:spPr>
          <a:xfrm>
            <a:off x="235999" y="620621"/>
            <a:ext cx="10873208" cy="575542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smtClean="0">
                <a:ln>
                  <a:noFill/>
                </a:ln>
                <a:solidFill>
                  <a:srgbClr val="00B0F0"/>
                </a:solidFill>
                <a:effectLst/>
                <a:uLnTx/>
                <a:uFillTx/>
                <a:latin typeface="Calibri" panose="020F0502020204030204" pitchFamily="34" charset="0"/>
                <a:ea typeface="+mn-ea"/>
                <a:cs typeface="+mn-cs"/>
              </a:rPr>
              <a:t>Mise en activité 3 </a:t>
            </a:r>
            <a:r>
              <a:rPr kumimoji="0" lang="fr-FR" sz="2400" b="1" i="0" u="none" strike="noStrike" kern="1200" cap="none" spc="0" normalizeH="0" baseline="0" noProof="0" dirty="0">
                <a:ln>
                  <a:noFill/>
                </a:ln>
                <a:solidFill>
                  <a:srgbClr val="00B0F0"/>
                </a:solidFill>
                <a:effectLst/>
                <a:uLnTx/>
                <a:uFillTx/>
                <a:latin typeface="Calibri" panose="020F0502020204030204" pitchFamily="34" charset="0"/>
                <a:ea typeface="+mn-ea"/>
                <a:cs typeface="+mn-cs"/>
              </a:rPr>
              <a:t>: </a:t>
            </a:r>
          </a:p>
          <a:p>
            <a:pPr lvl="0"/>
            <a:r>
              <a:rPr kumimoji="0" lang="fr-FR" sz="2400" b="1" i="0" u="none" strike="noStrike" kern="1200" cap="none" spc="0" normalizeH="0" baseline="0" noProof="0" dirty="0" smtClean="0">
                <a:ln>
                  <a:noFill/>
                </a:ln>
                <a:solidFill>
                  <a:srgbClr val="404040"/>
                </a:solidFill>
                <a:effectLst/>
                <a:uLnTx/>
                <a:uFillTx/>
                <a:latin typeface="Calibri" panose="020F0502020204030204" pitchFamily="34" charset="0"/>
                <a:ea typeface="+mn-ea"/>
                <a:cs typeface="+mn-cs"/>
              </a:rPr>
              <a:t>Consigne :</a:t>
            </a:r>
            <a:r>
              <a:rPr lang="fr-FR" sz="2400" b="1" dirty="0" smtClean="0">
                <a:solidFill>
                  <a:srgbClr val="404040"/>
                </a:solidFill>
                <a:latin typeface="Calibri" panose="020F0502020204030204" pitchFamily="34" charset="0"/>
              </a:rPr>
              <a:t> </a:t>
            </a:r>
            <a:r>
              <a:rPr lang="fr-FR" sz="2400" b="1" dirty="0">
                <a:solidFill>
                  <a:srgbClr val="404040"/>
                </a:solidFill>
                <a:latin typeface="Calibri" panose="020F0502020204030204" pitchFamily="34" charset="0"/>
              </a:rPr>
              <a:t>Lire les phrases suivantes, observer les mots en gras.  </a:t>
            </a:r>
          </a:p>
          <a:p>
            <a:pPr lvl="0"/>
            <a:r>
              <a:rPr lang="fr-FR" sz="2400" b="1" dirty="0">
                <a:solidFill>
                  <a:srgbClr val="404040"/>
                </a:solidFill>
                <a:latin typeface="Calibri" panose="020F0502020204030204" pitchFamily="34" charset="0"/>
              </a:rPr>
              <a:t>Liste des phrases </a:t>
            </a:r>
            <a:r>
              <a:rPr lang="fr-FR" sz="2400" b="1" dirty="0" smtClean="0">
                <a:solidFill>
                  <a:srgbClr val="404040"/>
                </a:solidFill>
                <a:latin typeface="Calibri" panose="020F0502020204030204" pitchFamily="34" charset="0"/>
              </a:rPr>
              <a:t>:</a:t>
            </a:r>
          </a:p>
          <a:p>
            <a:pPr marL="342900" lvl="0" indent="-342900">
              <a:spcAft>
                <a:spcPts val="0"/>
              </a:spcAft>
              <a:buFont typeface="Calibri" panose="020F0502020204030204" pitchFamily="34" charset="0"/>
              <a:buChar char="-"/>
            </a:pPr>
            <a:r>
              <a:rPr lang="fr-FR" sz="2400" dirty="0">
                <a:solidFill>
                  <a:srgbClr val="000000"/>
                </a:solidFill>
                <a:latin typeface="Calibri" panose="020F0502020204030204" pitchFamily="34" charset="0"/>
                <a:ea typeface="Calibri" panose="020F0502020204030204" pitchFamily="34" charset="0"/>
                <a:cs typeface="Arial" panose="020B0604020202020204" pitchFamily="34" charset="0"/>
              </a:rPr>
              <a:t>Son </a:t>
            </a:r>
            <a:r>
              <a:rPr lang="fr-FR" sz="2400" b="1" dirty="0">
                <a:solidFill>
                  <a:srgbClr val="000000"/>
                </a:solidFill>
                <a:latin typeface="Calibri" panose="020F0502020204030204" pitchFamily="34" charset="0"/>
                <a:ea typeface="Calibri" panose="020F0502020204030204" pitchFamily="34" charset="0"/>
                <a:cs typeface="Arial" panose="020B0604020202020204" pitchFamily="34" charset="0"/>
              </a:rPr>
              <a:t>parent </a:t>
            </a:r>
            <a:r>
              <a:rPr lang="fr-FR" sz="2400" dirty="0">
                <a:solidFill>
                  <a:srgbClr val="000000"/>
                </a:solidFill>
                <a:latin typeface="Calibri" panose="020F0502020204030204" pitchFamily="34" charset="0"/>
                <a:ea typeface="Calibri" panose="020F0502020204030204" pitchFamily="34" charset="0"/>
                <a:cs typeface="Arial" panose="020B0604020202020204" pitchFamily="34" charset="0"/>
              </a:rPr>
              <a:t>et son cousin se </a:t>
            </a:r>
            <a:r>
              <a:rPr lang="fr-FR" sz="2400" b="1" dirty="0">
                <a:solidFill>
                  <a:srgbClr val="000000"/>
                </a:solidFill>
                <a:latin typeface="Calibri" panose="020F0502020204030204" pitchFamily="34" charset="0"/>
                <a:ea typeface="Calibri" panose="020F0502020204030204" pitchFamily="34" charset="0"/>
                <a:cs typeface="Arial" panose="020B0604020202020204" pitchFamily="34" charset="0"/>
              </a:rPr>
              <a:t>parent </a:t>
            </a:r>
            <a:r>
              <a:rPr lang="fr-FR" sz="2400" dirty="0">
                <a:solidFill>
                  <a:srgbClr val="000000"/>
                </a:solidFill>
                <a:latin typeface="Calibri" panose="020F0502020204030204" pitchFamily="34" charset="0"/>
                <a:ea typeface="Calibri" panose="020F0502020204030204" pitchFamily="34" charset="0"/>
                <a:cs typeface="Arial" panose="020B0604020202020204" pitchFamily="34" charset="0"/>
              </a:rPr>
              <a:t>d’un costume. </a:t>
            </a:r>
            <a:endParaRPr lang="fr-FR" sz="2400" dirty="0">
              <a:solidFill>
                <a:srgbClr val="000000"/>
              </a:solidFill>
              <a:latin typeface="Arial" panose="020B0604020202020204" pitchFamily="34" charset="0"/>
              <a:ea typeface="Calibri" panose="020F0502020204030204" pitchFamily="34" charset="0"/>
              <a:cs typeface="Arial" panose="020B0604020202020204" pitchFamily="34" charset="0"/>
            </a:endParaRPr>
          </a:p>
          <a:p>
            <a:pPr marL="342900" lvl="0" indent="-342900">
              <a:spcAft>
                <a:spcPts val="0"/>
              </a:spcAft>
              <a:buFont typeface="Calibri" panose="020F0502020204030204" pitchFamily="34" charset="0"/>
              <a:buChar char="-"/>
            </a:pPr>
            <a:r>
              <a:rPr lang="fr-FR" sz="2400" dirty="0">
                <a:solidFill>
                  <a:srgbClr val="000000"/>
                </a:solidFill>
                <a:latin typeface="Calibri" panose="020F0502020204030204" pitchFamily="34" charset="0"/>
                <a:ea typeface="Calibri" panose="020F0502020204030204" pitchFamily="34" charset="0"/>
                <a:cs typeface="Arial" panose="020B0604020202020204" pitchFamily="34" charset="0"/>
              </a:rPr>
              <a:t>Cet homme </a:t>
            </a:r>
            <a:r>
              <a:rPr lang="fr-FR" sz="2400" b="1" dirty="0">
                <a:solidFill>
                  <a:srgbClr val="000000"/>
                </a:solidFill>
                <a:latin typeface="Calibri" panose="020F0502020204030204" pitchFamily="34" charset="0"/>
                <a:ea typeface="Calibri" panose="020F0502020204030204" pitchFamily="34" charset="0"/>
                <a:cs typeface="Arial" panose="020B0604020202020204" pitchFamily="34" charset="0"/>
              </a:rPr>
              <a:t>influent </a:t>
            </a:r>
            <a:r>
              <a:rPr lang="fr-FR" sz="2400" dirty="0">
                <a:solidFill>
                  <a:srgbClr val="000000"/>
                </a:solidFill>
                <a:latin typeface="Calibri" panose="020F0502020204030204" pitchFamily="34" charset="0"/>
                <a:ea typeface="Calibri" panose="020F0502020204030204" pitchFamily="34" charset="0"/>
                <a:cs typeface="Arial" panose="020B0604020202020204" pitchFamily="34" charset="0"/>
              </a:rPr>
              <a:t>et sa femme </a:t>
            </a:r>
            <a:r>
              <a:rPr lang="fr-FR" sz="2400" b="1" dirty="0">
                <a:solidFill>
                  <a:srgbClr val="000000"/>
                </a:solidFill>
                <a:latin typeface="Calibri" panose="020F0502020204030204" pitchFamily="34" charset="0"/>
                <a:ea typeface="Calibri" panose="020F0502020204030204" pitchFamily="34" charset="0"/>
                <a:cs typeface="Arial" panose="020B0604020202020204" pitchFamily="34" charset="0"/>
              </a:rPr>
              <a:t>influent</a:t>
            </a:r>
            <a:r>
              <a:rPr lang="fr-FR" sz="2400" dirty="0">
                <a:solidFill>
                  <a:srgbClr val="000000"/>
                </a:solidFill>
                <a:latin typeface="Calibri" panose="020F0502020204030204" pitchFamily="34" charset="0"/>
                <a:ea typeface="Calibri" panose="020F0502020204030204" pitchFamily="34" charset="0"/>
                <a:cs typeface="Arial" panose="020B0604020202020204" pitchFamily="34" charset="0"/>
              </a:rPr>
              <a:t> sur nos comportements. </a:t>
            </a:r>
            <a:endParaRPr lang="fr-FR" sz="2400" dirty="0">
              <a:solidFill>
                <a:srgbClr val="000000"/>
              </a:solidFill>
              <a:latin typeface="Arial" panose="020B0604020202020204" pitchFamily="34" charset="0"/>
              <a:ea typeface="Calibri" panose="020F0502020204030204" pitchFamily="34" charset="0"/>
              <a:cs typeface="Arial" panose="020B0604020202020204" pitchFamily="34" charset="0"/>
            </a:endParaRPr>
          </a:p>
          <a:p>
            <a:pPr marL="342900" lvl="0" indent="-342900">
              <a:spcAft>
                <a:spcPts val="0"/>
              </a:spcAft>
              <a:buFont typeface="Calibri" panose="020F0502020204030204" pitchFamily="34" charset="0"/>
              <a:buChar char="-"/>
            </a:pPr>
            <a:r>
              <a:rPr lang="fr-FR" sz="2400" dirty="0">
                <a:solidFill>
                  <a:srgbClr val="000000"/>
                </a:solidFill>
                <a:latin typeface="Calibri" panose="020F0502020204030204" pitchFamily="34" charset="0"/>
                <a:ea typeface="Calibri" panose="020F0502020204030204" pitchFamily="34" charset="0"/>
                <a:cs typeface="Arial" panose="020B0604020202020204" pitchFamily="34" charset="0"/>
              </a:rPr>
              <a:t>Ils </a:t>
            </a:r>
            <a:r>
              <a:rPr lang="fr-FR" sz="2400" b="1" dirty="0">
                <a:solidFill>
                  <a:srgbClr val="000000"/>
                </a:solidFill>
                <a:latin typeface="Calibri" panose="020F0502020204030204" pitchFamily="34" charset="0"/>
                <a:ea typeface="Calibri" panose="020F0502020204030204" pitchFamily="34" charset="0"/>
                <a:cs typeface="Arial" panose="020B0604020202020204" pitchFamily="34" charset="0"/>
              </a:rPr>
              <a:t>adhérent </a:t>
            </a:r>
            <a:r>
              <a:rPr lang="fr-FR" sz="2400" dirty="0">
                <a:solidFill>
                  <a:srgbClr val="000000"/>
                </a:solidFill>
                <a:latin typeface="Calibri" panose="020F0502020204030204" pitchFamily="34" charset="0"/>
                <a:ea typeface="Calibri" panose="020F0502020204030204" pitchFamily="34" charset="0"/>
                <a:cs typeface="Arial" panose="020B0604020202020204" pitchFamily="34" charset="0"/>
              </a:rPr>
              <a:t>à ce support </a:t>
            </a:r>
            <a:r>
              <a:rPr lang="fr-FR" sz="2400" b="1" dirty="0">
                <a:solidFill>
                  <a:srgbClr val="000000"/>
                </a:solidFill>
                <a:latin typeface="Calibri" panose="020F0502020204030204" pitchFamily="34" charset="0"/>
                <a:ea typeface="Calibri" panose="020F0502020204030204" pitchFamily="34" charset="0"/>
                <a:cs typeface="Arial" panose="020B0604020202020204" pitchFamily="34" charset="0"/>
              </a:rPr>
              <a:t>adhérent</a:t>
            </a:r>
            <a:r>
              <a:rPr lang="fr-FR" sz="2400" dirty="0">
                <a:solidFill>
                  <a:srgbClr val="000000"/>
                </a:solidFill>
                <a:latin typeface="Calibri" panose="020F0502020204030204" pitchFamily="34" charset="0"/>
                <a:ea typeface="Calibri" panose="020F0502020204030204" pitchFamily="34" charset="0"/>
                <a:cs typeface="Arial" panose="020B0604020202020204" pitchFamily="34" charset="0"/>
              </a:rPr>
              <a:t>. </a:t>
            </a:r>
            <a:endParaRPr lang="fr-FR" sz="2400" dirty="0">
              <a:solidFill>
                <a:srgbClr val="000000"/>
              </a:solidFill>
              <a:latin typeface="Arial" panose="020B0604020202020204" pitchFamily="34" charset="0"/>
              <a:ea typeface="Calibri" panose="020F0502020204030204" pitchFamily="34" charset="0"/>
              <a:cs typeface="Arial" panose="020B0604020202020204" pitchFamily="34" charset="0"/>
            </a:endParaRPr>
          </a:p>
          <a:p>
            <a:pPr marL="342900" lvl="0" indent="-342900">
              <a:spcAft>
                <a:spcPts val="0"/>
              </a:spcAft>
              <a:buFont typeface="Calibri" panose="020F0502020204030204" pitchFamily="34" charset="0"/>
              <a:buChar char="-"/>
            </a:pPr>
            <a:r>
              <a:rPr lang="fr-FR" sz="2400" dirty="0">
                <a:solidFill>
                  <a:srgbClr val="000000"/>
                </a:solidFill>
                <a:latin typeface="Calibri" panose="020F0502020204030204" pitchFamily="34" charset="0"/>
                <a:ea typeface="Calibri" panose="020F0502020204030204" pitchFamily="34" charset="0"/>
                <a:cs typeface="Arial" panose="020B0604020202020204" pitchFamily="34" charset="0"/>
              </a:rPr>
              <a:t>Les poules du </a:t>
            </a:r>
            <a:r>
              <a:rPr lang="fr-FR" sz="2400" b="1" dirty="0">
                <a:solidFill>
                  <a:srgbClr val="000000"/>
                </a:solidFill>
                <a:latin typeface="Calibri" panose="020F0502020204030204" pitchFamily="34" charset="0"/>
                <a:ea typeface="Calibri" panose="020F0502020204030204" pitchFamily="34" charset="0"/>
                <a:cs typeface="Arial" panose="020B0604020202020204" pitchFamily="34" charset="0"/>
              </a:rPr>
              <a:t>couvent </a:t>
            </a:r>
            <a:r>
              <a:rPr lang="fr-FR" sz="2400" b="1" dirty="0" err="1">
                <a:solidFill>
                  <a:srgbClr val="000000"/>
                </a:solidFill>
                <a:latin typeface="Calibri" panose="020F0502020204030204" pitchFamily="34" charset="0"/>
                <a:ea typeface="Calibri" panose="020F0502020204030204" pitchFamily="34" charset="0"/>
                <a:cs typeface="Arial" panose="020B0604020202020204" pitchFamily="34" charset="0"/>
              </a:rPr>
              <a:t>couvent</a:t>
            </a:r>
            <a:r>
              <a:rPr lang="fr-FR" sz="2400" dirty="0">
                <a:solidFill>
                  <a:srgbClr val="000000"/>
                </a:solidFill>
                <a:latin typeface="Calibri" panose="020F0502020204030204" pitchFamily="34" charset="0"/>
                <a:ea typeface="Calibri" panose="020F0502020204030204" pitchFamily="34" charset="0"/>
                <a:cs typeface="Arial" panose="020B0604020202020204" pitchFamily="34" charset="0"/>
              </a:rPr>
              <a:t>.</a:t>
            </a:r>
            <a:endParaRPr lang="fr-FR" sz="2400" dirty="0">
              <a:solidFill>
                <a:srgbClr val="000000"/>
              </a:solidFill>
              <a:latin typeface="Arial" panose="020B0604020202020204" pitchFamily="34" charset="0"/>
              <a:ea typeface="Calibri" panose="020F0502020204030204" pitchFamily="34" charset="0"/>
              <a:cs typeface="Arial" panose="020B0604020202020204" pitchFamily="34" charset="0"/>
            </a:endParaRPr>
          </a:p>
          <a:p>
            <a:pPr marL="342900" lvl="0" indent="-342900">
              <a:spcAft>
                <a:spcPts val="0"/>
              </a:spcAft>
              <a:buFont typeface="Calibri" panose="020F0502020204030204" pitchFamily="34" charset="0"/>
              <a:buChar char="-"/>
            </a:pPr>
            <a:r>
              <a:rPr lang="fr-FR" sz="2400" dirty="0">
                <a:solidFill>
                  <a:srgbClr val="000000"/>
                </a:solidFill>
                <a:latin typeface="Calibri" panose="020F0502020204030204" pitchFamily="34" charset="0"/>
                <a:ea typeface="Calibri" panose="020F0502020204030204" pitchFamily="34" charset="0"/>
                <a:cs typeface="Arial" panose="020B0604020202020204" pitchFamily="34" charset="0"/>
              </a:rPr>
              <a:t>Tu </a:t>
            </a:r>
            <a:r>
              <a:rPr lang="fr-FR" sz="2400" b="1" dirty="0">
                <a:solidFill>
                  <a:srgbClr val="000000"/>
                </a:solidFill>
                <a:latin typeface="Calibri" panose="020F0502020204030204" pitchFamily="34" charset="0"/>
                <a:ea typeface="Calibri" panose="020F0502020204030204" pitchFamily="34" charset="0"/>
                <a:cs typeface="Arial" panose="020B0604020202020204" pitchFamily="34" charset="0"/>
              </a:rPr>
              <a:t>sens</a:t>
            </a:r>
            <a:r>
              <a:rPr lang="fr-FR" sz="2400" dirty="0">
                <a:solidFill>
                  <a:srgbClr val="000000"/>
                </a:solidFill>
                <a:latin typeface="Calibri" panose="020F0502020204030204" pitchFamily="34" charset="0"/>
                <a:ea typeface="Calibri" panose="020F0502020204030204" pitchFamily="34" charset="0"/>
                <a:cs typeface="Arial" panose="020B0604020202020204" pitchFamily="34" charset="0"/>
              </a:rPr>
              <a:t> bon. La moto roule en </a:t>
            </a:r>
            <a:r>
              <a:rPr lang="fr-FR" sz="2400" b="1" dirty="0">
                <a:solidFill>
                  <a:srgbClr val="000000"/>
                </a:solidFill>
                <a:latin typeface="Calibri" panose="020F0502020204030204" pitchFamily="34" charset="0"/>
                <a:ea typeface="Calibri" panose="020F0502020204030204" pitchFamily="34" charset="0"/>
                <a:cs typeface="Arial" panose="020B0604020202020204" pitchFamily="34" charset="0"/>
              </a:rPr>
              <a:t>sens</a:t>
            </a:r>
            <a:r>
              <a:rPr lang="fr-FR" sz="2400" dirty="0">
                <a:solidFill>
                  <a:srgbClr val="000000"/>
                </a:solidFill>
                <a:latin typeface="Calibri" panose="020F0502020204030204" pitchFamily="34" charset="0"/>
                <a:ea typeface="Calibri" panose="020F0502020204030204" pitchFamily="34" charset="0"/>
                <a:cs typeface="Arial" panose="020B0604020202020204" pitchFamily="34" charset="0"/>
              </a:rPr>
              <a:t> interdit. </a:t>
            </a:r>
            <a:endParaRPr lang="fr-FR" sz="2400" dirty="0">
              <a:solidFill>
                <a:srgbClr val="000000"/>
              </a:solidFill>
              <a:latin typeface="Arial" panose="020B0604020202020204" pitchFamily="34" charset="0"/>
              <a:ea typeface="Calibri" panose="020F0502020204030204" pitchFamily="34" charset="0"/>
              <a:cs typeface="Arial" panose="020B0604020202020204" pitchFamily="34" charset="0"/>
            </a:endParaRPr>
          </a:p>
          <a:p>
            <a:pPr marL="342900" lvl="0" indent="-342900">
              <a:spcAft>
                <a:spcPts val="0"/>
              </a:spcAft>
              <a:buFont typeface="Calibri" panose="020F0502020204030204" pitchFamily="34" charset="0"/>
              <a:buChar char="-"/>
            </a:pPr>
            <a:r>
              <a:rPr lang="fr-FR" sz="2400" dirty="0">
                <a:solidFill>
                  <a:srgbClr val="000000"/>
                </a:solidFill>
                <a:latin typeface="Calibri" panose="020F0502020204030204" pitchFamily="34" charset="0"/>
                <a:ea typeface="Calibri" panose="020F0502020204030204" pitchFamily="34" charset="0"/>
                <a:cs typeface="Arial" panose="020B0604020202020204" pitchFamily="34" charset="0"/>
              </a:rPr>
              <a:t>Les enfants </a:t>
            </a:r>
            <a:r>
              <a:rPr lang="fr-FR" sz="2400" b="1" dirty="0">
                <a:solidFill>
                  <a:srgbClr val="000000"/>
                </a:solidFill>
                <a:latin typeface="Calibri" panose="020F0502020204030204" pitchFamily="34" charset="0"/>
                <a:ea typeface="Calibri" panose="020F0502020204030204" pitchFamily="34" charset="0"/>
                <a:cs typeface="Arial" panose="020B0604020202020204" pitchFamily="34" charset="0"/>
              </a:rPr>
              <a:t>content</a:t>
            </a:r>
            <a:r>
              <a:rPr lang="fr-FR" sz="2400" dirty="0">
                <a:solidFill>
                  <a:srgbClr val="000000"/>
                </a:solidFill>
                <a:latin typeface="Calibri" panose="020F0502020204030204" pitchFamily="34" charset="0"/>
                <a:ea typeface="Calibri" panose="020F0502020204030204" pitchFamily="34" charset="0"/>
                <a:cs typeface="Arial" panose="020B0604020202020204" pitchFamily="34" charset="0"/>
              </a:rPr>
              <a:t> une belle histoire. Papi est </a:t>
            </a:r>
            <a:r>
              <a:rPr lang="fr-FR" sz="2400" b="1" dirty="0">
                <a:solidFill>
                  <a:srgbClr val="000000"/>
                </a:solidFill>
                <a:latin typeface="Calibri" panose="020F0502020204030204" pitchFamily="34" charset="0"/>
                <a:ea typeface="Calibri" panose="020F0502020204030204" pitchFamily="34" charset="0"/>
                <a:cs typeface="Arial" panose="020B0604020202020204" pitchFamily="34" charset="0"/>
              </a:rPr>
              <a:t>content</a:t>
            </a:r>
            <a:r>
              <a:rPr lang="fr-FR" sz="2400" dirty="0">
                <a:solidFill>
                  <a:srgbClr val="000000"/>
                </a:solidFill>
                <a:latin typeface="Calibri" panose="020F0502020204030204" pitchFamily="34" charset="0"/>
                <a:ea typeface="Calibri" panose="020F0502020204030204" pitchFamily="34" charset="0"/>
                <a:cs typeface="Arial" panose="020B0604020202020204" pitchFamily="34" charset="0"/>
              </a:rPr>
              <a:t>.</a:t>
            </a:r>
            <a:endParaRPr lang="fr-FR" sz="2400" dirty="0">
              <a:solidFill>
                <a:srgbClr val="000000"/>
              </a:solidFill>
              <a:latin typeface="Arial" panose="020B0604020202020204" pitchFamily="34" charset="0"/>
              <a:ea typeface="Calibri" panose="020F0502020204030204" pitchFamily="34" charset="0"/>
              <a:cs typeface="Arial" panose="020B0604020202020204" pitchFamily="34" charset="0"/>
            </a:endParaRPr>
          </a:p>
          <a:p>
            <a:pPr marL="342900" lvl="0" indent="-342900">
              <a:spcAft>
                <a:spcPts val="0"/>
              </a:spcAft>
              <a:buFont typeface="Calibri" panose="020F0502020204030204" pitchFamily="34" charset="0"/>
              <a:buChar char="-"/>
            </a:pPr>
            <a:r>
              <a:rPr lang="fr-FR" sz="2400" dirty="0">
                <a:solidFill>
                  <a:srgbClr val="000000"/>
                </a:solidFill>
                <a:latin typeface="Calibri" panose="020F0502020204030204" pitchFamily="34" charset="0"/>
                <a:ea typeface="Calibri" panose="020F0502020204030204" pitchFamily="34" charset="0"/>
                <a:cs typeface="Arial" panose="020B0604020202020204" pitchFamily="34" charset="0"/>
              </a:rPr>
              <a:t>Les chats </a:t>
            </a:r>
            <a:r>
              <a:rPr lang="fr-FR" sz="2400" b="1" dirty="0">
                <a:solidFill>
                  <a:srgbClr val="000000"/>
                </a:solidFill>
                <a:latin typeface="Calibri" panose="020F0502020204030204" pitchFamily="34" charset="0"/>
                <a:ea typeface="Calibri" panose="020F0502020204030204" pitchFamily="34" charset="0"/>
                <a:cs typeface="Arial" panose="020B0604020202020204" pitchFamily="34" charset="0"/>
              </a:rPr>
              <a:t>somnolent</a:t>
            </a:r>
            <a:r>
              <a:rPr lang="fr-FR" sz="2400" dirty="0">
                <a:solidFill>
                  <a:srgbClr val="000000"/>
                </a:solidFill>
                <a:latin typeface="Calibri" panose="020F0502020204030204" pitchFamily="34" charset="0"/>
                <a:ea typeface="Calibri" panose="020F0502020204030204" pitchFamily="34" charset="0"/>
                <a:cs typeface="Arial" panose="020B0604020202020204" pitchFamily="34" charset="0"/>
              </a:rPr>
              <a:t> sur le canapé. Quand le bébé est fatigué, il est </a:t>
            </a:r>
            <a:r>
              <a:rPr lang="fr-FR" sz="2400" b="1" dirty="0">
                <a:solidFill>
                  <a:srgbClr val="000000"/>
                </a:solidFill>
                <a:latin typeface="Calibri" panose="020F0502020204030204" pitchFamily="34" charset="0"/>
                <a:ea typeface="Calibri" panose="020F0502020204030204" pitchFamily="34" charset="0"/>
                <a:cs typeface="Arial" panose="020B0604020202020204" pitchFamily="34" charset="0"/>
              </a:rPr>
              <a:t>somnolent</a:t>
            </a:r>
            <a:r>
              <a:rPr lang="fr-FR" sz="2400" dirty="0">
                <a:solidFill>
                  <a:srgbClr val="000000"/>
                </a:solidFill>
                <a:latin typeface="Calibri" panose="020F0502020204030204" pitchFamily="34" charset="0"/>
                <a:ea typeface="Calibri" panose="020F0502020204030204" pitchFamily="34" charset="0"/>
                <a:cs typeface="Arial" panose="020B0604020202020204" pitchFamily="34" charset="0"/>
              </a:rPr>
              <a:t>.</a:t>
            </a:r>
            <a:endParaRPr lang="fr-FR" sz="2400" dirty="0">
              <a:solidFill>
                <a:srgbClr val="000000"/>
              </a:solidFill>
              <a:latin typeface="Arial" panose="020B0604020202020204" pitchFamily="34" charset="0"/>
              <a:ea typeface="Calibri" panose="020F0502020204030204" pitchFamily="34" charset="0"/>
              <a:cs typeface="Arial" panose="020B0604020202020204" pitchFamily="34" charset="0"/>
            </a:endParaRPr>
          </a:p>
          <a:p>
            <a:pPr marL="342900" lvl="0" indent="-342900">
              <a:spcAft>
                <a:spcPts val="0"/>
              </a:spcAft>
              <a:buFont typeface="Calibri" panose="020F0502020204030204" pitchFamily="34" charset="0"/>
              <a:buChar char="-"/>
            </a:pPr>
            <a:r>
              <a:rPr lang="fr-FR" sz="2400" dirty="0">
                <a:solidFill>
                  <a:srgbClr val="000000"/>
                </a:solidFill>
                <a:latin typeface="Calibri" panose="020F0502020204030204" pitchFamily="34" charset="0"/>
                <a:ea typeface="Calibri" panose="020F0502020204030204" pitchFamily="34" charset="0"/>
                <a:cs typeface="Arial" panose="020B0604020202020204" pitchFamily="34" charset="0"/>
              </a:rPr>
              <a:t>Maman appelle son </a:t>
            </a:r>
            <a:r>
              <a:rPr lang="fr-FR" sz="2400" b="1" dirty="0">
                <a:solidFill>
                  <a:srgbClr val="000000"/>
                </a:solidFill>
                <a:latin typeface="Calibri" panose="020F0502020204030204" pitchFamily="34" charset="0"/>
                <a:ea typeface="Calibri" panose="020F0502020204030204" pitchFamily="34" charset="0"/>
                <a:cs typeface="Arial" panose="020B0604020202020204" pitchFamily="34" charset="0"/>
              </a:rPr>
              <a:t>fils</a:t>
            </a:r>
            <a:r>
              <a:rPr lang="fr-FR" sz="2400" dirty="0">
                <a:solidFill>
                  <a:srgbClr val="000000"/>
                </a:solidFill>
                <a:latin typeface="Calibri" panose="020F0502020204030204" pitchFamily="34" charset="0"/>
                <a:ea typeface="Calibri" panose="020F0502020204030204" pitchFamily="34" charset="0"/>
                <a:cs typeface="Arial" panose="020B0604020202020204" pitchFamily="34" charset="0"/>
              </a:rPr>
              <a:t>. Maman coupe les </a:t>
            </a:r>
            <a:r>
              <a:rPr lang="fr-FR" sz="2400" b="1" dirty="0">
                <a:solidFill>
                  <a:srgbClr val="000000"/>
                </a:solidFill>
                <a:latin typeface="Calibri" panose="020F0502020204030204" pitchFamily="34" charset="0"/>
                <a:ea typeface="Calibri" panose="020F0502020204030204" pitchFamily="34" charset="0"/>
                <a:cs typeface="Arial" panose="020B0604020202020204" pitchFamily="34" charset="0"/>
              </a:rPr>
              <a:t>fils</a:t>
            </a:r>
            <a:r>
              <a:rPr lang="fr-FR" sz="2400" dirty="0" smtClean="0">
                <a:solidFill>
                  <a:srgbClr val="000000"/>
                </a:solidFill>
                <a:latin typeface="Calibri" panose="020F0502020204030204" pitchFamily="34" charset="0"/>
                <a:ea typeface="Calibri" panose="020F0502020204030204" pitchFamily="34" charset="0"/>
                <a:cs typeface="Arial" panose="020B0604020202020204" pitchFamily="34" charset="0"/>
              </a:rPr>
              <a:t>.</a:t>
            </a:r>
          </a:p>
          <a:p>
            <a:pPr marL="342900" lvl="0" indent="-342900">
              <a:spcAft>
                <a:spcPts val="0"/>
              </a:spcAft>
              <a:buFont typeface="Calibri" panose="020F0502020204030204" pitchFamily="34" charset="0"/>
              <a:buChar char="-"/>
            </a:pPr>
            <a:endParaRPr lang="fr-FR" sz="2400" dirty="0">
              <a:solidFill>
                <a:srgbClr val="000000"/>
              </a:solidFill>
              <a:latin typeface="Calibri" panose="020F0502020204030204" pitchFamily="34" charset="0"/>
              <a:ea typeface="Calibri" panose="020F0502020204030204" pitchFamily="34" charset="0"/>
              <a:cs typeface="Arial" panose="020B0604020202020204" pitchFamily="34" charset="0"/>
            </a:endParaRPr>
          </a:p>
          <a:p>
            <a:pPr lvl="0"/>
            <a:r>
              <a:rPr lang="fr-FR" sz="2400" b="1" dirty="0" smtClean="0">
                <a:solidFill>
                  <a:srgbClr val="404040"/>
                </a:solidFill>
                <a:latin typeface="Calibri" panose="020F0502020204030204" pitchFamily="34" charset="0"/>
              </a:rPr>
              <a:t>                       Question : remarquez-vous ? </a:t>
            </a:r>
            <a:endParaRPr lang="fr-FR" sz="2400" b="1" dirty="0">
              <a:solidFill>
                <a:srgbClr val="404040"/>
              </a:solidFill>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400" b="1" i="0" u="none" strike="noStrike" kern="1200" cap="none" spc="0" normalizeH="0" baseline="0" noProof="0" dirty="0">
              <a:ln>
                <a:noFill/>
              </a:ln>
              <a:solidFill>
                <a:srgbClr val="404040"/>
              </a:solidFill>
              <a:effectLst/>
              <a:uLnTx/>
              <a:uFillTx/>
              <a:latin typeface="Calibri" panose="020F0502020204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3200" b="0" i="0" u="none" strike="noStrike" kern="1200" cap="none" spc="0" normalizeH="0" baseline="0" noProof="0" dirty="0">
              <a:ln>
                <a:noFill/>
              </a:ln>
              <a:solidFill>
                <a:srgbClr val="404040"/>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32552239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63352" y="260648"/>
            <a:ext cx="11809312" cy="720080"/>
          </a:xfrm>
        </p:spPr>
        <p:txBody>
          <a:bodyPr rtlCol="0">
            <a:noAutofit/>
          </a:bodyPr>
          <a:lstStyle/>
          <a:p>
            <a:r>
              <a:rPr lang="fr-FR" sz="2400" b="1" dirty="0">
                <a:solidFill>
                  <a:schemeClr val="accent1">
                    <a:lumMod val="60000"/>
                    <a:lumOff val="40000"/>
                  </a:schemeClr>
                </a:solidFill>
                <a:latin typeface="Calibri" panose="020F0502020204030204" pitchFamily="34" charset="0"/>
              </a:rPr>
              <a:t>Comment enseigner la fluence de lecture en classe, repères pédagogiques et didactiques ? </a:t>
            </a:r>
            <a:r>
              <a:rPr lang="fr-FR" dirty="0">
                <a:solidFill>
                  <a:schemeClr val="accent1">
                    <a:lumMod val="60000"/>
                    <a:lumOff val="40000"/>
                  </a:schemeClr>
                </a:solidFill>
              </a:rPr>
              <a:t/>
            </a:r>
            <a:br>
              <a:rPr lang="fr-FR" dirty="0">
                <a:solidFill>
                  <a:schemeClr val="accent1">
                    <a:lumMod val="60000"/>
                    <a:lumOff val="40000"/>
                  </a:schemeClr>
                </a:solidFill>
              </a:rPr>
            </a:br>
            <a:endParaRPr lang="fr-FR" sz="2400" dirty="0">
              <a:solidFill>
                <a:schemeClr val="accent1">
                  <a:lumMod val="60000"/>
                  <a:lumOff val="40000"/>
                </a:schemeClr>
              </a:solidFill>
            </a:endParaRPr>
          </a:p>
        </p:txBody>
      </p:sp>
      <p:sp>
        <p:nvSpPr>
          <p:cNvPr id="3" name="ZoneTexte 2"/>
          <p:cNvSpPr txBox="1"/>
          <p:nvPr/>
        </p:nvSpPr>
        <p:spPr>
          <a:xfrm>
            <a:off x="479376" y="658091"/>
            <a:ext cx="1137726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smtClean="0">
                <a:ln>
                  <a:noFill/>
                </a:ln>
                <a:solidFill>
                  <a:srgbClr val="404040"/>
                </a:solidFill>
                <a:effectLst/>
                <a:uLnTx/>
                <a:uFillTx/>
                <a:latin typeface="Calibri" panose="020F0502020204030204" pitchFamily="34" charset="0"/>
                <a:ea typeface="+mn-ea"/>
                <a:cs typeface="+mn-cs"/>
              </a:rPr>
              <a:t>B. </a:t>
            </a:r>
            <a:r>
              <a:rPr kumimoji="0" lang="fr-FR" sz="2000" b="1" i="0" u="none" strike="noStrike" kern="1200" cap="none" spc="0" normalizeH="0" baseline="0" noProof="0" dirty="0" smtClean="0">
                <a:ln>
                  <a:noFill/>
                </a:ln>
                <a:solidFill>
                  <a:srgbClr val="404040"/>
                </a:solidFill>
                <a:effectLst/>
                <a:uLnTx/>
                <a:uFillTx/>
                <a:latin typeface="Calibri" panose="020F0502020204030204" pitchFamily="34" charset="0"/>
                <a:ea typeface="+mn-ea"/>
                <a:cs typeface="+mn-cs"/>
              </a:rPr>
              <a:t>Développer </a:t>
            </a:r>
            <a:r>
              <a:rPr kumimoji="0" lang="fr-FR" sz="2000" b="1" i="0" u="none" strike="noStrike" kern="1200" cap="none" spc="0" normalizeH="0" baseline="0" noProof="0" dirty="0">
                <a:ln>
                  <a:noFill/>
                </a:ln>
                <a:solidFill>
                  <a:srgbClr val="404040"/>
                </a:solidFill>
                <a:effectLst/>
                <a:uLnTx/>
                <a:uFillTx/>
                <a:latin typeface="Calibri" panose="020F0502020204030204" pitchFamily="34" charset="0"/>
                <a:ea typeface="+mn-ea"/>
                <a:cs typeface="+mn-cs"/>
              </a:rPr>
              <a:t>la mémoire orthographique des mots pour viser la </a:t>
            </a:r>
            <a:r>
              <a:rPr kumimoji="0" lang="fr-FR" sz="2000" b="1" i="0" u="none" strike="noStrike" kern="1200" cap="none" spc="0" normalizeH="0" baseline="0" noProof="0" dirty="0" smtClean="0">
                <a:ln>
                  <a:noFill/>
                </a:ln>
                <a:solidFill>
                  <a:srgbClr val="404040"/>
                </a:solidFill>
                <a:effectLst/>
                <a:uLnTx/>
                <a:uFillTx/>
                <a:latin typeface="Calibri" panose="020F0502020204030204" pitchFamily="34" charset="0"/>
                <a:ea typeface="+mn-ea"/>
                <a:cs typeface="+mn-cs"/>
              </a:rPr>
              <a:t>maîtrise </a:t>
            </a:r>
            <a:r>
              <a:rPr kumimoji="0" lang="fr-FR" sz="2000" b="1" i="0" u="none" strike="noStrike" kern="1200" cap="none" spc="0" normalizeH="0" baseline="0" noProof="0" dirty="0">
                <a:ln>
                  <a:noFill/>
                </a:ln>
                <a:solidFill>
                  <a:srgbClr val="404040"/>
                </a:solidFill>
                <a:effectLst/>
                <a:uLnTx/>
                <a:uFillTx/>
                <a:latin typeface="Calibri" panose="020F0502020204030204" pitchFamily="34" charset="0"/>
                <a:ea typeface="+mn-ea"/>
                <a:cs typeface="+mn-cs"/>
              </a:rPr>
              <a:t>d’une lecture hautement automatisée</a:t>
            </a:r>
            <a:endParaRPr kumimoji="0" lang="fr-FR" sz="2000" b="0" i="0" u="none" strike="noStrike" kern="1200" cap="none" spc="0" normalizeH="0" baseline="0" noProof="0" dirty="0">
              <a:ln>
                <a:noFill/>
              </a:ln>
              <a:solidFill>
                <a:srgbClr val="404040"/>
              </a:solidFill>
              <a:effectLst/>
              <a:uLnTx/>
              <a:uFillTx/>
              <a:latin typeface="Calibri" panose="020F0502020204030204" pitchFamily="34" charset="0"/>
              <a:ea typeface="+mn-ea"/>
              <a:cs typeface="+mn-cs"/>
            </a:endParaRPr>
          </a:p>
        </p:txBody>
      </p:sp>
      <p:sp>
        <p:nvSpPr>
          <p:cNvPr id="6" name="Rectangle 5"/>
          <p:cNvSpPr/>
          <p:nvPr/>
        </p:nvSpPr>
        <p:spPr>
          <a:xfrm>
            <a:off x="263352" y="1411323"/>
            <a:ext cx="11377264" cy="4524315"/>
          </a:xfrm>
          <a:prstGeom prst="rect">
            <a:avLst/>
          </a:prstGeom>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Tx/>
              <a:buFontTx/>
              <a:buChar char="-"/>
              <a:tabLst/>
              <a:defRPr/>
            </a:pPr>
            <a:r>
              <a:rPr kumimoji="0" lang="fr-FR" sz="2000" i="0" u="none" strike="noStrike" kern="1200" cap="none" spc="0" normalizeH="0" baseline="0" noProof="0" dirty="0" smtClean="0">
                <a:ln>
                  <a:noFill/>
                </a:ln>
                <a:solidFill>
                  <a:srgbClr val="404040"/>
                </a:solidFill>
                <a:effectLst/>
                <a:uLnTx/>
                <a:uFillTx/>
                <a:latin typeface="Calibri" panose="020F0502020204030204" pitchFamily="34" charset="0"/>
                <a:ea typeface="+mn-ea"/>
                <a:cs typeface="+mn-cs"/>
              </a:rPr>
              <a:t>La troisième</a:t>
            </a:r>
            <a:r>
              <a:rPr kumimoji="0" lang="fr-FR" sz="2000" i="0" u="none" strike="noStrike" kern="1200" cap="none" spc="0" normalizeH="0" noProof="0" dirty="0" smtClean="0">
                <a:ln>
                  <a:noFill/>
                </a:ln>
                <a:solidFill>
                  <a:srgbClr val="404040"/>
                </a:solidFill>
                <a:effectLst/>
                <a:uLnTx/>
                <a:uFillTx/>
                <a:latin typeface="Calibri" panose="020F0502020204030204" pitchFamily="34" charset="0"/>
                <a:ea typeface="+mn-ea"/>
                <a:cs typeface="+mn-cs"/>
              </a:rPr>
              <a:t> relation</a:t>
            </a:r>
            <a:r>
              <a:rPr kumimoji="0" lang="fr-FR" sz="2000" b="1" i="0" u="none" strike="noStrike" kern="1200" cap="none" spc="0" normalizeH="0" noProof="0" dirty="0" smtClean="0">
                <a:ln>
                  <a:noFill/>
                </a:ln>
                <a:solidFill>
                  <a:srgbClr val="404040"/>
                </a:solidFill>
                <a:effectLst/>
                <a:uLnTx/>
                <a:uFillTx/>
                <a:latin typeface="Calibri" panose="020F0502020204030204" pitchFamily="34" charset="0"/>
                <a:ea typeface="+mn-ea"/>
                <a:cs typeface="+mn-cs"/>
              </a:rPr>
              <a:t>, </a:t>
            </a:r>
            <a:r>
              <a:rPr kumimoji="0" lang="fr-FR" sz="2000" b="1" i="0" u="none" strike="noStrike" kern="1200" cap="none" spc="0" normalizeH="0" baseline="0" noProof="0" dirty="0" smtClean="0">
                <a:ln>
                  <a:noFill/>
                </a:ln>
                <a:solidFill>
                  <a:srgbClr val="404040"/>
                </a:solidFill>
                <a:effectLst/>
                <a:uLnTx/>
                <a:uFillTx/>
                <a:latin typeface="Calibri" panose="020F0502020204030204" pitchFamily="34" charset="0"/>
                <a:ea typeface="+mn-ea"/>
                <a:cs typeface="+mn-cs"/>
              </a:rPr>
              <a:t>la relation morphologique  </a:t>
            </a:r>
            <a:r>
              <a:rPr kumimoji="0" lang="fr-FR" sz="2000" b="1" i="0" u="none" strike="noStrike" kern="1200" cap="none" spc="0" normalizeH="0" baseline="0" noProof="0" dirty="0">
                <a:ln>
                  <a:noFill/>
                </a:ln>
                <a:solidFill>
                  <a:srgbClr val="404040"/>
                </a:solidFill>
                <a:effectLst/>
                <a:uLnTx/>
                <a:uFillTx/>
                <a:latin typeface="Calibri" panose="020F0502020204030204" pitchFamily="34" charset="0"/>
                <a:ea typeface="+mn-ea"/>
                <a:cs typeface="+mn-cs"/>
              </a:rPr>
              <a:t>flexionnelle </a:t>
            </a:r>
            <a:r>
              <a:rPr kumimoji="0" lang="fr-FR" sz="2000" b="1" i="0" u="none" strike="noStrike" kern="1200" cap="none" spc="0" normalizeH="0" baseline="0" noProof="0" dirty="0" smtClean="0">
                <a:ln>
                  <a:noFill/>
                </a:ln>
                <a:solidFill>
                  <a:srgbClr val="404040"/>
                </a:solidFill>
                <a:effectLst/>
                <a:uLnTx/>
                <a:uFillTx/>
                <a:latin typeface="Calibri" panose="020F0502020204030204" pitchFamily="34" charset="0"/>
                <a:ea typeface="+mn-ea"/>
                <a:cs typeface="+mn-cs"/>
              </a:rPr>
              <a:t>:  </a:t>
            </a:r>
            <a:r>
              <a:rPr kumimoji="0" lang="fr-FR" sz="2000" i="0" u="none" strike="noStrike" kern="1200" cap="none" spc="0" normalizeH="0" baseline="0" noProof="0" dirty="0" smtClean="0">
                <a:ln>
                  <a:noFill/>
                </a:ln>
                <a:solidFill>
                  <a:srgbClr val="404040"/>
                </a:solidFill>
                <a:effectLst/>
                <a:uLnTx/>
                <a:uFillTx/>
                <a:latin typeface="Calibri" panose="020F0502020204030204" pitchFamily="34" charset="0"/>
                <a:ea typeface="+mn-ea"/>
                <a:cs typeface="+mn-cs"/>
              </a:rPr>
              <a:t>va s’intéresser à la valeur syntaxique</a:t>
            </a:r>
            <a:r>
              <a:rPr kumimoji="0" lang="fr-FR" sz="2000" i="0" u="none" strike="noStrike" kern="1200" cap="none" spc="0" normalizeH="0" noProof="0" dirty="0" smtClean="0">
                <a:ln>
                  <a:noFill/>
                </a:ln>
                <a:solidFill>
                  <a:srgbClr val="404040"/>
                </a:solidFill>
                <a:effectLst/>
                <a:uLnTx/>
                <a:uFillTx/>
                <a:latin typeface="Calibri" panose="020F0502020204030204" pitchFamily="34" charset="0"/>
                <a:ea typeface="+mn-ea"/>
                <a:cs typeface="+mn-cs"/>
              </a:rPr>
              <a:t> des lettres, elle a à voir avec l’étude de langue</a:t>
            </a:r>
            <a:r>
              <a:rPr lang="fr-FR" sz="2000" b="1" dirty="0" smtClean="0">
                <a:solidFill>
                  <a:srgbClr val="404040"/>
                </a:solidFill>
                <a:latin typeface="Calibri" panose="020F0502020204030204" pitchFamily="34" charset="0"/>
              </a:rPr>
              <a:t>–</a:t>
            </a:r>
            <a:r>
              <a:rPr lang="fr-FR" sz="2000" b="1" dirty="0" err="1" smtClean="0">
                <a:solidFill>
                  <a:srgbClr val="404040"/>
                </a:solidFill>
                <a:latin typeface="Calibri" panose="020F0502020204030204" pitchFamily="34" charset="0"/>
              </a:rPr>
              <a:t>ent</a:t>
            </a:r>
            <a:r>
              <a:rPr lang="fr-FR" sz="2000" b="1" dirty="0" smtClean="0">
                <a:solidFill>
                  <a:srgbClr val="404040"/>
                </a:solidFill>
                <a:latin typeface="Calibri" panose="020F0502020204030204" pitchFamily="34" charset="0"/>
              </a:rPr>
              <a:t>, -s, …</a:t>
            </a:r>
          </a:p>
          <a:p>
            <a:pPr marR="0" lvl="0" algn="l" defTabSz="914400" rtl="0" eaLnBrk="1" fontAlgn="auto" latinLnBrk="0" hangingPunct="1">
              <a:lnSpc>
                <a:spcPct val="100000"/>
              </a:lnSpc>
              <a:spcBef>
                <a:spcPts val="0"/>
              </a:spcBef>
              <a:spcAft>
                <a:spcPts val="0"/>
              </a:spcAft>
              <a:buClrTx/>
              <a:buSzTx/>
              <a:tabLst/>
              <a:defRPr/>
            </a:pPr>
            <a:endParaRPr lang="fr-FR" sz="2000" b="1" dirty="0" smtClean="0">
              <a:solidFill>
                <a:srgbClr val="404040"/>
              </a:solidFill>
              <a:latin typeface="Calibri" panose="020F0502020204030204" pitchFamily="34" charset="0"/>
            </a:endParaRPr>
          </a:p>
          <a:p>
            <a:pPr marR="0" lvl="0" algn="l" defTabSz="914400" rtl="0" eaLnBrk="1" fontAlgn="auto" latinLnBrk="0" hangingPunct="1">
              <a:lnSpc>
                <a:spcPct val="100000"/>
              </a:lnSpc>
              <a:spcBef>
                <a:spcPts val="0"/>
              </a:spcBef>
              <a:spcAft>
                <a:spcPts val="0"/>
              </a:spcAft>
              <a:buClrTx/>
              <a:buSzTx/>
              <a:tabLst/>
              <a:defRPr/>
            </a:pPr>
            <a:endParaRPr lang="fr-FR" sz="2000" b="1" dirty="0">
              <a:solidFill>
                <a:srgbClr val="404040"/>
              </a:solidFill>
              <a:latin typeface="Calibri" panose="020F0502020204030204" pitchFamily="34" charset="0"/>
            </a:endParaRPr>
          </a:p>
          <a:p>
            <a:pPr marL="342900" marR="0" lvl="0" indent="-342900" algn="l" defTabSz="914400" rtl="0" eaLnBrk="1" fontAlgn="auto" latinLnBrk="0" hangingPunct="1">
              <a:lnSpc>
                <a:spcPct val="100000"/>
              </a:lnSpc>
              <a:spcBef>
                <a:spcPts val="0"/>
              </a:spcBef>
              <a:spcAft>
                <a:spcPts val="0"/>
              </a:spcAft>
              <a:buClrTx/>
              <a:buSzTx/>
              <a:buFontTx/>
              <a:buChar char="-"/>
              <a:tabLst/>
              <a:defRPr/>
            </a:pPr>
            <a:r>
              <a:rPr lang="fr-FR" sz="2000" dirty="0" smtClean="0">
                <a:solidFill>
                  <a:srgbClr val="404040"/>
                </a:solidFill>
                <a:latin typeface="Calibri" panose="020F0502020204030204" pitchFamily="34" charset="0"/>
              </a:rPr>
              <a:t>La dernière relation est en lien avec </a:t>
            </a:r>
            <a:r>
              <a:rPr lang="fr-FR" sz="2000" b="1" dirty="0" smtClean="0">
                <a:solidFill>
                  <a:srgbClr val="404040"/>
                </a:solidFill>
                <a:latin typeface="Calibri" panose="020F0502020204030204" pitchFamily="34" charset="0"/>
              </a:rPr>
              <a:t>la </a:t>
            </a:r>
            <a:r>
              <a:rPr lang="fr-FR" sz="2000" b="1" dirty="0" err="1" smtClean="0">
                <a:solidFill>
                  <a:srgbClr val="404040"/>
                </a:solidFill>
                <a:latin typeface="Calibri" panose="020F0502020204030204" pitchFamily="34" charset="0"/>
              </a:rPr>
              <a:t>pr</a:t>
            </a:r>
            <a:r>
              <a:rPr kumimoji="0" lang="fr-FR" sz="2000" b="1" i="0" u="none" strike="noStrike" kern="1200" cap="none" spc="0" normalizeH="0" baseline="0" noProof="0" dirty="0" err="1" smtClean="0">
                <a:ln>
                  <a:noFill/>
                </a:ln>
                <a:solidFill>
                  <a:srgbClr val="404040"/>
                </a:solidFill>
                <a:effectLst/>
                <a:uLnTx/>
                <a:uFillTx/>
                <a:latin typeface="Calibri" panose="020F0502020204030204" pitchFamily="34" charset="0"/>
                <a:ea typeface="+mn-ea"/>
                <a:cs typeface="+mn-cs"/>
              </a:rPr>
              <a:t>oblématique</a:t>
            </a:r>
            <a:r>
              <a:rPr kumimoji="0" lang="fr-FR" sz="2000" b="1" i="0" u="none" strike="noStrike" kern="1200" cap="none" spc="0" normalizeH="0" baseline="0" noProof="0" dirty="0" smtClean="0">
                <a:ln>
                  <a:noFill/>
                </a:ln>
                <a:solidFill>
                  <a:srgbClr val="404040"/>
                </a:solidFill>
                <a:effectLst/>
                <a:uLnTx/>
                <a:uFillTx/>
                <a:latin typeface="Calibri" panose="020F0502020204030204" pitchFamily="34" charset="0"/>
                <a:ea typeface="+mn-ea"/>
                <a:cs typeface="+mn-cs"/>
              </a:rPr>
              <a:t> </a:t>
            </a:r>
            <a:r>
              <a:rPr kumimoji="0" lang="fr-FR" sz="2000" b="1" i="0" u="none" strike="noStrike" kern="1200" cap="none" spc="0" normalizeH="0" baseline="0" noProof="0" dirty="0">
                <a:ln>
                  <a:noFill/>
                </a:ln>
                <a:solidFill>
                  <a:srgbClr val="404040"/>
                </a:solidFill>
                <a:effectLst/>
                <a:uLnTx/>
                <a:uFillTx/>
                <a:latin typeface="Calibri" panose="020F0502020204030204" pitchFamily="34" charset="0"/>
                <a:ea typeface="+mn-ea"/>
                <a:cs typeface="+mn-cs"/>
              </a:rPr>
              <a:t>des lettres muettes finales </a:t>
            </a:r>
            <a:r>
              <a:rPr kumimoji="0" lang="fr-FR" sz="2000" b="1" i="0" u="none" strike="noStrike" kern="1200" cap="none" spc="0" normalizeH="0" baseline="0" noProof="0" dirty="0" smtClean="0">
                <a:ln>
                  <a:noFill/>
                </a:ln>
                <a:solidFill>
                  <a:srgbClr val="404040"/>
                </a:solidFill>
                <a:effectLst/>
                <a:uLnTx/>
                <a:uFillTx/>
                <a:latin typeface="Calibri" panose="020F0502020204030204" pitchFamily="34" charset="0"/>
                <a:ea typeface="+mn-ea"/>
                <a:cs typeface="+mn-cs"/>
              </a:rPr>
              <a:t>que </a:t>
            </a:r>
            <a:r>
              <a:rPr kumimoji="0" lang="fr-FR" sz="2000" b="1" i="0" u="none" strike="noStrike" kern="1200" cap="none" spc="0" normalizeH="0" baseline="0" noProof="0" dirty="0">
                <a:ln>
                  <a:noFill/>
                </a:ln>
                <a:solidFill>
                  <a:srgbClr val="404040"/>
                </a:solidFill>
                <a:effectLst/>
                <a:uLnTx/>
                <a:uFillTx/>
                <a:latin typeface="Calibri" panose="020F0502020204030204" pitchFamily="34" charset="0"/>
                <a:ea typeface="+mn-ea"/>
                <a:cs typeface="+mn-cs"/>
              </a:rPr>
              <a:t>l’on voit mais que l’on ne prononce pas : </a:t>
            </a:r>
          </a:p>
          <a:p>
            <a:pPr marL="1828800" marR="0" lvl="4" indent="0" algn="l"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404040"/>
                </a:solidFill>
                <a:effectLst/>
                <a:uLnTx/>
                <a:uFillTx/>
                <a:latin typeface="Calibri" panose="020F0502020204030204" pitchFamily="34" charset="0"/>
                <a:ea typeface="+mn-ea"/>
                <a:cs typeface="+mn-cs"/>
              </a:rPr>
              <a:t>Morphogrammes grammaticaux : un ami/une ami</a:t>
            </a:r>
            <a:r>
              <a:rPr kumimoji="0" lang="fr-FR" sz="2000" b="1" i="0" u="none" strike="noStrike" kern="1200" cap="none" spc="0" normalizeH="0" baseline="0" noProof="0" dirty="0">
                <a:ln>
                  <a:noFill/>
                </a:ln>
                <a:solidFill>
                  <a:srgbClr val="FF0000"/>
                </a:solidFill>
                <a:effectLst/>
                <a:uLnTx/>
                <a:uFillTx/>
                <a:latin typeface="Calibri" panose="020F0502020204030204" pitchFamily="34" charset="0"/>
                <a:ea typeface="+mn-ea"/>
                <a:cs typeface="+mn-cs"/>
              </a:rPr>
              <a:t>e</a:t>
            </a:r>
            <a:r>
              <a:rPr kumimoji="0" lang="fr-FR" sz="2000" b="1" i="0" u="none" strike="noStrike" kern="1200" cap="none" spc="0" normalizeH="0" baseline="0" noProof="0" dirty="0">
                <a:ln>
                  <a:noFill/>
                </a:ln>
                <a:solidFill>
                  <a:srgbClr val="404040"/>
                </a:solidFill>
                <a:effectLst/>
                <a:uLnTx/>
                <a:uFillTx/>
                <a:latin typeface="Calibri" panose="020F0502020204030204" pitchFamily="34" charset="0"/>
                <a:ea typeface="+mn-ea"/>
                <a:cs typeface="+mn-cs"/>
              </a:rPr>
              <a:t>/les ami</a:t>
            </a:r>
            <a:r>
              <a:rPr kumimoji="0" lang="fr-FR" sz="2000" b="1" i="0" u="none" strike="noStrike" kern="1200" cap="none" spc="0" normalizeH="0" baseline="0" noProof="0" dirty="0">
                <a:ln>
                  <a:noFill/>
                </a:ln>
                <a:solidFill>
                  <a:srgbClr val="FF0000"/>
                </a:solidFill>
                <a:effectLst/>
                <a:uLnTx/>
                <a:uFillTx/>
                <a:latin typeface="Calibri" panose="020F0502020204030204" pitchFamily="34" charset="0"/>
                <a:ea typeface="+mn-ea"/>
                <a:cs typeface="+mn-cs"/>
              </a:rPr>
              <a:t>s</a:t>
            </a:r>
            <a:r>
              <a:rPr kumimoji="0" lang="fr-FR" sz="2000" b="1" i="0" u="none" strike="noStrike" kern="1200" cap="none" spc="0" normalizeH="0" baseline="0" noProof="0" dirty="0">
                <a:ln>
                  <a:noFill/>
                </a:ln>
                <a:solidFill>
                  <a:srgbClr val="404040"/>
                </a:solidFill>
                <a:effectLst/>
                <a:uLnTx/>
                <a:uFillTx/>
                <a:latin typeface="Calibri" panose="020F0502020204030204" pitchFamily="34" charset="0"/>
                <a:ea typeface="+mn-ea"/>
                <a:cs typeface="+mn-cs"/>
              </a:rPr>
              <a:t>) </a:t>
            </a:r>
          </a:p>
          <a:p>
            <a:pPr marL="1828800" marR="0" lvl="4" indent="0" algn="l"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404040"/>
                </a:solidFill>
                <a:effectLst/>
                <a:uLnTx/>
                <a:uFillTx/>
                <a:latin typeface="Calibri" panose="020F0502020204030204" pitchFamily="34" charset="0"/>
                <a:ea typeface="+mn-ea"/>
                <a:cs typeface="+mn-cs"/>
              </a:rPr>
              <a:t>Morphogrammes lexicaux : lai</a:t>
            </a:r>
            <a:r>
              <a:rPr kumimoji="0" lang="fr-FR" sz="2000" b="1" i="0" u="none" strike="noStrike" kern="1200" cap="none" spc="0" normalizeH="0" baseline="0" noProof="0" dirty="0">
                <a:ln>
                  <a:noFill/>
                </a:ln>
                <a:solidFill>
                  <a:srgbClr val="FF0000"/>
                </a:solidFill>
                <a:effectLst/>
                <a:uLnTx/>
                <a:uFillTx/>
                <a:latin typeface="Calibri" panose="020F0502020204030204" pitchFamily="34" charset="0"/>
                <a:ea typeface="+mn-ea"/>
                <a:cs typeface="+mn-cs"/>
              </a:rPr>
              <a:t>t</a:t>
            </a:r>
            <a:r>
              <a:rPr kumimoji="0" lang="fr-FR" sz="2000" b="1" i="0" u="none" strike="noStrike" kern="1200" cap="none" spc="0" normalizeH="0" baseline="0" noProof="0" dirty="0">
                <a:ln>
                  <a:noFill/>
                </a:ln>
                <a:solidFill>
                  <a:srgbClr val="404040"/>
                </a:solidFill>
                <a:effectLst/>
                <a:uLnTx/>
                <a:uFillTx/>
                <a:latin typeface="Calibri" panose="020F0502020204030204" pitchFamily="34" charset="0"/>
                <a:ea typeface="+mn-ea"/>
                <a:cs typeface="+mn-cs"/>
              </a:rPr>
              <a:t>, den</a:t>
            </a:r>
            <a:r>
              <a:rPr kumimoji="0" lang="fr-FR" sz="2000" b="1" i="0" u="none" strike="noStrike" kern="1200" cap="none" spc="0" normalizeH="0" baseline="0" noProof="0" dirty="0">
                <a:ln>
                  <a:noFill/>
                </a:ln>
                <a:solidFill>
                  <a:srgbClr val="FF0000"/>
                </a:solidFill>
                <a:effectLst/>
                <a:uLnTx/>
                <a:uFillTx/>
                <a:latin typeface="Calibri" panose="020F0502020204030204" pitchFamily="34" charset="0"/>
                <a:ea typeface="+mn-ea"/>
                <a:cs typeface="+mn-cs"/>
              </a:rPr>
              <a:t>t</a:t>
            </a:r>
            <a:r>
              <a:rPr kumimoji="0" lang="fr-FR" sz="2000" b="1" i="0" u="none" strike="noStrike" kern="1200" cap="none" spc="0" normalizeH="0" baseline="0" noProof="0" dirty="0">
                <a:ln>
                  <a:noFill/>
                </a:ln>
                <a:solidFill>
                  <a:srgbClr val="404040"/>
                </a:solidFill>
                <a:effectLst/>
                <a:uLnTx/>
                <a:uFillTx/>
                <a:latin typeface="Calibri" panose="020F0502020204030204" pitchFamily="34" charset="0"/>
                <a:ea typeface="+mn-ea"/>
                <a:cs typeface="+mn-cs"/>
              </a:rPr>
              <a:t>, peti</a:t>
            </a:r>
            <a:r>
              <a:rPr kumimoji="0" lang="fr-FR" sz="2000" b="1" i="0" u="none" strike="noStrike" kern="1200" cap="none" spc="0" normalizeH="0" baseline="0" noProof="0" dirty="0">
                <a:ln>
                  <a:noFill/>
                </a:ln>
                <a:solidFill>
                  <a:srgbClr val="FF0000"/>
                </a:solidFill>
                <a:effectLst/>
                <a:uLnTx/>
                <a:uFillTx/>
                <a:latin typeface="Calibri" panose="020F0502020204030204" pitchFamily="34" charset="0"/>
                <a:ea typeface="+mn-ea"/>
                <a:cs typeface="+mn-cs"/>
              </a:rPr>
              <a:t>t</a:t>
            </a:r>
            <a:r>
              <a:rPr kumimoji="0" lang="fr-FR" sz="2000" b="1" i="0" u="none" strike="noStrike" kern="1200" cap="none" spc="0" normalizeH="0" baseline="0" noProof="0" dirty="0" smtClean="0">
                <a:ln>
                  <a:noFill/>
                </a:ln>
                <a:solidFill>
                  <a:srgbClr val="404040"/>
                </a:solidFill>
                <a:effectLst/>
                <a:uLnTx/>
                <a:uFillTx/>
                <a:latin typeface="Calibri" panose="020F0502020204030204" pitchFamily="34" charset="0"/>
                <a:ea typeface="+mn-ea"/>
                <a:cs typeface="+mn-cs"/>
              </a:rPr>
              <a:t>...</a:t>
            </a:r>
          </a:p>
          <a:p>
            <a:pPr marL="1828800" marR="0" lvl="4" indent="0" algn="l" defTabSz="914400" rtl="0" eaLnBrk="1" fontAlgn="auto" latinLnBrk="0" hangingPunct="1">
              <a:lnSpc>
                <a:spcPct val="100000"/>
              </a:lnSpc>
              <a:spcBef>
                <a:spcPts val="0"/>
              </a:spcBef>
              <a:spcAft>
                <a:spcPts val="0"/>
              </a:spcAft>
              <a:buClrTx/>
              <a:buSzTx/>
              <a:buFontTx/>
              <a:buNone/>
              <a:tabLst/>
              <a:defRPr/>
            </a:pPr>
            <a:endParaRPr lang="fr-FR" sz="2000" b="1" dirty="0">
              <a:solidFill>
                <a:srgbClr val="404040"/>
              </a:solidFill>
              <a:latin typeface="Calibri" panose="020F0502020204030204" pitchFamily="34" charset="0"/>
            </a:endParaRPr>
          </a:p>
          <a:p>
            <a:pPr marL="1828800" marR="0" lvl="4" indent="0" algn="l" defTabSz="914400" rtl="0" eaLnBrk="1" fontAlgn="auto" latinLnBrk="0" hangingPunct="1">
              <a:lnSpc>
                <a:spcPct val="100000"/>
              </a:lnSpc>
              <a:spcBef>
                <a:spcPts val="0"/>
              </a:spcBef>
              <a:spcAft>
                <a:spcPts val="0"/>
              </a:spcAft>
              <a:buClrTx/>
              <a:buSzTx/>
              <a:buFontTx/>
              <a:buNone/>
              <a:tabLst/>
              <a:defRPr/>
            </a:pPr>
            <a:endParaRPr kumimoji="0" lang="fr-FR" sz="2000" b="1" i="0" u="none" strike="noStrike" kern="1200" cap="none" spc="0" normalizeH="0" baseline="0" noProof="0" dirty="0" smtClean="0">
              <a:ln>
                <a:noFill/>
              </a:ln>
              <a:solidFill>
                <a:srgbClr val="404040"/>
              </a:solidFill>
              <a:effectLst/>
              <a:uLnTx/>
              <a:uFillTx/>
              <a:latin typeface="Calibri" panose="020F0502020204030204" pitchFamily="34" charset="0"/>
              <a:ea typeface="+mn-ea"/>
              <a:cs typeface="+mn-cs"/>
            </a:endParaRPr>
          </a:p>
          <a:p>
            <a:pPr marL="1828800" marR="0" lvl="4" indent="0" algn="l" defTabSz="914400" rtl="0" eaLnBrk="1" fontAlgn="auto" latinLnBrk="0" hangingPunct="1">
              <a:lnSpc>
                <a:spcPct val="100000"/>
              </a:lnSpc>
              <a:spcBef>
                <a:spcPts val="0"/>
              </a:spcBef>
              <a:spcAft>
                <a:spcPts val="0"/>
              </a:spcAft>
              <a:buClrTx/>
              <a:buSzTx/>
              <a:buFontTx/>
              <a:buNone/>
              <a:tabLst/>
              <a:defRPr/>
            </a:pPr>
            <a:endParaRPr kumimoji="0" lang="fr-FR" sz="800" b="1" i="0" u="none" strike="noStrike" kern="1200" cap="none" spc="0" normalizeH="0" baseline="0" noProof="0" dirty="0" smtClean="0">
              <a:ln>
                <a:noFill/>
              </a:ln>
              <a:solidFill>
                <a:srgbClr val="404040"/>
              </a:solidFill>
              <a:effectLst/>
              <a:uLnTx/>
              <a:uFillTx/>
              <a:latin typeface="Calibri" panose="020F050202020403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smtClean="0">
                <a:ln>
                  <a:noFill/>
                </a:ln>
                <a:solidFill>
                  <a:srgbClr val="FF0000"/>
                </a:solidFill>
                <a:effectLst/>
                <a:uLnTx/>
                <a:uFillTx/>
                <a:latin typeface="Calibri" panose="020F0502020204030204" pitchFamily="34" charset="0"/>
                <a:ea typeface="+mn-ea"/>
                <a:cs typeface="+mn-cs"/>
                <a:sym typeface="Wingdings" panose="05000000000000000000" pitchFamily="2" charset="2"/>
              </a:rPr>
              <a:t> </a:t>
            </a:r>
            <a:r>
              <a:rPr kumimoji="0" lang="fr-FR" sz="2000" b="1" i="0" u="none" strike="noStrike" kern="1200" cap="none" spc="0" normalizeH="0" baseline="0" noProof="0" dirty="0" smtClean="0">
                <a:ln>
                  <a:noFill/>
                </a:ln>
                <a:solidFill>
                  <a:srgbClr val="FF0000"/>
                </a:solidFill>
                <a:effectLst/>
                <a:uLnTx/>
                <a:uFillTx/>
                <a:latin typeface="Calibri" panose="020F0502020204030204" pitchFamily="34" charset="0"/>
                <a:ea typeface="+mn-ea"/>
                <a:cs typeface="+mn-cs"/>
              </a:rPr>
              <a:t> Le repérage de l’ensemble de ces similitudes entre les mots aide particulièrement les élèves à identifier aisément et rapidement les mots en se détachant progressivement du décodage</a:t>
            </a:r>
            <a:r>
              <a:rPr kumimoji="0" lang="fr-FR" sz="2000" b="0" i="0" u="none" strike="noStrike" kern="1200" cap="none" spc="0" normalizeH="0" baseline="0" noProof="0" dirty="0" smtClean="0">
                <a:ln>
                  <a:noFill/>
                </a:ln>
                <a:solidFill>
                  <a:srgbClr val="404040"/>
                </a:solidFill>
                <a:effectLst/>
                <a:uLnTx/>
                <a:uFillTx/>
                <a:latin typeface="Calibri" panose="020F0502020204030204" pitchFamily="34"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000" b="1" i="0" u="none" strike="noStrike" kern="1200" cap="none" spc="0" normalizeH="0" baseline="0" noProof="0" dirty="0">
              <a:ln>
                <a:noFill/>
              </a:ln>
              <a:solidFill>
                <a:srgbClr val="404040"/>
              </a:solidFill>
              <a:effectLst/>
              <a:uLnTx/>
              <a:uFillTx/>
              <a:latin typeface="Calibri" panose="020F050202020403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000" b="0" i="0" u="none" strike="noStrike" kern="1200" cap="none" spc="0" normalizeH="0" baseline="0" noProof="0" dirty="0">
              <a:ln>
                <a:noFill/>
              </a:ln>
              <a:solidFill>
                <a:srgbClr val="404040"/>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7208277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3" end="3"/>
                                            </p:txEl>
                                          </p:spTgt>
                                        </p:tgtEl>
                                        <p:attrNameLst>
                                          <p:attrName>style.visibility</p:attrName>
                                        </p:attrNameLst>
                                      </p:cBhvr>
                                      <p:to>
                                        <p:strVal val="visible"/>
                                      </p:to>
                                    </p:set>
                                    <p:animEffect transition="in" filter="fade">
                                      <p:cBhvr>
                                        <p:cTn id="12" dur="500"/>
                                        <p:tgtEl>
                                          <p:spTgt spid="6">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4" end="4"/>
                                            </p:txEl>
                                          </p:spTgt>
                                        </p:tgtEl>
                                        <p:attrNameLst>
                                          <p:attrName>style.visibility</p:attrName>
                                        </p:attrNameLst>
                                      </p:cBhvr>
                                      <p:to>
                                        <p:strVal val="visible"/>
                                      </p:to>
                                    </p:set>
                                    <p:animEffect transition="in" filter="fade">
                                      <p:cBhvr>
                                        <p:cTn id="17" dur="500"/>
                                        <p:tgtEl>
                                          <p:spTgt spid="6">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xEl>
                                              <p:pRg st="5" end="5"/>
                                            </p:txEl>
                                          </p:spTgt>
                                        </p:tgtEl>
                                        <p:attrNameLst>
                                          <p:attrName>style.visibility</p:attrName>
                                        </p:attrNameLst>
                                      </p:cBhvr>
                                      <p:to>
                                        <p:strVal val="visible"/>
                                      </p:to>
                                    </p:set>
                                    <p:animEffect transition="in" filter="fade">
                                      <p:cBhvr>
                                        <p:cTn id="22" dur="500"/>
                                        <p:tgtEl>
                                          <p:spTgt spid="6">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
                                            <p:txEl>
                                              <p:pRg st="9" end="9"/>
                                            </p:txEl>
                                          </p:spTgt>
                                        </p:tgtEl>
                                        <p:attrNameLst>
                                          <p:attrName>style.visibility</p:attrName>
                                        </p:attrNameLst>
                                      </p:cBhvr>
                                      <p:to>
                                        <p:strVal val="visible"/>
                                      </p:to>
                                    </p:set>
                                    <p:animEffect transition="in" filter="fade">
                                      <p:cBhvr>
                                        <p:cTn id="27" dur="500"/>
                                        <p:tgtEl>
                                          <p:spTgt spid="6">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6"/>
            <a:ext cx="9829800" cy="1119658"/>
          </a:xfrm>
        </p:spPr>
        <p:txBody>
          <a:bodyPr rtlCol="0">
            <a:normAutofit fontScale="90000"/>
          </a:bodyPr>
          <a:lstStyle/>
          <a:p>
            <a:r>
              <a:rPr lang="fr-FR" sz="2700" b="1" dirty="0">
                <a:solidFill>
                  <a:schemeClr val="accent1">
                    <a:lumMod val="60000"/>
                    <a:lumOff val="40000"/>
                  </a:schemeClr>
                </a:solidFill>
                <a:latin typeface="Calibri" panose="020F0502020204030204" pitchFamily="34" charset="0"/>
              </a:rPr>
              <a:t>Prise de représentation de ce qu’est la fluence en lecture, se questionner sur ses pratiques de </a:t>
            </a:r>
            <a:r>
              <a:rPr lang="fr-FR" sz="2700" b="1" dirty="0" smtClean="0">
                <a:solidFill>
                  <a:schemeClr val="accent1">
                    <a:lumMod val="60000"/>
                    <a:lumOff val="40000"/>
                  </a:schemeClr>
                </a:solidFill>
                <a:latin typeface="Calibri" panose="020F0502020204030204" pitchFamily="34" charset="0"/>
              </a:rPr>
              <a:t>classes</a:t>
            </a:r>
            <a:r>
              <a:rPr lang="fr-FR" dirty="0"/>
              <a:t/>
            </a:r>
            <a:br>
              <a:rPr lang="fr-FR" dirty="0"/>
            </a:br>
            <a:endParaRPr lang="fr-FR" dirty="0"/>
          </a:p>
        </p:txBody>
      </p:sp>
      <p:sp>
        <p:nvSpPr>
          <p:cNvPr id="3" name="Espace réservé du contenu 2"/>
          <p:cNvSpPr>
            <a:spLocks noGrp="1"/>
          </p:cNvSpPr>
          <p:nvPr>
            <p:ph idx="1"/>
          </p:nvPr>
        </p:nvSpPr>
        <p:spPr>
          <a:xfrm>
            <a:off x="695400" y="1124744"/>
            <a:ext cx="9972600" cy="4824536"/>
          </a:xfrm>
        </p:spPr>
        <p:txBody>
          <a:bodyPr rtlCol="0">
            <a:normAutofit/>
          </a:bodyPr>
          <a:lstStyle/>
          <a:p>
            <a:pPr marL="0" indent="0">
              <a:spcAft>
                <a:spcPts val="0"/>
              </a:spcAft>
              <a:buNone/>
            </a:pPr>
            <a:r>
              <a:rPr lang="fr-FR" b="1" i="1" dirty="0">
                <a:solidFill>
                  <a:srgbClr val="00B0F0"/>
                </a:solidFill>
                <a:latin typeface="Calibri" panose="020F0502020204030204" pitchFamily="34" charset="0"/>
                <a:ea typeface="Calibri" panose="020F0502020204030204" pitchFamily="34" charset="0"/>
              </a:rPr>
              <a:t>Mise en activité</a:t>
            </a:r>
            <a:r>
              <a:rPr lang="fr-FR" dirty="0">
                <a:solidFill>
                  <a:srgbClr val="00B0F0"/>
                </a:solidFill>
                <a:latin typeface="Calibri" panose="020F0502020204030204" pitchFamily="34" charset="0"/>
                <a:ea typeface="Calibri" panose="020F0502020204030204" pitchFamily="34" charset="0"/>
              </a:rPr>
              <a:t> </a:t>
            </a:r>
            <a:r>
              <a:rPr lang="fr-FR" dirty="0">
                <a:solidFill>
                  <a:srgbClr val="000000"/>
                </a:solidFill>
                <a:latin typeface="Calibri" panose="020F0502020204030204" pitchFamily="34" charset="0"/>
                <a:ea typeface="Calibri" panose="020F0502020204030204" pitchFamily="34" charset="0"/>
              </a:rPr>
              <a:t>: </a:t>
            </a:r>
            <a:endParaRPr lang="fr-FR" dirty="0">
              <a:solidFill>
                <a:srgbClr val="000000"/>
              </a:solidFill>
              <a:latin typeface="Arial" panose="020B0604020202020204" pitchFamily="34" charset="0"/>
              <a:ea typeface="Calibri" panose="020F0502020204030204" pitchFamily="34" charset="0"/>
            </a:endParaRPr>
          </a:p>
          <a:p>
            <a:pPr marL="342900" lvl="0" indent="-342900">
              <a:spcAft>
                <a:spcPts val="0"/>
              </a:spcAft>
              <a:buFont typeface="+mj-lt"/>
              <a:buAutoNum type="alphaLcPeriod"/>
            </a:pPr>
            <a:r>
              <a:rPr lang="fr-FR" b="1" i="1" dirty="0" smtClean="0">
                <a:solidFill>
                  <a:srgbClr val="000000"/>
                </a:solidFill>
                <a:latin typeface="Calibri" panose="020F0502020204030204" pitchFamily="34" charset="0"/>
                <a:ea typeface="Calibri" panose="020F0502020204030204" pitchFamily="34" charset="0"/>
              </a:rPr>
              <a:t>Consigne</a:t>
            </a:r>
            <a:r>
              <a:rPr lang="fr-FR" dirty="0" smtClean="0">
                <a:solidFill>
                  <a:srgbClr val="000000"/>
                </a:solidFill>
                <a:latin typeface="Calibri" panose="020F0502020204030204" pitchFamily="34" charset="0"/>
                <a:ea typeface="Calibri" panose="020F0502020204030204" pitchFamily="34" charset="0"/>
              </a:rPr>
              <a:t>: Répondre </a:t>
            </a:r>
            <a:r>
              <a:rPr lang="fr-FR" dirty="0">
                <a:solidFill>
                  <a:srgbClr val="000000"/>
                </a:solidFill>
                <a:latin typeface="Calibri" panose="020F0502020204030204" pitchFamily="34" charset="0"/>
                <a:ea typeface="Calibri" panose="020F0502020204030204" pitchFamily="34" charset="0"/>
              </a:rPr>
              <a:t>aux questions suivantes par </a:t>
            </a:r>
            <a:r>
              <a:rPr lang="fr-FR" dirty="0" smtClean="0">
                <a:solidFill>
                  <a:srgbClr val="000000"/>
                </a:solidFill>
                <a:latin typeface="Calibri" panose="020F0502020204030204" pitchFamily="34" charset="0"/>
                <a:ea typeface="Calibri" panose="020F0502020204030204" pitchFamily="34" charset="0"/>
              </a:rPr>
              <a:t>écrit, individuellement, de manière an anonyme  </a:t>
            </a:r>
            <a:r>
              <a:rPr lang="fr-FR" dirty="0">
                <a:solidFill>
                  <a:srgbClr val="FF0000"/>
                </a:solidFill>
                <a:latin typeface="Calibri" panose="020F0502020204030204" pitchFamily="34" charset="0"/>
                <a:ea typeface="Calibri" panose="020F0502020204030204" pitchFamily="34" charset="0"/>
              </a:rPr>
              <a:t>durant 10 </a:t>
            </a:r>
            <a:r>
              <a:rPr lang="fr-FR" dirty="0" smtClean="0">
                <a:solidFill>
                  <a:srgbClr val="FF0000"/>
                </a:solidFill>
                <a:latin typeface="Calibri" panose="020F0502020204030204" pitchFamily="34" charset="0"/>
                <a:ea typeface="Calibri" panose="020F0502020204030204" pitchFamily="34" charset="0"/>
              </a:rPr>
              <a:t>min</a:t>
            </a:r>
            <a:r>
              <a:rPr lang="fr-FR" dirty="0" smtClean="0">
                <a:solidFill>
                  <a:srgbClr val="000000"/>
                </a:solidFill>
                <a:latin typeface="Calibri" panose="020F0502020204030204" pitchFamily="34" charset="0"/>
                <a:ea typeface="Calibri" panose="020F0502020204030204" pitchFamily="34" charset="0"/>
              </a:rPr>
              <a:t>. Les questionnaires seront ramassés  par le formateur à la fin de cette première partie</a:t>
            </a:r>
            <a:r>
              <a:rPr lang="fr-FR" dirty="0">
                <a:solidFill>
                  <a:srgbClr val="000000"/>
                </a:solidFill>
                <a:latin typeface="Calibri" panose="020F0502020204030204" pitchFamily="34" charset="0"/>
                <a:ea typeface="Calibri" panose="020F0502020204030204" pitchFamily="34" charset="0"/>
              </a:rPr>
              <a:t> : </a:t>
            </a:r>
            <a:endParaRPr lang="fr-FR" dirty="0">
              <a:solidFill>
                <a:srgbClr val="000000"/>
              </a:solidFill>
              <a:latin typeface="Arial" panose="020B0604020202020204" pitchFamily="34" charset="0"/>
              <a:ea typeface="Calibri" panose="020F0502020204030204" pitchFamily="34" charset="0"/>
            </a:endParaRPr>
          </a:p>
          <a:p>
            <a:pPr marL="342900" lvl="0" indent="-342900">
              <a:spcAft>
                <a:spcPts val="0"/>
              </a:spcAft>
              <a:buFont typeface="+mj-lt"/>
              <a:buAutoNum type="arabicPeriod"/>
              <a:tabLst>
                <a:tab pos="457200" algn="l"/>
              </a:tabLst>
            </a:pPr>
            <a:r>
              <a:rPr lang="fr-FR" dirty="0">
                <a:solidFill>
                  <a:srgbClr val="000000"/>
                </a:solidFill>
                <a:latin typeface="Arial" panose="020B0604020202020204" pitchFamily="34" charset="0"/>
                <a:ea typeface="Calibri" panose="020F0502020204030204" pitchFamily="34" charset="0"/>
              </a:rPr>
              <a:t>Qu’est-ce que, selon vous, la fluence en lecture ?</a:t>
            </a:r>
          </a:p>
          <a:p>
            <a:pPr marL="342900" lvl="0" indent="-342900">
              <a:spcAft>
                <a:spcPts val="0"/>
              </a:spcAft>
              <a:buFont typeface="+mj-lt"/>
              <a:buAutoNum type="arabicPeriod"/>
              <a:tabLst>
                <a:tab pos="457200" algn="l"/>
              </a:tabLst>
            </a:pPr>
            <a:r>
              <a:rPr lang="fr-FR" dirty="0">
                <a:solidFill>
                  <a:srgbClr val="000000"/>
                </a:solidFill>
                <a:latin typeface="Arial" panose="020B0604020202020204" pitchFamily="34" charset="0"/>
                <a:ea typeface="Calibri" panose="020F0502020204030204" pitchFamily="34" charset="0"/>
              </a:rPr>
              <a:t>Pourquoi se préoccuper de la fluence en lecture ?</a:t>
            </a:r>
          </a:p>
          <a:p>
            <a:pPr marL="342900" lvl="0" indent="-342900">
              <a:spcAft>
                <a:spcPts val="0"/>
              </a:spcAft>
              <a:buFont typeface="+mj-lt"/>
              <a:buAutoNum type="arabicPeriod"/>
              <a:tabLst>
                <a:tab pos="457200" algn="l"/>
              </a:tabLst>
            </a:pPr>
            <a:r>
              <a:rPr lang="fr-FR" dirty="0">
                <a:solidFill>
                  <a:srgbClr val="000000"/>
                </a:solidFill>
                <a:latin typeface="Arial" panose="020B0604020202020204" pitchFamily="34" charset="0"/>
                <a:ea typeface="Calibri" panose="020F0502020204030204" pitchFamily="34" charset="0"/>
              </a:rPr>
              <a:t>Quelles sont les principales difficultés rencontrées par les </a:t>
            </a:r>
            <a:r>
              <a:rPr lang="fr-FR" dirty="0" smtClean="0">
                <a:solidFill>
                  <a:srgbClr val="000000"/>
                </a:solidFill>
                <a:latin typeface="Arial" panose="020B0604020202020204" pitchFamily="34" charset="0"/>
                <a:ea typeface="Calibri" panose="020F0502020204030204" pitchFamily="34" charset="0"/>
              </a:rPr>
              <a:t>élèves?</a:t>
            </a:r>
            <a:endParaRPr lang="fr-FR" dirty="0">
              <a:solidFill>
                <a:srgbClr val="000000"/>
              </a:solidFill>
              <a:latin typeface="Arial" panose="020B0604020202020204" pitchFamily="34" charset="0"/>
              <a:ea typeface="Calibri" panose="020F0502020204030204" pitchFamily="34" charset="0"/>
            </a:endParaRPr>
          </a:p>
          <a:p>
            <a:pPr marL="342900" lvl="0" indent="-342900">
              <a:spcAft>
                <a:spcPts val="0"/>
              </a:spcAft>
              <a:buFont typeface="+mj-lt"/>
              <a:buAutoNum type="arabicPeriod"/>
              <a:tabLst>
                <a:tab pos="457200" algn="l"/>
              </a:tabLst>
            </a:pPr>
            <a:r>
              <a:rPr lang="fr-FR" dirty="0">
                <a:solidFill>
                  <a:srgbClr val="000000"/>
                </a:solidFill>
                <a:latin typeface="Arial" panose="020B0604020202020204" pitchFamily="34" charset="0"/>
                <a:ea typeface="Calibri" panose="020F0502020204030204" pitchFamily="34" charset="0"/>
              </a:rPr>
              <a:t>Quelles activités proposez-vous à vos élèves pour travailler la fluence en lecture ? </a:t>
            </a:r>
          </a:p>
          <a:p>
            <a:pPr marL="342900" lvl="0" indent="-342900">
              <a:spcAft>
                <a:spcPts val="0"/>
              </a:spcAft>
              <a:buFont typeface="+mj-lt"/>
              <a:buAutoNum type="arabicPeriod"/>
              <a:tabLst>
                <a:tab pos="457200" algn="l"/>
              </a:tabLst>
            </a:pPr>
            <a:r>
              <a:rPr lang="fr-FR" dirty="0">
                <a:solidFill>
                  <a:srgbClr val="000000"/>
                </a:solidFill>
                <a:latin typeface="Arial" panose="020B0604020202020204" pitchFamily="34" charset="0"/>
                <a:ea typeface="Calibri" panose="020F0502020204030204" pitchFamily="34" charset="0"/>
              </a:rPr>
              <a:t>Quelles sont les principales difficultés que vous rencontrez dans la mise en place de cet enseignement ? </a:t>
            </a:r>
            <a:r>
              <a:rPr lang="fr-FR" dirty="0" smtClean="0">
                <a:solidFill>
                  <a:srgbClr val="000000"/>
                </a:solidFill>
                <a:latin typeface="Arial" panose="020B0604020202020204" pitchFamily="34" charset="0"/>
                <a:ea typeface="Calibri" panose="020F0502020204030204" pitchFamily="34" charset="0"/>
              </a:rPr>
              <a:t>Quelles sont  vos réussites ? </a:t>
            </a:r>
            <a:endParaRPr lang="fr-FR" dirty="0">
              <a:solidFill>
                <a:srgbClr val="000000"/>
              </a:solidFill>
              <a:latin typeface="Arial" panose="020B0604020202020204" pitchFamily="34" charset="0"/>
              <a:ea typeface="Calibri" panose="020F0502020204030204" pitchFamily="34" charset="0"/>
            </a:endParaRPr>
          </a:p>
          <a:p>
            <a:pPr marL="342900" lvl="0" indent="-342900">
              <a:spcAft>
                <a:spcPts val="0"/>
              </a:spcAft>
              <a:buFont typeface="+mj-lt"/>
              <a:buAutoNum type="arabicPeriod"/>
              <a:tabLst>
                <a:tab pos="457200" algn="l"/>
              </a:tabLst>
            </a:pPr>
            <a:r>
              <a:rPr lang="fr-FR" dirty="0" smtClean="0">
                <a:solidFill>
                  <a:srgbClr val="000000"/>
                </a:solidFill>
                <a:latin typeface="Arial" panose="020B0604020202020204" pitchFamily="34" charset="0"/>
                <a:ea typeface="Calibri" panose="020F0502020204030204" pitchFamily="34" charset="0"/>
              </a:rPr>
              <a:t>La formation répondra à mes attentes si ….</a:t>
            </a:r>
          </a:p>
          <a:p>
            <a:pPr marL="342900" lvl="0" indent="-342900">
              <a:spcAft>
                <a:spcPts val="0"/>
              </a:spcAft>
              <a:buFont typeface="+mj-lt"/>
              <a:buAutoNum type="arabicPeriod"/>
              <a:tabLst>
                <a:tab pos="457200" algn="l"/>
              </a:tabLst>
            </a:pPr>
            <a:endParaRPr lang="fr-FR" dirty="0">
              <a:solidFill>
                <a:srgbClr val="000000"/>
              </a:solidFill>
              <a:latin typeface="Arial" panose="020B0604020202020204" pitchFamily="34" charset="0"/>
              <a:ea typeface="Calibri" panose="020F0502020204030204" pitchFamily="34" charset="0"/>
            </a:endParaRPr>
          </a:p>
          <a:p>
            <a:pPr marL="342900" lvl="0" indent="-342900">
              <a:spcAft>
                <a:spcPts val="0"/>
              </a:spcAft>
              <a:buFont typeface="+mj-lt"/>
              <a:buAutoNum type="arabicPeriod"/>
              <a:tabLst>
                <a:tab pos="457200" algn="l"/>
              </a:tabLst>
            </a:pPr>
            <a:endParaRPr lang="fr-FR" dirty="0">
              <a:solidFill>
                <a:srgbClr val="000000"/>
              </a:solidFill>
              <a:latin typeface="Arial" panose="020B0604020202020204" pitchFamily="34" charset="0"/>
              <a:ea typeface="Calibri" panose="020F0502020204030204" pitchFamily="34" charset="0"/>
            </a:endParaRPr>
          </a:p>
          <a:p>
            <a:pPr rtl="0"/>
            <a:endParaRPr lang="fr-FR" dirty="0"/>
          </a:p>
        </p:txBody>
      </p:sp>
    </p:spTree>
    <p:extLst>
      <p:ext uri="{BB962C8B-B14F-4D97-AF65-F5344CB8AC3E}">
        <p14:creationId xmlns:p14="http://schemas.microsoft.com/office/powerpoint/2010/main" val="22003354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3" end="3"/>
                                            </p:txEl>
                                          </p:spTgt>
                                        </p:tgtEl>
                                        <p:attrNameLst>
                                          <p:attrName>style.visibility</p:attrName>
                                        </p:attrNameLst>
                                      </p:cBhvr>
                                      <p:to>
                                        <p:strVal val="visible"/>
                                      </p:to>
                                    </p:set>
                                    <p:animEffect transition="in" filter="fade">
                                      <p:cBhvr>
                                        <p:cTn id="10" dur="500"/>
                                        <p:tgtEl>
                                          <p:spTgt spid="3">
                                            <p:txEl>
                                              <p:pRg st="3" end="3"/>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animEffect transition="in" filter="fade">
                                      <p:cBhvr>
                                        <p:cTn id="13" dur="500"/>
                                        <p:tgtEl>
                                          <p:spTgt spid="3">
                                            <p:txEl>
                                              <p:pRg st="4" end="4"/>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5" end="5"/>
                                            </p:txEl>
                                          </p:spTgt>
                                        </p:tgtEl>
                                        <p:attrNameLst>
                                          <p:attrName>style.visibility</p:attrName>
                                        </p:attrNameLst>
                                      </p:cBhvr>
                                      <p:to>
                                        <p:strVal val="visible"/>
                                      </p:to>
                                    </p:set>
                                    <p:animEffect transition="in" filter="fade">
                                      <p:cBhvr>
                                        <p:cTn id="16" dur="500"/>
                                        <p:tgtEl>
                                          <p:spTgt spid="3">
                                            <p:txEl>
                                              <p:pRg st="5" end="5"/>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animEffect transition="in" filter="fade">
                                      <p:cBhvr>
                                        <p:cTn id="19" dur="500"/>
                                        <p:tgtEl>
                                          <p:spTgt spid="3">
                                            <p:txEl>
                                              <p:pRg st="6" end="6"/>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3">
                                            <p:txEl>
                                              <p:pRg st="7" end="7"/>
                                            </p:txEl>
                                          </p:spTgt>
                                        </p:tgtEl>
                                        <p:attrNameLst>
                                          <p:attrName>style.visibility</p:attrName>
                                        </p:attrNameLst>
                                      </p:cBhvr>
                                      <p:to>
                                        <p:strVal val="visible"/>
                                      </p:to>
                                    </p:set>
                                    <p:animEffect transition="in" filter="fade">
                                      <p:cBhvr>
                                        <p:cTn id="22"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63352" y="260648"/>
            <a:ext cx="11809312" cy="720080"/>
          </a:xfrm>
        </p:spPr>
        <p:txBody>
          <a:bodyPr rtlCol="0">
            <a:noAutofit/>
          </a:bodyPr>
          <a:lstStyle/>
          <a:p>
            <a:r>
              <a:rPr lang="fr-FR" sz="2400" b="1" dirty="0">
                <a:solidFill>
                  <a:schemeClr val="accent1">
                    <a:lumMod val="60000"/>
                    <a:lumOff val="40000"/>
                  </a:schemeClr>
                </a:solidFill>
                <a:latin typeface="Calibri" panose="020F0502020204030204" pitchFamily="34" charset="0"/>
              </a:rPr>
              <a:t>Comment enseigner la fluence de lecture en classe, repères pédagogiques et didactiques ? </a:t>
            </a:r>
            <a:r>
              <a:rPr lang="fr-FR" dirty="0">
                <a:solidFill>
                  <a:schemeClr val="accent1">
                    <a:lumMod val="60000"/>
                    <a:lumOff val="40000"/>
                  </a:schemeClr>
                </a:solidFill>
              </a:rPr>
              <a:t/>
            </a:r>
            <a:br>
              <a:rPr lang="fr-FR" dirty="0">
                <a:solidFill>
                  <a:schemeClr val="accent1">
                    <a:lumMod val="60000"/>
                    <a:lumOff val="40000"/>
                  </a:schemeClr>
                </a:solidFill>
              </a:rPr>
            </a:br>
            <a:endParaRPr lang="fr-FR" sz="2400" dirty="0">
              <a:solidFill>
                <a:schemeClr val="accent1">
                  <a:lumMod val="60000"/>
                  <a:lumOff val="40000"/>
                </a:schemeClr>
              </a:solidFill>
            </a:endParaRPr>
          </a:p>
        </p:txBody>
      </p:sp>
      <p:sp>
        <p:nvSpPr>
          <p:cNvPr id="3" name="ZoneTexte 2"/>
          <p:cNvSpPr txBox="1"/>
          <p:nvPr/>
        </p:nvSpPr>
        <p:spPr>
          <a:xfrm>
            <a:off x="479376" y="658091"/>
            <a:ext cx="11377264" cy="646331"/>
          </a:xfrm>
          <a:prstGeom prst="rect">
            <a:avLst/>
          </a:prstGeom>
          <a:noFill/>
        </p:spPr>
        <p:txBody>
          <a:bodyPr wrap="square" rtlCol="0">
            <a:spAutoFit/>
          </a:bodyPr>
          <a:lstStyle/>
          <a:p>
            <a:pPr lvl="0"/>
            <a:r>
              <a:rPr lang="fr-FR" b="1" dirty="0" smtClean="0">
                <a:solidFill>
                  <a:srgbClr val="404040"/>
                </a:solidFill>
                <a:latin typeface="Calibri" panose="020F0502020204030204" pitchFamily="34" charset="0"/>
              </a:rPr>
              <a:t>C. Apprendre </a:t>
            </a:r>
            <a:r>
              <a:rPr lang="fr-FR" b="1" dirty="0">
                <a:solidFill>
                  <a:srgbClr val="404040"/>
                </a:solidFill>
                <a:latin typeface="Calibri" panose="020F0502020204030204" pitchFamily="34" charset="0"/>
              </a:rPr>
              <a:t>à grouper les mots en unités syntaxiques ou en unités de sens, groupes de souffle, à respecter les signes de ponctuation,  pour lire avec une intonation adaptée </a:t>
            </a:r>
            <a:r>
              <a:rPr lang="fr-FR" b="1" dirty="0" smtClean="0">
                <a:solidFill>
                  <a:srgbClr val="404040"/>
                </a:solidFill>
                <a:latin typeface="Calibri" panose="020F0502020204030204" pitchFamily="34" charset="0"/>
              </a:rPr>
              <a:t> </a:t>
            </a:r>
            <a:r>
              <a:rPr lang="fr-FR" b="1" dirty="0" smtClean="0">
                <a:solidFill>
                  <a:srgbClr val="404040"/>
                </a:solidFill>
                <a:latin typeface="Calibri" panose="020F0502020204030204" pitchFamily="34" charset="0"/>
                <a:sym typeface="Wingdings" panose="05000000000000000000" pitchFamily="2" charset="2"/>
              </a:rPr>
              <a:t> entrainement à la lecture à voix haute</a:t>
            </a:r>
            <a:endParaRPr kumimoji="0" lang="fr-FR" sz="2000" b="0" i="0" u="none" strike="noStrike" kern="1200" cap="none" spc="0" normalizeH="0" baseline="0" noProof="0" dirty="0">
              <a:ln>
                <a:noFill/>
              </a:ln>
              <a:solidFill>
                <a:srgbClr val="404040"/>
              </a:solidFill>
              <a:effectLst/>
              <a:uLnTx/>
              <a:uFillTx/>
              <a:latin typeface="Calibri" panose="020F0502020204030204" pitchFamily="34" charset="0"/>
              <a:ea typeface="+mn-ea"/>
              <a:cs typeface="+mn-cs"/>
            </a:endParaRPr>
          </a:p>
        </p:txBody>
      </p:sp>
      <p:graphicFrame>
        <p:nvGraphicFramePr>
          <p:cNvPr id="4" name="Tableau 3"/>
          <p:cNvGraphicFramePr>
            <a:graphicFrameLocks noGrp="1"/>
          </p:cNvGraphicFramePr>
          <p:nvPr>
            <p:extLst>
              <p:ext uri="{D42A27DB-BD31-4B8C-83A1-F6EECF244321}">
                <p14:modId xmlns:p14="http://schemas.microsoft.com/office/powerpoint/2010/main" val="3461076319"/>
              </p:ext>
            </p:extLst>
          </p:nvPr>
        </p:nvGraphicFramePr>
        <p:xfrm>
          <a:off x="551383" y="1378171"/>
          <a:ext cx="11017224" cy="4305046"/>
        </p:xfrm>
        <a:graphic>
          <a:graphicData uri="http://schemas.openxmlformats.org/drawingml/2006/table">
            <a:tbl>
              <a:tblPr firstRow="1" firstCol="1" bandRow="1"/>
              <a:tblGrid>
                <a:gridCol w="11017224">
                  <a:extLst>
                    <a:ext uri="{9D8B030D-6E8A-4147-A177-3AD203B41FA5}">
                      <a16:colId xmlns:a16="http://schemas.microsoft.com/office/drawing/2014/main" val="3537677321"/>
                    </a:ext>
                  </a:extLst>
                </a:gridCol>
              </a:tblGrid>
              <a:tr h="3527335">
                <a:tc>
                  <a:txBody>
                    <a:bodyPr/>
                    <a:lstStyle/>
                    <a:p>
                      <a:pPr>
                        <a:lnSpc>
                          <a:spcPct val="107000"/>
                        </a:lnSpc>
                        <a:spcAft>
                          <a:spcPts val="0"/>
                        </a:spcAft>
                      </a:pPr>
                      <a:r>
                        <a:rPr lang="fr-FR" sz="1200" dirty="0">
                          <a:effectLst/>
                          <a:latin typeface="Calibri" panose="020F0502020204030204" pitchFamily="34" charset="0"/>
                          <a:ea typeface="Calibri" panose="020F0502020204030204" pitchFamily="34" charset="0"/>
                          <a:cs typeface="Times New Roman" panose="02020603050405020304" pitchFamily="18" charset="0"/>
                        </a:rPr>
                        <a:t> </a:t>
                      </a:r>
                      <a:endParaRPr lang="fr-FR"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fr-FR" sz="2000" dirty="0">
                          <a:effectLst/>
                          <a:latin typeface="Calibri" panose="020F0502020204030204" pitchFamily="34" charset="0"/>
                          <a:ea typeface="Calibri" panose="020F0502020204030204" pitchFamily="34" charset="0"/>
                          <a:cs typeface="Times New Roman" panose="02020603050405020304" pitchFamily="18" charset="0"/>
                        </a:rPr>
                        <a:t>« </a:t>
                      </a:r>
                      <a:r>
                        <a:rPr lang="fr-FR" sz="2000" b="1" dirty="0">
                          <a:effectLst/>
                          <a:latin typeface="Calibri" panose="020F0502020204030204" pitchFamily="34" charset="0"/>
                          <a:ea typeface="Calibri" panose="020F0502020204030204" pitchFamily="34" charset="0"/>
                          <a:cs typeface="Times New Roman" panose="02020603050405020304" pitchFamily="18" charset="0"/>
                        </a:rPr>
                        <a:t>L’entraînement systématique à la lecture orale </a:t>
                      </a:r>
                      <a:r>
                        <a:rPr lang="fr-FR" sz="2000" dirty="0">
                          <a:effectLst/>
                          <a:latin typeface="Calibri" panose="020F0502020204030204" pitchFamily="34" charset="0"/>
                          <a:ea typeface="Calibri" panose="020F0502020204030204" pitchFamily="34" charset="0"/>
                          <a:cs typeface="Times New Roman" panose="02020603050405020304" pitchFamily="18" charset="0"/>
                        </a:rPr>
                        <a:t>et expressive des textes </a:t>
                      </a:r>
                      <a:r>
                        <a:rPr lang="fr-FR" sz="2000" b="1" dirty="0">
                          <a:effectLst/>
                          <a:latin typeface="Calibri" panose="020F0502020204030204" pitchFamily="34" charset="0"/>
                          <a:ea typeface="Calibri" panose="020F0502020204030204" pitchFamily="34" charset="0"/>
                          <a:cs typeface="Times New Roman" panose="02020603050405020304" pitchFamily="18" charset="0"/>
                        </a:rPr>
                        <a:t>succède à l’automatisation de la reconnaissance des mots</a:t>
                      </a:r>
                      <a:r>
                        <a:rPr lang="fr-FR" sz="2000" dirty="0">
                          <a:effectLst/>
                          <a:latin typeface="Calibri" panose="020F0502020204030204" pitchFamily="34" charset="0"/>
                          <a:ea typeface="Calibri" panose="020F0502020204030204" pitchFamily="34" charset="0"/>
                          <a:cs typeface="Times New Roman" panose="02020603050405020304" pitchFamily="18" charset="0"/>
                        </a:rPr>
                        <a:t>. </a:t>
                      </a:r>
                      <a:r>
                        <a:rPr lang="fr-FR" sz="2000" b="1" dirty="0">
                          <a:effectLst/>
                          <a:latin typeface="Calibri" panose="020F0502020204030204" pitchFamily="34" charset="0"/>
                          <a:ea typeface="Calibri" panose="020F0502020204030204" pitchFamily="34" charset="0"/>
                          <a:cs typeface="Times New Roman" panose="02020603050405020304" pitchFamily="18" charset="0"/>
                        </a:rPr>
                        <a:t>La capacité à lire à voix haute un texte n’est pas innée pour les élèves</a:t>
                      </a:r>
                      <a:r>
                        <a:rPr lang="fr-FR" sz="2000" dirty="0">
                          <a:effectLst/>
                          <a:latin typeface="Calibri" panose="020F0502020204030204" pitchFamily="34" charset="0"/>
                          <a:ea typeface="Calibri" panose="020F0502020204030204" pitchFamily="34" charset="0"/>
                          <a:cs typeface="Times New Roman" panose="02020603050405020304" pitchFamily="18" charset="0"/>
                        </a:rPr>
                        <a:t>. C’est une</a:t>
                      </a:r>
                      <a:r>
                        <a:rPr lang="fr-FR" sz="2000" b="1" dirty="0">
                          <a:effectLst/>
                          <a:latin typeface="Calibri" panose="020F0502020204030204" pitchFamily="34" charset="0"/>
                          <a:ea typeface="Calibri" panose="020F0502020204030204" pitchFamily="34" charset="0"/>
                          <a:cs typeface="Times New Roman" panose="02020603050405020304" pitchFamily="18" charset="0"/>
                        </a:rPr>
                        <a:t> activité </a:t>
                      </a:r>
                      <a:r>
                        <a:rPr lang="fr-FR" sz="2000" dirty="0">
                          <a:effectLst/>
                          <a:latin typeface="Calibri" panose="020F0502020204030204" pitchFamily="34" charset="0"/>
                          <a:ea typeface="Calibri" panose="020F0502020204030204" pitchFamily="34" charset="0"/>
                          <a:cs typeface="Times New Roman" panose="02020603050405020304" pitchFamily="18" charset="0"/>
                        </a:rPr>
                        <a:t>bien </a:t>
                      </a:r>
                      <a:r>
                        <a:rPr lang="fr-FR" sz="2000" b="1" dirty="0">
                          <a:effectLst/>
                          <a:latin typeface="Calibri" panose="020F0502020204030204" pitchFamily="34" charset="0"/>
                          <a:ea typeface="Calibri" panose="020F0502020204030204" pitchFamily="34" charset="0"/>
                          <a:cs typeface="Times New Roman" panose="02020603050405020304" pitchFamily="18" charset="0"/>
                        </a:rPr>
                        <a:t>particulière, complexe </a:t>
                      </a:r>
                      <a:r>
                        <a:rPr lang="fr-FR" sz="2000" dirty="0">
                          <a:effectLst/>
                          <a:latin typeface="Calibri" panose="020F0502020204030204" pitchFamily="34" charset="0"/>
                          <a:ea typeface="Calibri" panose="020F0502020204030204" pitchFamily="34" charset="0"/>
                          <a:cs typeface="Times New Roman" panose="02020603050405020304" pitchFamily="18" charset="0"/>
                        </a:rPr>
                        <a:t>qui repose sur des compétences étroitement corrélées les unes aux autres : </a:t>
                      </a:r>
                      <a:r>
                        <a:rPr lang="fr-FR" sz="2000" b="1" dirty="0">
                          <a:effectLst/>
                          <a:latin typeface="Calibri" panose="020F0502020204030204" pitchFamily="34" charset="0"/>
                          <a:ea typeface="Calibri" panose="020F0502020204030204" pitchFamily="34" charset="0"/>
                          <a:cs typeface="Times New Roman" panose="02020603050405020304" pitchFamily="18" charset="0"/>
                        </a:rPr>
                        <a:t>lire sans hésitation un texte, comprendre ce qui est lu, produire des effets sur un auditoire </a:t>
                      </a:r>
                      <a:r>
                        <a:rPr lang="fr-FR" sz="2000" dirty="0">
                          <a:effectLst/>
                          <a:latin typeface="Calibri" panose="020F0502020204030204" pitchFamily="34" charset="0"/>
                          <a:ea typeface="Calibri" panose="020F0502020204030204" pitchFamily="34" charset="0"/>
                          <a:cs typeface="Times New Roman" panose="02020603050405020304" pitchFamily="18" charset="0"/>
                        </a:rPr>
                        <a:t>afin que ce dernier puisse, en l’absence de support, en comprendre le sens. </a:t>
                      </a:r>
                    </a:p>
                    <a:p>
                      <a:pPr>
                        <a:lnSpc>
                          <a:spcPct val="107000"/>
                        </a:lnSpc>
                        <a:spcAft>
                          <a:spcPts val="0"/>
                        </a:spcAft>
                      </a:pPr>
                      <a:r>
                        <a:rPr lang="fr-FR" sz="2000" dirty="0">
                          <a:effectLst/>
                          <a:latin typeface="Calibri" panose="020F0502020204030204" pitchFamily="34" charset="0"/>
                          <a:ea typeface="Calibri" panose="020F0502020204030204" pitchFamily="34" charset="0"/>
                          <a:cs typeface="Times New Roman" panose="02020603050405020304" pitchFamily="18" charset="0"/>
                        </a:rPr>
                        <a:t>Lire un texte à voix haute relève donc d’</a:t>
                      </a:r>
                      <a:r>
                        <a:rPr lang="fr-FR" sz="2000" b="1" dirty="0">
                          <a:effectLst/>
                          <a:latin typeface="Calibri" panose="020F0502020204030204" pitchFamily="34" charset="0"/>
                          <a:ea typeface="Calibri" panose="020F0502020204030204" pitchFamily="34" charset="0"/>
                          <a:cs typeface="Times New Roman" panose="02020603050405020304" pitchFamily="18" charset="0"/>
                        </a:rPr>
                        <a:t>un processus complexe qui s’apprend sur la durée</a:t>
                      </a:r>
                      <a:r>
                        <a:rPr lang="fr-FR" sz="2000" dirty="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0"/>
                        </a:spcAft>
                      </a:pPr>
                      <a:r>
                        <a:rPr lang="fr-FR" sz="2000" b="1" dirty="0">
                          <a:effectLst/>
                          <a:latin typeface="Calibri" panose="020F0502020204030204" pitchFamily="34" charset="0"/>
                          <a:ea typeface="Calibri" panose="020F0502020204030204" pitchFamily="34" charset="0"/>
                          <a:cs typeface="Times New Roman" panose="02020603050405020304" pitchFamily="18" charset="0"/>
                        </a:rPr>
                        <a:t>L’élève s’entraînera à lire les mots en les regroupant selon leur liens sémantiques ou syntaxiques</a:t>
                      </a:r>
                      <a:r>
                        <a:rPr lang="fr-FR" sz="2000" dirty="0">
                          <a:effectLst/>
                          <a:latin typeface="Calibri" panose="020F0502020204030204" pitchFamily="34" charset="0"/>
                          <a:ea typeface="Calibri" panose="020F0502020204030204" pitchFamily="34" charset="0"/>
                          <a:cs typeface="Times New Roman" panose="02020603050405020304" pitchFamily="18" charset="0"/>
                        </a:rPr>
                        <a:t>, à </a:t>
                      </a:r>
                      <a:r>
                        <a:rPr lang="fr-FR" sz="2000" b="1" dirty="0">
                          <a:effectLst/>
                          <a:latin typeface="Calibri" panose="020F0502020204030204" pitchFamily="34" charset="0"/>
                          <a:ea typeface="Calibri" panose="020F0502020204030204" pitchFamily="34" charset="0"/>
                          <a:cs typeface="Times New Roman" panose="02020603050405020304" pitchFamily="18" charset="0"/>
                        </a:rPr>
                        <a:t>prendre en compte les indices apportés par la ponctuation </a:t>
                      </a:r>
                      <a:r>
                        <a:rPr lang="fr-FR" sz="2000" dirty="0">
                          <a:effectLst/>
                          <a:latin typeface="Calibri" panose="020F0502020204030204" pitchFamily="34" charset="0"/>
                          <a:ea typeface="Calibri" panose="020F0502020204030204" pitchFamily="34" charset="0"/>
                          <a:cs typeface="Times New Roman" panose="02020603050405020304" pitchFamily="18" charset="0"/>
                        </a:rPr>
                        <a:t>pour lire avec une intonation adaptée, à proposer ses propres coupures et respirations pour se faire comprendre.</a:t>
                      </a:r>
                    </a:p>
                    <a:p>
                      <a:pPr>
                        <a:lnSpc>
                          <a:spcPct val="107000"/>
                        </a:lnSpc>
                        <a:spcAft>
                          <a:spcPts val="0"/>
                        </a:spcAft>
                      </a:pPr>
                      <a:r>
                        <a:rPr lang="fr-FR" sz="2000" b="1" dirty="0">
                          <a:effectLst/>
                          <a:latin typeface="Calibri" panose="020F0502020204030204" pitchFamily="34" charset="0"/>
                          <a:ea typeface="Calibri" panose="020F0502020204030204" pitchFamily="34" charset="0"/>
                          <a:cs typeface="Times New Roman" panose="02020603050405020304" pitchFamily="18" charset="0"/>
                        </a:rPr>
                        <a:t>Le travail de lecture à voix haute ne prend tout son sens pour les élèves que lorsque celle-ci est proposée dans le cadre de réelle situation de communication. </a:t>
                      </a:r>
                    </a:p>
                    <a:p>
                      <a:pPr algn="r">
                        <a:lnSpc>
                          <a:spcPct val="107000"/>
                        </a:lnSpc>
                        <a:spcAft>
                          <a:spcPts val="0"/>
                        </a:spcAft>
                      </a:pPr>
                      <a:r>
                        <a:rPr lang="fr-FR" sz="2000" b="1" i="1" dirty="0">
                          <a:effectLst/>
                          <a:latin typeface="Calibri" panose="020F0502020204030204" pitchFamily="34" charset="0"/>
                          <a:ea typeface="Calibri" panose="020F0502020204030204" pitchFamily="34" charset="0"/>
                          <a:cs typeface="Times New Roman" panose="02020603050405020304" pitchFamily="18" charset="0"/>
                        </a:rPr>
                        <a:t>(Guide pour enseigner la lecture et l’écriture au CE1 2018 </a:t>
                      </a:r>
                      <a:endParaRPr lang="fr-FR" sz="2000" dirty="0">
                        <a:effectLst/>
                        <a:latin typeface="Calibri" panose="020F0502020204030204" pitchFamily="34" charset="0"/>
                        <a:ea typeface="Calibri" panose="020F0502020204030204" pitchFamily="34" charset="0"/>
                        <a:cs typeface="Times New Roman" panose="02020603050405020304" pitchFamily="18" charset="0"/>
                      </a:endParaRPr>
                    </a:p>
                    <a:p>
                      <a:pPr marL="457200">
                        <a:lnSpc>
                          <a:spcPct val="107000"/>
                        </a:lnSpc>
                        <a:spcAft>
                          <a:spcPts val="0"/>
                        </a:spcAft>
                      </a:pPr>
                      <a:r>
                        <a:rPr lang="fr-FR" sz="1200" dirty="0">
                          <a:effectLst/>
                          <a:latin typeface="Calibri" panose="020F0502020204030204" pitchFamily="34" charset="0"/>
                          <a:ea typeface="Calibri" panose="020F0502020204030204" pitchFamily="34" charset="0"/>
                          <a:cs typeface="Times New Roman" panose="02020603050405020304" pitchFamily="18" charset="0"/>
                        </a:rPr>
                        <a:t> </a:t>
                      </a:r>
                      <a:endParaRPr lang="fr-F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80484003"/>
                  </a:ext>
                </a:extLst>
              </a:tr>
            </a:tbl>
          </a:graphicData>
        </a:graphic>
      </p:graphicFrame>
    </p:spTree>
    <p:extLst>
      <p:ext uri="{BB962C8B-B14F-4D97-AF65-F5344CB8AC3E}">
        <p14:creationId xmlns:p14="http://schemas.microsoft.com/office/powerpoint/2010/main" val="29501223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63352" y="260648"/>
            <a:ext cx="11809312" cy="720080"/>
          </a:xfrm>
        </p:spPr>
        <p:txBody>
          <a:bodyPr rtlCol="0">
            <a:noAutofit/>
          </a:bodyPr>
          <a:lstStyle/>
          <a:p>
            <a:r>
              <a:rPr lang="fr-FR" sz="2400" b="1" dirty="0">
                <a:solidFill>
                  <a:schemeClr val="accent1">
                    <a:lumMod val="60000"/>
                    <a:lumOff val="40000"/>
                  </a:schemeClr>
                </a:solidFill>
                <a:latin typeface="Calibri" panose="020F0502020204030204" pitchFamily="34" charset="0"/>
              </a:rPr>
              <a:t>Comment enseigner la fluence de lecture en classe, repères pédagogiques et didactiques ? </a:t>
            </a:r>
            <a:r>
              <a:rPr lang="fr-FR" dirty="0">
                <a:solidFill>
                  <a:schemeClr val="accent1">
                    <a:lumMod val="60000"/>
                    <a:lumOff val="40000"/>
                  </a:schemeClr>
                </a:solidFill>
              </a:rPr>
              <a:t/>
            </a:r>
            <a:br>
              <a:rPr lang="fr-FR" dirty="0">
                <a:solidFill>
                  <a:schemeClr val="accent1">
                    <a:lumMod val="60000"/>
                    <a:lumOff val="40000"/>
                  </a:schemeClr>
                </a:solidFill>
              </a:rPr>
            </a:br>
            <a:endParaRPr lang="fr-FR" sz="2400" dirty="0">
              <a:solidFill>
                <a:schemeClr val="accent1">
                  <a:lumMod val="60000"/>
                  <a:lumOff val="40000"/>
                </a:schemeClr>
              </a:solidFill>
            </a:endParaRPr>
          </a:p>
        </p:txBody>
      </p:sp>
      <p:sp>
        <p:nvSpPr>
          <p:cNvPr id="3" name="ZoneTexte 2"/>
          <p:cNvSpPr txBox="1"/>
          <p:nvPr/>
        </p:nvSpPr>
        <p:spPr>
          <a:xfrm>
            <a:off x="479376" y="658091"/>
            <a:ext cx="11377264" cy="400110"/>
          </a:xfrm>
          <a:prstGeom prst="rect">
            <a:avLst/>
          </a:prstGeom>
          <a:noFill/>
        </p:spPr>
        <p:txBody>
          <a:bodyPr wrap="square" rtlCol="0">
            <a:spAutoFit/>
          </a:bodyPr>
          <a:lstStyle/>
          <a:p>
            <a:pPr lvl="0">
              <a:defRPr/>
            </a:pPr>
            <a:r>
              <a:rPr lang="fr-FR" b="1" dirty="0">
                <a:solidFill>
                  <a:srgbClr val="404040"/>
                </a:solidFill>
                <a:latin typeface="Calibri" panose="020F0502020204030204" pitchFamily="34" charset="0"/>
              </a:rPr>
              <a:t>D</a:t>
            </a:r>
            <a:r>
              <a:rPr kumimoji="0" lang="fr-FR" sz="1800" b="1" i="0" u="none" strike="noStrike" kern="1200" cap="none" spc="0" normalizeH="0" baseline="0" noProof="0" dirty="0" smtClean="0">
                <a:ln>
                  <a:noFill/>
                </a:ln>
                <a:solidFill>
                  <a:srgbClr val="404040"/>
                </a:solidFill>
                <a:effectLst/>
                <a:uLnTx/>
                <a:uFillTx/>
                <a:latin typeface="Calibri" panose="020F0502020204030204" pitchFamily="34" charset="0"/>
                <a:ea typeface="+mn-ea"/>
                <a:cs typeface="+mn-cs"/>
              </a:rPr>
              <a:t>. </a:t>
            </a:r>
            <a:r>
              <a:rPr lang="fr-FR" sz="2000" b="1" dirty="0">
                <a:solidFill>
                  <a:srgbClr val="000000"/>
                </a:solidFill>
                <a:latin typeface="Calibri" panose="020F0502020204030204" pitchFamily="34" charset="0"/>
                <a:ea typeface="Calibri" panose="020F0502020204030204" pitchFamily="34" charset="0"/>
                <a:cs typeface="Arial" panose="020B0604020202020204" pitchFamily="34" charset="0"/>
              </a:rPr>
              <a:t>. </a:t>
            </a:r>
            <a:r>
              <a:rPr lang="fr-FR" sz="2000" b="1" dirty="0">
                <a:solidFill>
                  <a:schemeClr val="tx2"/>
                </a:solidFill>
                <a:latin typeface="Calibri" panose="020F0502020204030204" pitchFamily="34" charset="0"/>
                <a:ea typeface="Calibri" panose="020F0502020204030204" pitchFamily="34" charset="0"/>
                <a:cs typeface="Arial" panose="020B0604020202020204" pitchFamily="34" charset="0"/>
              </a:rPr>
              <a:t>Des modalités d’organisation variées favorisent les apprentissages </a:t>
            </a:r>
            <a:r>
              <a:rPr lang="fr-FR" sz="1400" b="1" dirty="0">
                <a:solidFill>
                  <a:schemeClr val="tx2"/>
                </a:solidFill>
                <a:latin typeface="Calibri" panose="020F0502020204030204" pitchFamily="34" charset="0"/>
                <a:ea typeface="Calibri" panose="020F0502020204030204" pitchFamily="34" charset="0"/>
                <a:cs typeface="Arial" panose="020B0604020202020204" pitchFamily="34" charset="0"/>
              </a:rPr>
              <a:t>: </a:t>
            </a:r>
            <a:endParaRPr kumimoji="0" lang="fr-FR" sz="2000" b="0" i="0" u="none" strike="noStrike" kern="1200" cap="none" spc="0" normalizeH="0" baseline="0" noProof="0" dirty="0">
              <a:ln>
                <a:noFill/>
              </a:ln>
              <a:solidFill>
                <a:schemeClr val="tx2"/>
              </a:solidFill>
              <a:effectLst/>
              <a:uLnTx/>
              <a:uFillTx/>
              <a:latin typeface="Calibri" panose="020F0502020204030204" pitchFamily="34" charset="0"/>
            </a:endParaRPr>
          </a:p>
        </p:txBody>
      </p:sp>
      <p:graphicFrame>
        <p:nvGraphicFramePr>
          <p:cNvPr id="7" name="Tableau 6"/>
          <p:cNvGraphicFramePr>
            <a:graphicFrameLocks noGrp="1"/>
          </p:cNvGraphicFramePr>
          <p:nvPr>
            <p:extLst>
              <p:ext uri="{D42A27DB-BD31-4B8C-83A1-F6EECF244321}">
                <p14:modId xmlns:p14="http://schemas.microsoft.com/office/powerpoint/2010/main" val="3463658837"/>
              </p:ext>
            </p:extLst>
          </p:nvPr>
        </p:nvGraphicFramePr>
        <p:xfrm>
          <a:off x="839416" y="1763107"/>
          <a:ext cx="10009112" cy="4592934"/>
        </p:xfrm>
        <a:graphic>
          <a:graphicData uri="http://schemas.openxmlformats.org/drawingml/2006/table">
            <a:tbl>
              <a:tblPr firstRow="1" bandRow="1">
                <a:tableStyleId>{5C22544A-7EE6-4342-B048-85BDC9FD1C3A}</a:tableStyleId>
              </a:tblPr>
              <a:tblGrid>
                <a:gridCol w="2502278">
                  <a:extLst>
                    <a:ext uri="{9D8B030D-6E8A-4147-A177-3AD203B41FA5}">
                      <a16:colId xmlns:a16="http://schemas.microsoft.com/office/drawing/2014/main" val="1519032500"/>
                    </a:ext>
                  </a:extLst>
                </a:gridCol>
                <a:gridCol w="2502278">
                  <a:extLst>
                    <a:ext uri="{9D8B030D-6E8A-4147-A177-3AD203B41FA5}">
                      <a16:colId xmlns:a16="http://schemas.microsoft.com/office/drawing/2014/main" val="4284925347"/>
                    </a:ext>
                  </a:extLst>
                </a:gridCol>
                <a:gridCol w="2502278">
                  <a:extLst>
                    <a:ext uri="{9D8B030D-6E8A-4147-A177-3AD203B41FA5}">
                      <a16:colId xmlns:a16="http://schemas.microsoft.com/office/drawing/2014/main" val="3098810735"/>
                    </a:ext>
                  </a:extLst>
                </a:gridCol>
                <a:gridCol w="2502278">
                  <a:extLst>
                    <a:ext uri="{9D8B030D-6E8A-4147-A177-3AD203B41FA5}">
                      <a16:colId xmlns:a16="http://schemas.microsoft.com/office/drawing/2014/main" val="1442736537"/>
                    </a:ext>
                  </a:extLst>
                </a:gridCol>
              </a:tblGrid>
              <a:tr h="731243">
                <a:tc>
                  <a:txBody>
                    <a:bodyPr/>
                    <a:lstStyle/>
                    <a:p>
                      <a:r>
                        <a:rPr lang="fr-FR" dirty="0" smtClean="0"/>
                        <a:t>Modalité d’organisation 1</a:t>
                      </a:r>
                      <a:endParaRPr lang="fr-FR" dirty="0"/>
                    </a:p>
                  </a:txBody>
                  <a:tcPr/>
                </a:tc>
                <a:tc>
                  <a:txBody>
                    <a:bodyPr/>
                    <a:lstStyle/>
                    <a:p>
                      <a:r>
                        <a:rPr lang="fr-FR" dirty="0" smtClean="0"/>
                        <a:t>Modalité d’organisation</a:t>
                      </a:r>
                      <a:r>
                        <a:rPr lang="fr-FR" baseline="0" dirty="0" smtClean="0"/>
                        <a:t> 2</a:t>
                      </a:r>
                      <a:endParaRPr lang="fr-FR" dirty="0"/>
                    </a:p>
                  </a:txBody>
                  <a:tcPr/>
                </a:tc>
                <a:tc>
                  <a:txBody>
                    <a:bodyPr/>
                    <a:lstStyle/>
                    <a:p>
                      <a:r>
                        <a:rPr lang="fr-FR" dirty="0" smtClean="0"/>
                        <a:t>Modalité d’organisation 3</a:t>
                      </a:r>
                      <a:endParaRPr lang="fr-FR" dirty="0"/>
                    </a:p>
                  </a:txBody>
                  <a:tcPr/>
                </a:tc>
                <a:tc>
                  <a:txBody>
                    <a:bodyPr/>
                    <a:lstStyle/>
                    <a:p>
                      <a:r>
                        <a:rPr lang="fr-FR" dirty="0" smtClean="0"/>
                        <a:t>Modalité d’organisation 4</a:t>
                      </a:r>
                      <a:endParaRPr lang="fr-FR" dirty="0"/>
                    </a:p>
                  </a:txBody>
                  <a:tcPr/>
                </a:tc>
                <a:extLst>
                  <a:ext uri="{0D108BD9-81ED-4DB2-BD59-A6C34878D82A}">
                    <a16:rowId xmlns:a16="http://schemas.microsoft.com/office/drawing/2014/main" val="1904026481"/>
                  </a:ext>
                </a:extLst>
              </a:tr>
              <a:tr h="1150674">
                <a:tc>
                  <a:txBody>
                    <a:bodyPr/>
                    <a:lstStyle/>
                    <a:p>
                      <a:r>
                        <a:rPr lang="fr-FR" sz="1800" b="1" dirty="0" smtClean="0">
                          <a:effectLst/>
                          <a:latin typeface="Calibri" panose="020F0502020204030204" pitchFamily="34" charset="0"/>
                          <a:ea typeface="Calibri" panose="020F0502020204030204" pitchFamily="34" charset="0"/>
                          <a:cs typeface="Times New Roman" panose="02020603050405020304" pitchFamily="18" charset="0"/>
                        </a:rPr>
                        <a:t>Travail en classe entière avec le maître </a:t>
                      </a:r>
                      <a:endParaRPr lang="fr-FR" dirty="0"/>
                    </a:p>
                  </a:txBody>
                  <a:tcPr/>
                </a:tc>
                <a:tc>
                  <a:txBody>
                    <a:bodyPr/>
                    <a:lstStyle/>
                    <a:p>
                      <a:r>
                        <a:rPr lang="fr-FR" sz="1800" b="1" dirty="0" smtClean="0">
                          <a:effectLst/>
                          <a:latin typeface="Calibri" panose="020F0502020204030204" pitchFamily="34" charset="0"/>
                          <a:ea typeface="Calibri" panose="020F0502020204030204" pitchFamily="34" charset="0"/>
                          <a:cs typeface="Times New Roman" panose="02020603050405020304" pitchFamily="18" charset="0"/>
                        </a:rPr>
                        <a:t>Travail en ateliers  sur la semaine avec constitution de 4 groupes de besoin</a:t>
                      </a:r>
                      <a:endParaRPr lang="fr-FR" dirty="0"/>
                    </a:p>
                  </a:txBody>
                  <a:tcPr/>
                </a:tc>
                <a:tc>
                  <a:txBody>
                    <a:bodyPr/>
                    <a:lstStyle/>
                    <a:p>
                      <a:r>
                        <a:rPr lang="fr-FR" sz="1800" b="1" dirty="0" smtClean="0">
                          <a:effectLst/>
                          <a:latin typeface="Calibri" panose="020F0502020204030204" pitchFamily="34" charset="0"/>
                          <a:ea typeface="Calibri" panose="020F0502020204030204" pitchFamily="34" charset="0"/>
                          <a:cs typeface="Times New Roman" panose="02020603050405020304" pitchFamily="18" charset="0"/>
                        </a:rPr>
                        <a:t>Travail en binômes </a:t>
                      </a:r>
                      <a:endParaRPr lang="fr-FR" dirty="0"/>
                    </a:p>
                  </a:txBody>
                  <a:tcPr/>
                </a:tc>
                <a:tc>
                  <a:txBody>
                    <a:bodyPr/>
                    <a:lstStyle/>
                    <a:p>
                      <a:r>
                        <a:rPr lang="fr-FR" b="1" dirty="0" smtClean="0">
                          <a:latin typeface="Calibri" panose="020F0502020204030204" pitchFamily="34" charset="0"/>
                        </a:rPr>
                        <a:t>Travail individuel</a:t>
                      </a:r>
                      <a:endParaRPr lang="fr-FR" b="1" dirty="0">
                        <a:latin typeface="Calibri" panose="020F0502020204030204" pitchFamily="34" charset="0"/>
                      </a:endParaRPr>
                    </a:p>
                  </a:txBody>
                  <a:tcPr/>
                </a:tc>
                <a:extLst>
                  <a:ext uri="{0D108BD9-81ED-4DB2-BD59-A6C34878D82A}">
                    <a16:rowId xmlns:a16="http://schemas.microsoft.com/office/drawing/2014/main" val="3860449552"/>
                  </a:ext>
                </a:extLst>
              </a:tr>
              <a:tr h="2672971">
                <a:tc>
                  <a:txBody>
                    <a:bodyPr/>
                    <a:lstStyle/>
                    <a:p>
                      <a:r>
                        <a:rPr lang="fr-FR" dirty="0" smtClean="0">
                          <a:latin typeface="Calibri" panose="020F0502020204030204" pitchFamily="34" charset="0"/>
                        </a:rPr>
                        <a:t>Pour des situations de lecture et d’encodage, d’entraînement à la lecture à voix haute par exemple</a:t>
                      </a:r>
                      <a:endParaRPr lang="fr-FR" dirty="0">
                        <a:latin typeface="Calibri" panose="020F0502020204030204" pitchFamily="34" charset="0"/>
                      </a:endParaRPr>
                    </a:p>
                  </a:txBody>
                  <a:tcPr/>
                </a:tc>
                <a:tc>
                  <a:txBody>
                    <a:bodyPr/>
                    <a:lstStyle/>
                    <a:p>
                      <a:r>
                        <a:rPr lang="fr-FR" dirty="0" smtClean="0">
                          <a:latin typeface="Calibri" panose="020F0502020204030204" pitchFamily="34" charset="0"/>
                        </a:rPr>
                        <a:t>Deux possibilités :</a:t>
                      </a:r>
                    </a:p>
                    <a:p>
                      <a:r>
                        <a:rPr lang="fr-FR" dirty="0" smtClean="0">
                          <a:latin typeface="Calibri" panose="020F0502020204030204" pitchFamily="34" charset="0"/>
                        </a:rPr>
                        <a:t>- une séance courte quotidienne : un atelier par jour et rotation sur la semaine</a:t>
                      </a:r>
                    </a:p>
                    <a:p>
                      <a:r>
                        <a:rPr lang="fr-FR" dirty="0" smtClean="0">
                          <a:latin typeface="Calibri" panose="020F0502020204030204" pitchFamily="34" charset="0"/>
                        </a:rPr>
                        <a:t>- une séance longue : les quatre ateliers sont réalisés le même jour.</a:t>
                      </a:r>
                    </a:p>
                    <a:p>
                      <a:endParaRPr lang="fr-FR" dirty="0">
                        <a:latin typeface="Calibri" panose="020F0502020204030204" pitchFamily="34" charset="0"/>
                      </a:endParaRPr>
                    </a:p>
                  </a:txBody>
                  <a:tcPr/>
                </a:tc>
                <a:tc>
                  <a:txBody>
                    <a:bodyPr/>
                    <a:lstStyle/>
                    <a:p>
                      <a:r>
                        <a:rPr lang="fr-FR" dirty="0" smtClean="0">
                          <a:latin typeface="Calibri" panose="020F0502020204030204" pitchFamily="34" charset="0"/>
                        </a:rPr>
                        <a:t>Plusieurs séances sont nécessaires pour construire les rôles de chacun.</a:t>
                      </a:r>
                      <a:endParaRPr lang="fr-FR" dirty="0">
                        <a:latin typeface="Calibri" panose="020F0502020204030204" pitchFamily="34" charset="0"/>
                      </a:endParaRPr>
                    </a:p>
                  </a:txBody>
                  <a:tcPr/>
                </a:tc>
                <a:tc>
                  <a:txBody>
                    <a:bodyPr/>
                    <a:lstStyle/>
                    <a:p>
                      <a:r>
                        <a:rPr lang="fr-FR" dirty="0" smtClean="0">
                          <a:latin typeface="Calibri" panose="020F0502020204030204" pitchFamily="34" charset="0"/>
                        </a:rPr>
                        <a:t>Points de vigilance :</a:t>
                      </a:r>
                    </a:p>
                    <a:p>
                      <a:pPr marL="285750" indent="-285750">
                        <a:buFont typeface="Arial" panose="020B0604020202020204" pitchFamily="34" charset="0"/>
                        <a:buChar char="•"/>
                      </a:pPr>
                      <a:r>
                        <a:rPr lang="fr-FR" dirty="0" smtClean="0">
                          <a:latin typeface="Calibri" panose="020F0502020204030204" pitchFamily="34" charset="0"/>
                        </a:rPr>
                        <a:t>Explicitation des consignes</a:t>
                      </a:r>
                    </a:p>
                    <a:p>
                      <a:pPr marL="285750" indent="-285750">
                        <a:buFont typeface="Arial" panose="020B0604020202020204" pitchFamily="34" charset="0"/>
                        <a:buChar char="•"/>
                      </a:pPr>
                      <a:r>
                        <a:rPr lang="fr-FR" dirty="0" smtClean="0">
                          <a:latin typeface="Calibri" panose="020F0502020204030204" pitchFamily="34" charset="0"/>
                        </a:rPr>
                        <a:t>Qualité de l’activité</a:t>
                      </a:r>
                      <a:r>
                        <a:rPr lang="fr-FR" baseline="0" dirty="0" smtClean="0">
                          <a:latin typeface="Calibri" panose="020F0502020204030204" pitchFamily="34" charset="0"/>
                        </a:rPr>
                        <a:t> cognitive engagée</a:t>
                      </a:r>
                    </a:p>
                    <a:p>
                      <a:pPr marL="285750" indent="-285750">
                        <a:buFont typeface="Arial" panose="020B0604020202020204" pitchFamily="34" charset="0"/>
                        <a:buChar char="•"/>
                      </a:pPr>
                      <a:r>
                        <a:rPr lang="fr-FR" baseline="0" dirty="0" smtClean="0">
                          <a:latin typeface="Calibri" panose="020F0502020204030204" pitchFamily="34" charset="0"/>
                        </a:rPr>
                        <a:t>Activités de manipulations</a:t>
                      </a:r>
                    </a:p>
                    <a:p>
                      <a:pPr marL="285750" indent="-285750">
                        <a:buFont typeface="Arial" panose="020B0604020202020204" pitchFamily="34" charset="0"/>
                        <a:buChar char="•"/>
                      </a:pPr>
                      <a:r>
                        <a:rPr lang="fr-FR" baseline="0" dirty="0" smtClean="0">
                          <a:latin typeface="Calibri" panose="020F0502020204030204" pitchFamily="34" charset="0"/>
                        </a:rPr>
                        <a:t>Activités de lecture à voix haute et écriture</a:t>
                      </a:r>
                      <a:endParaRPr lang="fr-FR" dirty="0">
                        <a:latin typeface="Calibri" panose="020F0502020204030204" pitchFamily="34" charset="0"/>
                      </a:endParaRPr>
                    </a:p>
                  </a:txBody>
                  <a:tcPr/>
                </a:tc>
                <a:extLst>
                  <a:ext uri="{0D108BD9-81ED-4DB2-BD59-A6C34878D82A}">
                    <a16:rowId xmlns:a16="http://schemas.microsoft.com/office/drawing/2014/main" val="4106061098"/>
                  </a:ext>
                </a:extLst>
              </a:tr>
            </a:tbl>
          </a:graphicData>
        </a:graphic>
      </p:graphicFrame>
    </p:spTree>
    <p:extLst>
      <p:ext uri="{BB962C8B-B14F-4D97-AF65-F5344CB8AC3E}">
        <p14:creationId xmlns:p14="http://schemas.microsoft.com/office/powerpoint/2010/main" val="33091053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63352" y="260648"/>
            <a:ext cx="11809312" cy="720080"/>
          </a:xfrm>
        </p:spPr>
        <p:txBody>
          <a:bodyPr rtlCol="0">
            <a:noAutofit/>
          </a:bodyPr>
          <a:lstStyle/>
          <a:p>
            <a:r>
              <a:rPr lang="fr-FR" sz="2400" b="1" dirty="0">
                <a:solidFill>
                  <a:schemeClr val="accent1">
                    <a:lumMod val="60000"/>
                    <a:lumOff val="40000"/>
                  </a:schemeClr>
                </a:solidFill>
                <a:latin typeface="Calibri" panose="020F0502020204030204" pitchFamily="34" charset="0"/>
              </a:rPr>
              <a:t>Comment enseigner la fluence de lecture en classe, repères pédagogiques et didactiques ? </a:t>
            </a:r>
            <a:r>
              <a:rPr lang="fr-FR" dirty="0">
                <a:solidFill>
                  <a:schemeClr val="accent1">
                    <a:lumMod val="60000"/>
                    <a:lumOff val="40000"/>
                  </a:schemeClr>
                </a:solidFill>
              </a:rPr>
              <a:t/>
            </a:r>
            <a:br>
              <a:rPr lang="fr-FR" dirty="0">
                <a:solidFill>
                  <a:schemeClr val="accent1">
                    <a:lumMod val="60000"/>
                    <a:lumOff val="40000"/>
                  </a:schemeClr>
                </a:solidFill>
              </a:rPr>
            </a:br>
            <a:endParaRPr lang="fr-FR" sz="2400" dirty="0">
              <a:solidFill>
                <a:schemeClr val="accent1">
                  <a:lumMod val="60000"/>
                  <a:lumOff val="40000"/>
                </a:schemeClr>
              </a:solidFill>
            </a:endParaRPr>
          </a:p>
        </p:txBody>
      </p:sp>
      <p:sp>
        <p:nvSpPr>
          <p:cNvPr id="3" name="ZoneTexte 2"/>
          <p:cNvSpPr txBox="1"/>
          <p:nvPr/>
        </p:nvSpPr>
        <p:spPr>
          <a:xfrm>
            <a:off x="479376" y="658091"/>
            <a:ext cx="1137726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b="1" dirty="0" smtClean="0">
                <a:solidFill>
                  <a:srgbClr val="404040"/>
                </a:solidFill>
                <a:latin typeface="Calibri" panose="020F0502020204030204" pitchFamily="34" charset="0"/>
              </a:rPr>
              <a:t>En résumé : </a:t>
            </a:r>
            <a:endParaRPr kumimoji="0" lang="fr-FR" sz="2000" b="0" i="0" u="none" strike="noStrike" kern="1200" cap="none" spc="0" normalizeH="0" baseline="0" noProof="0" dirty="0">
              <a:ln>
                <a:noFill/>
              </a:ln>
              <a:solidFill>
                <a:srgbClr val="404040"/>
              </a:solidFill>
              <a:effectLst/>
              <a:uLnTx/>
              <a:uFillTx/>
              <a:latin typeface="Calibri" panose="020F0502020204030204" pitchFamily="34" charset="0"/>
              <a:ea typeface="+mn-ea"/>
              <a:cs typeface="+mn-cs"/>
            </a:endParaRPr>
          </a:p>
        </p:txBody>
      </p:sp>
      <p:graphicFrame>
        <p:nvGraphicFramePr>
          <p:cNvPr id="5" name="Diagramme 4"/>
          <p:cNvGraphicFramePr/>
          <p:nvPr>
            <p:extLst>
              <p:ext uri="{D42A27DB-BD31-4B8C-83A1-F6EECF244321}">
                <p14:modId xmlns:p14="http://schemas.microsoft.com/office/powerpoint/2010/main" val="288504183"/>
              </p:ext>
            </p:extLst>
          </p:nvPr>
        </p:nvGraphicFramePr>
        <p:xfrm>
          <a:off x="335360" y="665303"/>
          <a:ext cx="11305256" cy="548024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cxnSp>
        <p:nvCxnSpPr>
          <p:cNvPr id="7" name="Connecteur droit 6"/>
          <p:cNvCxnSpPr/>
          <p:nvPr/>
        </p:nvCxnSpPr>
        <p:spPr>
          <a:xfrm>
            <a:off x="3215680" y="2852936"/>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Connecteur droit 8"/>
          <p:cNvCxnSpPr/>
          <p:nvPr/>
        </p:nvCxnSpPr>
        <p:spPr>
          <a:xfrm flipV="1">
            <a:off x="4223792" y="1556792"/>
            <a:ext cx="576064" cy="576065"/>
          </a:xfrm>
          <a:prstGeom prst="line">
            <a:avLst/>
          </a:prstGeom>
        </p:spPr>
        <p:style>
          <a:lnRef idx="1">
            <a:schemeClr val="accent1"/>
          </a:lnRef>
          <a:fillRef idx="0">
            <a:schemeClr val="accent1"/>
          </a:fillRef>
          <a:effectRef idx="0">
            <a:schemeClr val="accent1"/>
          </a:effectRef>
          <a:fontRef idx="minor">
            <a:schemeClr val="tx1"/>
          </a:fontRef>
        </p:style>
      </p:cxnSp>
      <p:sp>
        <p:nvSpPr>
          <p:cNvPr id="14" name="Ellipse 13"/>
          <p:cNvSpPr/>
          <p:nvPr/>
        </p:nvSpPr>
        <p:spPr>
          <a:xfrm>
            <a:off x="7012302" y="4487685"/>
            <a:ext cx="1584177" cy="1570572"/>
          </a:xfrm>
          <a:prstGeom prst="ellipse">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smtClean="0"/>
              <a:t>Relation d’analogie</a:t>
            </a:r>
          </a:p>
          <a:p>
            <a:pPr algn="ctr"/>
            <a:r>
              <a:rPr lang="fr-FR" sz="1400" dirty="0" smtClean="0"/>
              <a:t>-</a:t>
            </a:r>
            <a:r>
              <a:rPr lang="fr-FR" sz="1400" dirty="0" err="1" smtClean="0"/>
              <a:t>ien</a:t>
            </a:r>
            <a:r>
              <a:rPr lang="fr-FR" sz="1400" dirty="0" smtClean="0"/>
              <a:t>  </a:t>
            </a:r>
            <a:endParaRPr lang="fr-FR" sz="1400" dirty="0"/>
          </a:p>
        </p:txBody>
      </p:sp>
      <p:sp>
        <p:nvSpPr>
          <p:cNvPr id="15" name="Ellipse 14"/>
          <p:cNvSpPr/>
          <p:nvPr/>
        </p:nvSpPr>
        <p:spPr>
          <a:xfrm>
            <a:off x="8090140" y="5145083"/>
            <a:ext cx="1859807" cy="1638698"/>
          </a:xfrm>
          <a:prstGeom prst="ellipse">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smtClean="0"/>
              <a:t>Relation</a:t>
            </a:r>
            <a:r>
              <a:rPr lang="fr-FR" dirty="0" smtClean="0"/>
              <a:t> </a:t>
            </a:r>
            <a:r>
              <a:rPr lang="fr-FR" sz="1400" dirty="0" smtClean="0"/>
              <a:t>morpho </a:t>
            </a:r>
            <a:r>
              <a:rPr lang="fr-FR" sz="1400" dirty="0" err="1" smtClean="0"/>
              <a:t>dérivationnele</a:t>
            </a:r>
            <a:r>
              <a:rPr lang="fr-FR" sz="1400" dirty="0" smtClean="0"/>
              <a:t> –</a:t>
            </a:r>
            <a:r>
              <a:rPr lang="fr-FR" sz="1400" dirty="0" err="1" smtClean="0"/>
              <a:t>ette</a:t>
            </a:r>
            <a:r>
              <a:rPr lang="fr-FR" sz="1400" dirty="0" smtClean="0"/>
              <a:t>  </a:t>
            </a:r>
            <a:r>
              <a:rPr lang="fr-FR" sz="1400" dirty="0" err="1" smtClean="0"/>
              <a:t>octo</a:t>
            </a:r>
            <a:r>
              <a:rPr lang="fr-FR" sz="1400" dirty="0" smtClean="0"/>
              <a:t>-</a:t>
            </a:r>
          </a:p>
          <a:p>
            <a:pPr algn="ctr"/>
            <a:r>
              <a:rPr lang="fr-FR" sz="1400" dirty="0"/>
              <a:t>v</a:t>
            </a:r>
            <a:r>
              <a:rPr lang="fr-FR" sz="1400" dirty="0" smtClean="0"/>
              <a:t>ent </a:t>
            </a:r>
            <a:endParaRPr lang="fr-FR" sz="1400" dirty="0"/>
          </a:p>
        </p:txBody>
      </p:sp>
      <p:sp>
        <p:nvSpPr>
          <p:cNvPr id="16" name="Ellipse 15"/>
          <p:cNvSpPr/>
          <p:nvPr/>
        </p:nvSpPr>
        <p:spPr>
          <a:xfrm>
            <a:off x="9462932" y="4255568"/>
            <a:ext cx="1872208" cy="1584176"/>
          </a:xfrm>
          <a:prstGeom prst="ellipse">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smtClean="0"/>
              <a:t>Relation morpho  flexionnelle</a:t>
            </a:r>
          </a:p>
          <a:p>
            <a:pPr algn="ctr"/>
            <a:r>
              <a:rPr lang="fr-FR" sz="1400" dirty="0" smtClean="0"/>
              <a:t>-</a:t>
            </a:r>
            <a:r>
              <a:rPr lang="fr-FR" sz="1400" dirty="0" err="1" smtClean="0"/>
              <a:t>ent</a:t>
            </a:r>
            <a:endParaRPr lang="fr-FR" sz="1400" dirty="0" smtClean="0"/>
          </a:p>
          <a:p>
            <a:pPr algn="ctr"/>
            <a:r>
              <a:rPr lang="fr-FR" sz="1400" dirty="0" smtClean="0"/>
              <a:t>-s</a:t>
            </a:r>
            <a:endParaRPr lang="fr-FR" sz="1400" dirty="0"/>
          </a:p>
        </p:txBody>
      </p:sp>
      <p:sp>
        <p:nvSpPr>
          <p:cNvPr id="17" name="Ellipse 16"/>
          <p:cNvSpPr/>
          <p:nvPr/>
        </p:nvSpPr>
        <p:spPr>
          <a:xfrm>
            <a:off x="10585029" y="5592058"/>
            <a:ext cx="1448804" cy="1412775"/>
          </a:xfrm>
          <a:prstGeom prst="ellipse">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smtClean="0"/>
              <a:t>Lettres muettes</a:t>
            </a:r>
          </a:p>
          <a:p>
            <a:pPr algn="ctr"/>
            <a:r>
              <a:rPr lang="fr-FR" sz="1400" dirty="0" smtClean="0"/>
              <a:t>lait </a:t>
            </a:r>
          </a:p>
          <a:p>
            <a:pPr algn="ctr"/>
            <a:r>
              <a:rPr lang="fr-FR" sz="1400" dirty="0"/>
              <a:t>a</a:t>
            </a:r>
            <a:r>
              <a:rPr lang="fr-FR" sz="1400" dirty="0" smtClean="0"/>
              <a:t>mies </a:t>
            </a:r>
            <a:endParaRPr lang="fr-FR" sz="1400" dirty="0"/>
          </a:p>
        </p:txBody>
      </p:sp>
      <p:cxnSp>
        <p:nvCxnSpPr>
          <p:cNvPr id="20" name="Connecteur droit 19"/>
          <p:cNvCxnSpPr/>
          <p:nvPr/>
        </p:nvCxnSpPr>
        <p:spPr>
          <a:xfrm flipV="1">
            <a:off x="7410314" y="2255761"/>
            <a:ext cx="1552467" cy="482769"/>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Connecteur droit 23"/>
          <p:cNvCxnSpPr/>
          <p:nvPr/>
        </p:nvCxnSpPr>
        <p:spPr>
          <a:xfrm>
            <a:off x="7437366" y="2702815"/>
            <a:ext cx="1597423" cy="595589"/>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Connecteur droit 25"/>
          <p:cNvCxnSpPr/>
          <p:nvPr/>
        </p:nvCxnSpPr>
        <p:spPr>
          <a:xfrm>
            <a:off x="7437366" y="2702815"/>
            <a:ext cx="1547893" cy="1090268"/>
          </a:xfrm>
          <a:prstGeom prst="line">
            <a:avLst/>
          </a:prstGeom>
        </p:spPr>
        <p:style>
          <a:lnRef idx="1">
            <a:schemeClr val="accent1"/>
          </a:lnRef>
          <a:fillRef idx="0">
            <a:schemeClr val="accent1"/>
          </a:fillRef>
          <a:effectRef idx="0">
            <a:schemeClr val="accent1"/>
          </a:effectRef>
          <a:fontRef idx="minor">
            <a:schemeClr val="tx1"/>
          </a:fontRef>
        </p:style>
      </p:cxnSp>
      <p:cxnSp>
        <p:nvCxnSpPr>
          <p:cNvPr id="30" name="Connecteur droit 29"/>
          <p:cNvCxnSpPr/>
          <p:nvPr/>
        </p:nvCxnSpPr>
        <p:spPr>
          <a:xfrm flipH="1">
            <a:off x="8989833" y="4280573"/>
            <a:ext cx="382160" cy="864510"/>
          </a:xfrm>
          <a:prstGeom prst="line">
            <a:avLst/>
          </a:prstGeom>
        </p:spPr>
        <p:style>
          <a:lnRef idx="1">
            <a:schemeClr val="accent1"/>
          </a:lnRef>
          <a:fillRef idx="0">
            <a:schemeClr val="accent1"/>
          </a:fillRef>
          <a:effectRef idx="0">
            <a:schemeClr val="accent1"/>
          </a:effectRef>
          <a:fontRef idx="minor">
            <a:schemeClr val="tx1"/>
          </a:fontRef>
        </p:style>
      </p:cxnSp>
      <p:cxnSp>
        <p:nvCxnSpPr>
          <p:cNvPr id="34" name="Connecteur droit 33"/>
          <p:cNvCxnSpPr>
            <a:stCxn id="17" idx="2"/>
          </p:cNvCxnSpPr>
          <p:nvPr/>
        </p:nvCxnSpPr>
        <p:spPr>
          <a:xfrm flipH="1" flipV="1">
            <a:off x="9359477" y="4254794"/>
            <a:ext cx="1225552" cy="2043652"/>
          </a:xfrm>
          <a:prstGeom prst="line">
            <a:avLst/>
          </a:prstGeom>
        </p:spPr>
        <p:style>
          <a:lnRef idx="1">
            <a:schemeClr val="accent1"/>
          </a:lnRef>
          <a:fillRef idx="0">
            <a:schemeClr val="accent1"/>
          </a:fillRef>
          <a:effectRef idx="0">
            <a:schemeClr val="accent1"/>
          </a:effectRef>
          <a:fontRef idx="minor">
            <a:schemeClr val="tx1"/>
          </a:fontRef>
        </p:style>
      </p:cxnSp>
      <p:cxnSp>
        <p:nvCxnSpPr>
          <p:cNvPr id="37" name="Connecteur droit 36"/>
          <p:cNvCxnSpPr>
            <a:endCxn id="14" idx="7"/>
          </p:cNvCxnSpPr>
          <p:nvPr/>
        </p:nvCxnSpPr>
        <p:spPr>
          <a:xfrm flipH="1">
            <a:off x="8364482" y="4238228"/>
            <a:ext cx="1007511" cy="479462"/>
          </a:xfrm>
          <a:prstGeom prst="line">
            <a:avLst/>
          </a:prstGeom>
        </p:spPr>
        <p:style>
          <a:lnRef idx="1">
            <a:schemeClr val="accent1"/>
          </a:lnRef>
          <a:fillRef idx="0">
            <a:schemeClr val="accent1"/>
          </a:fillRef>
          <a:effectRef idx="0">
            <a:schemeClr val="accent1"/>
          </a:effectRef>
          <a:fontRef idx="minor">
            <a:schemeClr val="tx1"/>
          </a:fontRef>
        </p:style>
      </p:cxnSp>
      <p:cxnSp>
        <p:nvCxnSpPr>
          <p:cNvPr id="39" name="Connecteur droit 38"/>
          <p:cNvCxnSpPr>
            <a:endCxn id="16" idx="1"/>
          </p:cNvCxnSpPr>
          <p:nvPr/>
        </p:nvCxnSpPr>
        <p:spPr>
          <a:xfrm>
            <a:off x="9376467" y="4255568"/>
            <a:ext cx="360644" cy="231997"/>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435547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59310" y="260648"/>
            <a:ext cx="11809312" cy="720080"/>
          </a:xfrm>
        </p:spPr>
        <p:txBody>
          <a:bodyPr rtlCol="0">
            <a:noAutofit/>
          </a:bodyPr>
          <a:lstStyle/>
          <a:p>
            <a:r>
              <a:rPr lang="fr-FR" sz="2800" b="1" dirty="0" smtClean="0">
                <a:solidFill>
                  <a:schemeClr val="accent1">
                    <a:lumMod val="60000"/>
                    <a:lumOff val="40000"/>
                  </a:schemeClr>
                </a:solidFill>
                <a:latin typeface="Calibri" panose="020F0502020204030204" pitchFamily="34" charset="0"/>
              </a:rPr>
              <a:t/>
            </a:r>
            <a:br>
              <a:rPr lang="fr-FR" sz="2800" b="1" dirty="0" smtClean="0">
                <a:solidFill>
                  <a:schemeClr val="accent1">
                    <a:lumMod val="60000"/>
                    <a:lumOff val="40000"/>
                  </a:schemeClr>
                </a:solidFill>
                <a:latin typeface="Calibri" panose="020F0502020204030204" pitchFamily="34" charset="0"/>
              </a:rPr>
            </a:br>
            <a:r>
              <a:rPr lang="fr-FR" sz="2800" b="1" dirty="0">
                <a:solidFill>
                  <a:schemeClr val="accent1">
                    <a:lumMod val="60000"/>
                    <a:lumOff val="40000"/>
                  </a:schemeClr>
                </a:solidFill>
                <a:latin typeface="Calibri" panose="020F0502020204030204" pitchFamily="34" charset="0"/>
              </a:rPr>
              <a:t/>
            </a:r>
            <a:br>
              <a:rPr lang="fr-FR" sz="2800" b="1" dirty="0">
                <a:solidFill>
                  <a:schemeClr val="accent1">
                    <a:lumMod val="60000"/>
                    <a:lumOff val="40000"/>
                  </a:schemeClr>
                </a:solidFill>
                <a:latin typeface="Calibri" panose="020F0502020204030204" pitchFamily="34" charset="0"/>
              </a:rPr>
            </a:br>
            <a:r>
              <a:rPr lang="fr-FR" sz="2800" b="1" dirty="0" smtClean="0">
                <a:solidFill>
                  <a:schemeClr val="accent1">
                    <a:lumMod val="60000"/>
                    <a:lumOff val="40000"/>
                  </a:schemeClr>
                </a:solidFill>
                <a:latin typeface="Calibri" panose="020F0502020204030204" pitchFamily="34" charset="0"/>
              </a:rPr>
              <a:t/>
            </a:r>
            <a:br>
              <a:rPr lang="fr-FR" sz="2800" b="1" dirty="0" smtClean="0">
                <a:solidFill>
                  <a:schemeClr val="accent1">
                    <a:lumMod val="60000"/>
                    <a:lumOff val="40000"/>
                  </a:schemeClr>
                </a:solidFill>
                <a:latin typeface="Calibri" panose="020F0502020204030204" pitchFamily="34" charset="0"/>
              </a:rPr>
            </a:br>
            <a:r>
              <a:rPr lang="fr-FR" sz="2800" b="1" dirty="0" smtClean="0">
                <a:solidFill>
                  <a:schemeClr val="accent1">
                    <a:lumMod val="60000"/>
                    <a:lumOff val="40000"/>
                  </a:schemeClr>
                </a:solidFill>
                <a:latin typeface="Calibri" panose="020F0502020204030204" pitchFamily="34" charset="0"/>
              </a:rPr>
              <a:t>Comment </a:t>
            </a:r>
            <a:r>
              <a:rPr lang="fr-FR" sz="2800" b="1" dirty="0">
                <a:solidFill>
                  <a:schemeClr val="accent1">
                    <a:lumMod val="60000"/>
                    <a:lumOff val="40000"/>
                  </a:schemeClr>
                </a:solidFill>
                <a:latin typeface="Calibri" panose="020F0502020204030204" pitchFamily="34" charset="0"/>
              </a:rPr>
              <a:t>enseigner la fluence de lecture en </a:t>
            </a:r>
            <a:r>
              <a:rPr lang="fr-FR" sz="2800" b="1" dirty="0" smtClean="0">
                <a:solidFill>
                  <a:schemeClr val="accent1">
                    <a:lumMod val="60000"/>
                    <a:lumOff val="40000"/>
                  </a:schemeClr>
                </a:solidFill>
                <a:latin typeface="Calibri" panose="020F0502020204030204" pitchFamily="34" charset="0"/>
              </a:rPr>
              <a:t>classe ? </a:t>
            </a:r>
            <a:br>
              <a:rPr lang="fr-FR" sz="2800" b="1" dirty="0" smtClean="0">
                <a:solidFill>
                  <a:schemeClr val="accent1">
                    <a:lumMod val="60000"/>
                    <a:lumOff val="40000"/>
                  </a:schemeClr>
                </a:solidFill>
                <a:latin typeface="Calibri" panose="020F0502020204030204" pitchFamily="34" charset="0"/>
              </a:rPr>
            </a:br>
            <a:r>
              <a:rPr lang="fr-FR" sz="2400" b="1" dirty="0" smtClean="0">
                <a:solidFill>
                  <a:schemeClr val="accent1">
                    <a:lumMod val="60000"/>
                    <a:lumOff val="40000"/>
                  </a:schemeClr>
                </a:solidFill>
                <a:latin typeface="Calibri" panose="020F0502020204030204" pitchFamily="34" charset="0"/>
              </a:rPr>
              <a:t>Des outils, des pistes, des activités  </a:t>
            </a:r>
            <a:endParaRPr lang="fr-FR" sz="2400" b="1" dirty="0">
              <a:solidFill>
                <a:schemeClr val="accent1">
                  <a:lumMod val="60000"/>
                  <a:lumOff val="40000"/>
                </a:schemeClr>
              </a:solidFill>
              <a:latin typeface="Calibri" panose="020F0502020204030204" pitchFamily="34" charset="0"/>
            </a:endParaRPr>
          </a:p>
        </p:txBody>
      </p:sp>
      <p:sp>
        <p:nvSpPr>
          <p:cNvPr id="3" name="ZoneTexte 2"/>
          <p:cNvSpPr txBox="1"/>
          <p:nvPr/>
        </p:nvSpPr>
        <p:spPr>
          <a:xfrm>
            <a:off x="263352" y="775113"/>
            <a:ext cx="11377264" cy="59093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200" b="1" i="0" u="none" strike="noStrike" kern="1200" cap="none" spc="0" normalizeH="0" baseline="0" noProof="0" dirty="0">
              <a:ln>
                <a:noFill/>
              </a:ln>
              <a:solidFill>
                <a:srgbClr val="404040"/>
              </a:solidFill>
              <a:effectLst/>
              <a:uLnTx/>
              <a:uFillTx/>
              <a:latin typeface="Calibri" panose="020F0502020204030204" pitchFamily="34" charset="0"/>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Tx/>
              <a:buChar char="-"/>
              <a:tabLst/>
              <a:defRPr/>
            </a:pPr>
            <a:r>
              <a:rPr kumimoji="0" lang="fr-FR" sz="2400" b="0" i="0" u="none" strike="noStrike" kern="1200" cap="none" spc="0" normalizeH="0" baseline="0" noProof="0" dirty="0">
                <a:ln>
                  <a:noFill/>
                </a:ln>
                <a:solidFill>
                  <a:srgbClr val="404040"/>
                </a:solidFill>
                <a:effectLst/>
                <a:uLnTx/>
                <a:uFillTx/>
                <a:latin typeface="Calibri" panose="020F0502020204030204" pitchFamily="34" charset="0"/>
                <a:ea typeface="+mn-ea"/>
                <a:cs typeface="+mn-cs"/>
              </a:rPr>
              <a:t>Guides pour enseigner la lecture et l’écriture au CP et au CE1 </a:t>
            </a:r>
            <a:endParaRPr kumimoji="0" lang="fr-FR" sz="2400" b="0" i="0" u="none" strike="noStrike" kern="1200" cap="none" spc="0" normalizeH="0" baseline="0" noProof="0" dirty="0" smtClean="0">
              <a:ln>
                <a:noFill/>
              </a:ln>
              <a:solidFill>
                <a:srgbClr val="404040"/>
              </a:solidFill>
              <a:effectLst/>
              <a:uLnTx/>
              <a:uFillTx/>
              <a:latin typeface="Calibri" panose="020F0502020204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dirty="0">
              <a:ln>
                <a:noFill/>
              </a:ln>
              <a:solidFill>
                <a:srgbClr val="404040"/>
              </a:solidFill>
              <a:effectLst/>
              <a:uLnTx/>
              <a:uFillTx/>
              <a:latin typeface="Calibri" panose="020F0502020204030204" pitchFamily="34" charset="0"/>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Tx/>
              <a:buChar char="-"/>
              <a:tabLst/>
              <a:defRPr/>
            </a:pPr>
            <a:r>
              <a:rPr kumimoji="0" lang="fr-FR" sz="2400" b="0" i="0" u="none" strike="noStrike" kern="1200" cap="none" spc="0" normalizeH="0" baseline="0" noProof="0" dirty="0" smtClean="0">
                <a:ln>
                  <a:noFill/>
                </a:ln>
                <a:solidFill>
                  <a:srgbClr val="404040"/>
                </a:solidFill>
                <a:effectLst/>
                <a:uLnTx/>
                <a:uFillTx/>
                <a:latin typeface="Calibri" panose="020F0502020204030204" pitchFamily="34" charset="0"/>
                <a:ea typeface="+mn-ea"/>
                <a:cs typeface="+mn-cs"/>
              </a:rPr>
              <a:t>Document </a:t>
            </a:r>
            <a:r>
              <a:rPr kumimoji="0" lang="fr-FR" sz="2400" b="0" i="0" u="none" strike="noStrike" kern="1200" cap="none" spc="0" normalizeH="0" baseline="0" noProof="0" dirty="0">
                <a:ln>
                  <a:noFill/>
                </a:ln>
                <a:solidFill>
                  <a:srgbClr val="404040"/>
                </a:solidFill>
                <a:effectLst/>
                <a:uLnTx/>
                <a:uFillTx/>
                <a:latin typeface="Calibri" panose="020F0502020204030204" pitchFamily="34" charset="0"/>
                <a:ea typeface="+mn-ea"/>
                <a:cs typeface="+mn-cs"/>
              </a:rPr>
              <a:t>EDUSCOL Français cycle 2 - Lecture et compréhension de l'écrit  </a:t>
            </a:r>
            <a:endParaRPr kumimoji="0" lang="fr-FR" sz="2400" b="0" i="0" u="none" strike="noStrike" kern="1200" cap="none" spc="0" normalizeH="0" baseline="0" noProof="0" dirty="0" smtClean="0">
              <a:ln>
                <a:noFill/>
              </a:ln>
              <a:solidFill>
                <a:srgbClr val="404040"/>
              </a:solidFill>
              <a:effectLst/>
              <a:uLnTx/>
              <a:uFillTx/>
              <a:latin typeface="Calibri" panose="020F0502020204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404040"/>
                </a:solidFill>
                <a:effectLst/>
                <a:uLnTx/>
                <a:uFillTx/>
                <a:latin typeface="Calibri" panose="020F0502020204030204" pitchFamily="34" charset="0"/>
                <a:ea typeface="+mn-ea"/>
                <a:cs typeface="+mn-cs"/>
              </a:rPr>
              <a:t> </a:t>
            </a:r>
            <a:r>
              <a:rPr kumimoji="0" lang="fr-FR" sz="2400" b="0" i="0" u="none" strike="noStrike" kern="1200" cap="none" spc="0" normalizeH="0" baseline="0" noProof="0" dirty="0" smtClean="0">
                <a:ln>
                  <a:noFill/>
                </a:ln>
                <a:solidFill>
                  <a:srgbClr val="404040"/>
                </a:solidFill>
                <a:effectLst/>
                <a:uLnTx/>
                <a:uFillTx/>
                <a:latin typeface="Calibri" panose="020F0502020204030204" pitchFamily="34" charset="0"/>
                <a:ea typeface="+mn-ea"/>
                <a:cs typeface="+mn-cs"/>
              </a:rPr>
              <a:t>     </a:t>
            </a:r>
            <a:r>
              <a:rPr kumimoji="0" lang="fr-FR" sz="2400" b="0" i="0" u="none" strike="noStrike" kern="1200" cap="none" spc="0" normalizeH="0" baseline="0" noProof="0" dirty="0">
                <a:ln>
                  <a:noFill/>
                </a:ln>
                <a:solidFill>
                  <a:srgbClr val="404040"/>
                </a:solidFill>
                <a:effectLst/>
                <a:uLnTx/>
                <a:uFillTx/>
                <a:latin typeface="Calibri" panose="020F0502020204030204" pitchFamily="34" charset="0"/>
                <a:ea typeface="+mn-ea"/>
                <a:cs typeface="+mn-cs"/>
              </a:rPr>
              <a:t>Identifier les mots au cycle 2 Quelques exemples d'activités pour automatiser </a:t>
            </a:r>
            <a:r>
              <a:rPr kumimoji="0" lang="fr-FR" sz="2400" b="0" i="0" u="none" strike="noStrike" kern="1200" cap="none" spc="0" normalizeH="0" baseline="0" noProof="0" dirty="0" smtClean="0">
                <a:ln>
                  <a:noFill/>
                </a:ln>
                <a:solidFill>
                  <a:srgbClr val="404040"/>
                </a:solidFill>
                <a:effectLst/>
                <a:uLnTx/>
                <a:uFillTx/>
                <a:latin typeface="Calibri" panose="020F0502020204030204" pitchFamily="34" charset="0"/>
                <a:ea typeface="+mn-ea"/>
                <a:cs typeface="+mn-cs"/>
              </a:rPr>
              <a:t>le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404040"/>
                </a:solidFill>
                <a:effectLst/>
                <a:uLnTx/>
                <a:uFillTx/>
                <a:latin typeface="Calibri" panose="020F0502020204030204" pitchFamily="34" charset="0"/>
                <a:ea typeface="+mn-ea"/>
                <a:cs typeface="+mn-cs"/>
              </a:rPr>
              <a:t> </a:t>
            </a:r>
            <a:r>
              <a:rPr kumimoji="0" lang="fr-FR" sz="2400" b="0" i="0" u="none" strike="noStrike" kern="1200" cap="none" spc="0" normalizeH="0" baseline="0" noProof="0" dirty="0" smtClean="0">
                <a:ln>
                  <a:noFill/>
                </a:ln>
                <a:solidFill>
                  <a:srgbClr val="404040"/>
                </a:solidFill>
                <a:effectLst/>
                <a:uLnTx/>
                <a:uFillTx/>
                <a:latin typeface="Calibri" panose="020F0502020204030204" pitchFamily="34" charset="0"/>
                <a:ea typeface="+mn-ea"/>
                <a:cs typeface="+mn-cs"/>
              </a:rPr>
              <a:t>     décodage</a:t>
            </a:r>
            <a:r>
              <a:rPr kumimoji="0" lang="fr-FR" sz="2400" b="0" i="0" u="none" strike="noStrike" kern="1200" cap="none" spc="0" normalizeH="0" baseline="0" noProof="0" dirty="0">
                <a:ln>
                  <a:noFill/>
                </a:ln>
                <a:solidFill>
                  <a:srgbClr val="404040"/>
                </a:solidFill>
                <a:effectLst/>
                <a:uLnTx/>
                <a:uFillTx/>
                <a:latin typeface="Calibri" panose="020F0502020204030204" pitchFamily="34" charset="0"/>
                <a:ea typeface="+mn-ea"/>
                <a:cs typeface="+mn-cs"/>
              </a:rPr>
              <a:t>: </a:t>
            </a:r>
            <a:endParaRPr kumimoji="0" lang="fr-FR" sz="2400" b="0" i="0" u="none" strike="noStrike" kern="1200" cap="none" spc="0" normalizeH="0" baseline="0" noProof="0" dirty="0" smtClean="0">
              <a:ln>
                <a:noFill/>
              </a:ln>
              <a:solidFill>
                <a:srgbClr val="404040"/>
              </a:solidFill>
              <a:effectLst/>
              <a:uLnTx/>
              <a:uFillTx/>
              <a:latin typeface="Calibri" panose="020F0502020204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404040"/>
                </a:solidFill>
                <a:effectLst/>
                <a:uLnTx/>
                <a:uFillTx/>
                <a:latin typeface="Calibri" panose="020F0502020204030204" pitchFamily="34" charset="0"/>
                <a:ea typeface="+mn-ea"/>
                <a:cs typeface="+mn-cs"/>
              </a:rPr>
              <a:t> </a:t>
            </a:r>
            <a:r>
              <a:rPr kumimoji="0" lang="fr-FR" sz="2400" b="0" i="0" u="none" strike="noStrike" kern="1200" cap="none" spc="0" normalizeH="0" baseline="0" noProof="0" dirty="0" smtClean="0">
                <a:ln>
                  <a:noFill/>
                </a:ln>
                <a:solidFill>
                  <a:srgbClr val="404040"/>
                </a:solidFill>
                <a:effectLst/>
                <a:uLnTx/>
                <a:uFillTx/>
                <a:latin typeface="Calibri" panose="020F0502020204030204" pitchFamily="34" charset="0"/>
                <a:ea typeface="+mn-ea"/>
                <a:cs typeface="+mn-cs"/>
              </a:rPr>
              <a:t>     </a:t>
            </a:r>
            <a:r>
              <a:rPr kumimoji="0" lang="fr-FR" sz="2000" b="0" i="0" u="none" strike="noStrike" kern="1200" cap="none" spc="0" normalizeH="0" baseline="0" noProof="0" dirty="0">
                <a:ln>
                  <a:noFill/>
                </a:ln>
                <a:solidFill>
                  <a:srgbClr val="404040"/>
                </a:solidFill>
                <a:effectLst/>
                <a:uLnTx/>
                <a:uFillTx/>
                <a:latin typeface="Calibri" panose="020F0502020204030204" pitchFamily="34" charset="0"/>
                <a:ea typeface="+mn-ea"/>
                <a:cs typeface="+mn-cs"/>
                <a:hlinkClick r:id="rId3"/>
              </a:rPr>
              <a:t>https://eduscol.education.fr/cid107470/francais-cycle-2-lecture-et-comprehension-de-l-ecrit.html#lien1</a:t>
            </a:r>
            <a:r>
              <a:rPr kumimoji="0" lang="fr-FR" sz="2000" b="0" i="0" u="none" strike="noStrike" kern="1200" cap="none" spc="0" normalizeH="0" baseline="0" noProof="0" dirty="0">
                <a:ln>
                  <a:noFill/>
                </a:ln>
                <a:solidFill>
                  <a:srgbClr val="404040"/>
                </a:solidFill>
                <a:effectLst/>
                <a:uLnTx/>
                <a:uFillTx/>
                <a:latin typeface="Calibri" panose="020F0502020204030204" pitchFamily="34" charset="0"/>
                <a:ea typeface="+mn-ea"/>
                <a:cs typeface="+mn-cs"/>
              </a:rPr>
              <a:t> </a:t>
            </a:r>
            <a:endParaRPr kumimoji="0" lang="fr-FR" sz="2000" b="0" i="0" u="none" strike="noStrike" kern="1200" cap="none" spc="0" normalizeH="0" baseline="0" noProof="0" dirty="0" smtClean="0">
              <a:ln>
                <a:noFill/>
              </a:ln>
              <a:solidFill>
                <a:srgbClr val="404040"/>
              </a:solidFill>
              <a:effectLst/>
              <a:uLnTx/>
              <a:uFillTx/>
              <a:latin typeface="Calibri" panose="020F0502020204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smtClean="0">
                <a:ln>
                  <a:noFill/>
                </a:ln>
                <a:solidFill>
                  <a:srgbClr val="404040"/>
                </a:solidFill>
                <a:effectLst/>
                <a:uLnTx/>
                <a:uFillTx/>
                <a:latin typeface="Calibri" panose="020F0502020204030204" pitchFamily="34" charset="0"/>
                <a:ea typeface="+mn-ea"/>
                <a:cs typeface="+mn-cs"/>
              </a:rPr>
              <a:t> </a:t>
            </a:r>
          </a:p>
          <a:p>
            <a:pPr marL="342900" marR="0" lvl="0" indent="-342900" algn="l" defTabSz="914400" rtl="0" eaLnBrk="1" fontAlgn="auto" latinLnBrk="0" hangingPunct="1">
              <a:lnSpc>
                <a:spcPct val="100000"/>
              </a:lnSpc>
              <a:spcBef>
                <a:spcPts val="0"/>
              </a:spcBef>
              <a:spcAft>
                <a:spcPts val="0"/>
              </a:spcAft>
              <a:buClrTx/>
              <a:buSzTx/>
              <a:buFontTx/>
              <a:buChar char="-"/>
              <a:tabLst/>
              <a:defRPr/>
            </a:pPr>
            <a:r>
              <a:rPr kumimoji="0" lang="fr-FR" sz="2400" b="0" i="0" u="none" strike="noStrike" kern="1200" cap="none" spc="0" normalizeH="0" baseline="0" noProof="0" dirty="0" smtClean="0">
                <a:ln>
                  <a:noFill/>
                </a:ln>
                <a:solidFill>
                  <a:srgbClr val="404040"/>
                </a:solidFill>
                <a:effectLst/>
                <a:uLnTx/>
                <a:uFillTx/>
                <a:latin typeface="Calibri" panose="020F0502020204030204" pitchFamily="34" charset="0"/>
                <a:ea typeface="+mn-ea"/>
                <a:cs typeface="+mn-cs"/>
              </a:rPr>
              <a:t>Fluence de lecture – Editions La Cigale: </a:t>
            </a:r>
            <a:r>
              <a:rPr kumimoji="0" lang="fr-FR" sz="1800" b="0" i="0" u="none" strike="noStrike" kern="1200" cap="none" spc="0" normalizeH="0" baseline="0" noProof="0" dirty="0">
                <a:ln>
                  <a:noFill/>
                </a:ln>
                <a:solidFill>
                  <a:srgbClr val="67A2CE"/>
                </a:solidFill>
                <a:effectLst/>
                <a:uLnTx/>
                <a:uFillTx/>
                <a:latin typeface="Calibri" panose="020F0502020204030204" pitchFamily="34" charset="0"/>
                <a:ea typeface="+mn-ea"/>
                <a:cs typeface="+mn-cs"/>
                <a:hlinkClick r:id="rId4"/>
              </a:rPr>
              <a:t>le site des éditions La Cigale</a:t>
            </a:r>
            <a:endParaRPr kumimoji="0" lang="fr-FR" sz="1800" b="0" i="0" u="none" strike="noStrike" kern="1200" cap="none" spc="0" normalizeH="0" baseline="0" noProof="0" dirty="0" smtClean="0">
              <a:ln>
                <a:noFill/>
              </a:ln>
              <a:solidFill>
                <a:srgbClr val="404040"/>
              </a:solidFill>
              <a:effectLst/>
              <a:uLnTx/>
              <a:uFillTx/>
              <a:latin typeface="Calibri" panose="020F0502020204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dirty="0" smtClean="0">
              <a:ln>
                <a:noFill/>
              </a:ln>
              <a:solidFill>
                <a:srgbClr val="404040"/>
              </a:solidFill>
              <a:effectLst/>
              <a:uLnTx/>
              <a:uFillTx/>
              <a:latin typeface="Calibri" panose="020F0502020204030204" pitchFamily="34" charset="0"/>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Tx/>
              <a:buChar char="-"/>
              <a:tabLst/>
              <a:defRPr/>
            </a:pPr>
            <a:r>
              <a:rPr kumimoji="0" lang="fr-FR" sz="2400" b="0" i="0" u="none" strike="noStrike" kern="1200" cap="none" spc="0" normalizeH="0" baseline="0" noProof="0" dirty="0" smtClean="0">
                <a:ln>
                  <a:noFill/>
                </a:ln>
                <a:solidFill>
                  <a:srgbClr val="404040"/>
                </a:solidFill>
                <a:effectLst/>
                <a:uLnTx/>
                <a:uFillTx/>
                <a:latin typeface="Calibri" panose="020F0502020204030204" pitchFamily="34" charset="0"/>
                <a:ea typeface="+mn-ea"/>
                <a:cs typeface="+mn-cs"/>
              </a:rPr>
              <a:t>ELFE Evaluation de la </a:t>
            </a:r>
            <a:r>
              <a:rPr kumimoji="0" lang="fr-FR" sz="2400" b="0" i="0" u="none" strike="noStrike" kern="1200" cap="none" spc="0" normalizeH="0" baseline="0" noProof="0" dirty="0" err="1" smtClean="0">
                <a:ln>
                  <a:noFill/>
                </a:ln>
                <a:solidFill>
                  <a:srgbClr val="404040"/>
                </a:solidFill>
                <a:effectLst/>
                <a:uLnTx/>
                <a:uFillTx/>
                <a:latin typeface="Calibri" panose="020F0502020204030204" pitchFamily="34" charset="0"/>
                <a:ea typeface="+mn-ea"/>
                <a:cs typeface="+mn-cs"/>
              </a:rPr>
              <a:t>FluencE</a:t>
            </a:r>
            <a:r>
              <a:rPr kumimoji="0" lang="fr-FR" sz="2400" b="0" i="0" u="none" strike="noStrike" kern="1200" cap="none" spc="0" normalizeH="0" baseline="0" noProof="0" dirty="0" smtClean="0">
                <a:ln>
                  <a:noFill/>
                </a:ln>
                <a:solidFill>
                  <a:srgbClr val="404040"/>
                </a:solidFill>
                <a:effectLst/>
                <a:uLnTx/>
                <a:uFillTx/>
                <a:latin typeface="Calibri" panose="020F0502020204030204" pitchFamily="34" charset="0"/>
                <a:ea typeface="+mn-ea"/>
                <a:cs typeface="+mn-cs"/>
              </a:rPr>
              <a:t> :  </a:t>
            </a:r>
            <a:r>
              <a:rPr kumimoji="0" lang="fr-FR" sz="2400" b="0" i="0" u="none" strike="noStrike" kern="1200" cap="none" spc="0" normalizeH="0" baseline="0" noProof="0" dirty="0" smtClean="0">
                <a:ln>
                  <a:noFill/>
                </a:ln>
                <a:solidFill>
                  <a:srgbClr val="404040"/>
                </a:solidFill>
                <a:effectLst/>
                <a:uLnTx/>
                <a:uFillTx/>
                <a:latin typeface="Calibri" panose="020F0502020204030204" pitchFamily="34" charset="0"/>
                <a:ea typeface="+mn-ea"/>
                <a:cs typeface="+mn-cs"/>
                <a:hlinkClick r:id="rId5"/>
              </a:rPr>
              <a:t>http</a:t>
            </a:r>
            <a:r>
              <a:rPr kumimoji="0" lang="fr-FR" sz="2400" b="0" i="0" u="none" strike="noStrike" kern="1200" cap="none" spc="0" normalizeH="0" baseline="0" noProof="0" dirty="0">
                <a:ln>
                  <a:noFill/>
                </a:ln>
                <a:solidFill>
                  <a:srgbClr val="404040"/>
                </a:solidFill>
                <a:effectLst/>
                <a:uLnTx/>
                <a:uFillTx/>
                <a:latin typeface="Calibri" panose="020F0502020204030204" pitchFamily="34" charset="0"/>
                <a:ea typeface="+mn-ea"/>
                <a:cs typeface="+mn-cs"/>
                <a:hlinkClick r:id="rId5"/>
              </a:rPr>
              <a:t>://</a:t>
            </a:r>
            <a:r>
              <a:rPr kumimoji="0" lang="fr-FR" sz="2400" b="0" i="0" u="none" strike="noStrike" kern="1200" cap="none" spc="0" normalizeH="0" baseline="0" noProof="0" dirty="0" smtClean="0">
                <a:ln>
                  <a:noFill/>
                </a:ln>
                <a:solidFill>
                  <a:srgbClr val="404040"/>
                </a:solidFill>
                <a:effectLst/>
                <a:uLnTx/>
                <a:uFillTx/>
                <a:latin typeface="Calibri" panose="020F0502020204030204" pitchFamily="34" charset="0"/>
                <a:ea typeface="+mn-ea"/>
                <a:cs typeface="+mn-cs"/>
                <a:hlinkClick r:id="rId5"/>
              </a:rPr>
              <a:t>www.cognisciences.com/accueil/outils/article/e-l-fe-evaluation-de-la-lecture-en-fluence</a:t>
            </a:r>
            <a:r>
              <a:rPr kumimoji="0" lang="fr-FR" sz="2400" b="0" i="0" u="none" strike="noStrike" kern="1200" cap="none" spc="0" normalizeH="0" baseline="0" noProof="0" dirty="0" smtClean="0">
                <a:ln>
                  <a:noFill/>
                </a:ln>
                <a:solidFill>
                  <a:srgbClr val="404040"/>
                </a:solidFill>
                <a:effectLst/>
                <a:uLnTx/>
                <a:uFillTx/>
                <a:latin typeface="Calibri" panose="020F0502020204030204" pitchFamily="34" charset="0"/>
                <a:ea typeface="+mn-ea"/>
                <a:cs typeface="+mn-cs"/>
              </a:rPr>
              <a:t> </a:t>
            </a:r>
          </a:p>
          <a:p>
            <a:pPr marL="342900" lvl="0" indent="-342900">
              <a:buFontTx/>
              <a:buChar char="-"/>
              <a:defRPr/>
            </a:pPr>
            <a:r>
              <a:rPr lang="fr-FR" sz="2400" dirty="0">
                <a:solidFill>
                  <a:srgbClr val="404040"/>
                </a:solidFill>
                <a:latin typeface="Calibri" panose="020F0502020204030204" pitchFamily="34" charset="0"/>
                <a:hlinkClick r:id="rId6"/>
              </a:rPr>
              <a:t>http://</a:t>
            </a:r>
            <a:r>
              <a:rPr lang="fr-FR" sz="2400" dirty="0" smtClean="0">
                <a:solidFill>
                  <a:srgbClr val="404040"/>
                </a:solidFill>
                <a:latin typeface="Calibri" panose="020F0502020204030204" pitchFamily="34" charset="0"/>
                <a:hlinkClick r:id="rId6"/>
              </a:rPr>
              <a:t>anagraph.ens-lyon.fr</a:t>
            </a:r>
            <a:r>
              <a:rPr lang="fr-FR" sz="2400" dirty="0" smtClean="0">
                <a:solidFill>
                  <a:srgbClr val="404040"/>
                </a:solidFill>
                <a:latin typeface="Calibri" panose="020F0502020204030204" pitchFamily="34" charset="0"/>
              </a:rPr>
              <a:t> </a:t>
            </a:r>
            <a:endParaRPr kumimoji="0" lang="fr-FR" sz="2400" b="0" i="0" u="none" strike="noStrike" kern="1200" cap="none" spc="0" normalizeH="0" baseline="0" noProof="0" dirty="0" smtClean="0">
              <a:ln>
                <a:noFill/>
              </a:ln>
              <a:solidFill>
                <a:srgbClr val="404040"/>
              </a:solidFill>
              <a:effectLst/>
              <a:uLnTx/>
              <a:uFillTx/>
              <a:latin typeface="Calibri" panose="020F0502020204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dirty="0" smtClean="0">
              <a:ln>
                <a:noFill/>
              </a:ln>
              <a:solidFill>
                <a:srgbClr val="404040"/>
              </a:solidFill>
              <a:effectLst/>
              <a:uLnTx/>
              <a:uFillTx/>
              <a:latin typeface="Calibri" panose="020F0502020204030204" pitchFamily="34" charset="0"/>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Tx/>
              <a:buChar char="-"/>
              <a:tabLst/>
              <a:defRPr/>
            </a:pPr>
            <a:r>
              <a:rPr kumimoji="0" lang="fr-FR" sz="2400" b="0" i="0" u="none" strike="noStrike" kern="1200" cap="none" spc="0" normalizeH="0" baseline="0" noProof="0" dirty="0" smtClean="0">
                <a:ln>
                  <a:noFill/>
                </a:ln>
                <a:solidFill>
                  <a:srgbClr val="404040"/>
                </a:solidFill>
                <a:effectLst/>
                <a:uLnTx/>
                <a:uFillTx/>
                <a:latin typeface="Calibri" panose="020F0502020204030204" pitchFamily="34" charset="0"/>
                <a:ea typeface="+mn-ea"/>
                <a:cs typeface="+mn-cs"/>
              </a:rPr>
              <a:t>blog </a:t>
            </a:r>
            <a:r>
              <a:rPr kumimoji="0" lang="fr-FR" sz="2400" b="0" i="0" u="none" strike="noStrike" kern="1200" cap="none" spc="0" normalizeH="0" baseline="0" noProof="0" dirty="0">
                <a:ln>
                  <a:noFill/>
                </a:ln>
                <a:solidFill>
                  <a:srgbClr val="404040"/>
                </a:solidFill>
                <a:effectLst/>
                <a:uLnTx/>
                <a:uFillTx/>
                <a:latin typeface="Calibri" panose="020F0502020204030204" pitchFamily="34" charset="0"/>
                <a:ea typeface="+mn-ea"/>
                <a:cs typeface="+mn-cs"/>
              </a:rPr>
              <a:t>: www.maitresseuh.fr Lire plus vite </a:t>
            </a:r>
            <a:r>
              <a:rPr kumimoji="0" lang="fr-FR" sz="2400" b="0" i="0" u="none" strike="noStrike" kern="1200" cap="none" spc="0" normalizeH="0" baseline="0" noProof="0" dirty="0" smtClean="0">
                <a:ln>
                  <a:noFill/>
                </a:ln>
                <a:solidFill>
                  <a:srgbClr val="404040"/>
                </a:solidFill>
                <a:effectLst/>
                <a:uLnTx/>
                <a:uFillTx/>
                <a:latin typeface="Calibri" panose="020F0502020204030204" pitchFamily="34" charset="0"/>
                <a:ea typeface="+mn-ea"/>
                <a:cs typeface="+mn-cs"/>
              </a:rPr>
              <a:t>: </a:t>
            </a:r>
            <a:r>
              <a:rPr kumimoji="0" lang="fr-FR" sz="2400" b="0" i="0" u="none" strike="noStrike" kern="1200" cap="none" spc="0" normalizeH="0" baseline="0" noProof="0" dirty="0" smtClean="0">
                <a:ln>
                  <a:noFill/>
                </a:ln>
                <a:solidFill>
                  <a:srgbClr val="404040"/>
                </a:solidFill>
                <a:effectLst/>
                <a:uLnTx/>
                <a:uFillTx/>
                <a:latin typeface="Calibri" panose="020F0502020204030204" pitchFamily="34" charset="0"/>
                <a:ea typeface="+mn-ea"/>
                <a:cs typeface="+mn-cs"/>
                <a:hlinkClick r:id="rId7"/>
              </a:rPr>
              <a:t>http</a:t>
            </a:r>
            <a:r>
              <a:rPr kumimoji="0" lang="fr-FR" sz="2400" b="0" i="0" u="none" strike="noStrike" kern="1200" cap="none" spc="0" normalizeH="0" baseline="0" noProof="0" dirty="0">
                <a:ln>
                  <a:noFill/>
                </a:ln>
                <a:solidFill>
                  <a:srgbClr val="404040"/>
                </a:solidFill>
                <a:effectLst/>
                <a:uLnTx/>
                <a:uFillTx/>
                <a:latin typeface="Calibri" panose="020F0502020204030204" pitchFamily="34" charset="0"/>
                <a:ea typeface="+mn-ea"/>
                <a:cs typeface="+mn-cs"/>
                <a:hlinkClick r:id="rId7"/>
              </a:rPr>
              <a:t>://</a:t>
            </a:r>
            <a:r>
              <a:rPr kumimoji="0" lang="fr-FR" sz="2400" b="0" i="0" u="none" strike="noStrike" kern="1200" cap="none" spc="0" normalizeH="0" baseline="0" noProof="0" dirty="0" smtClean="0">
                <a:ln>
                  <a:noFill/>
                </a:ln>
                <a:solidFill>
                  <a:srgbClr val="404040"/>
                </a:solidFill>
                <a:effectLst/>
                <a:uLnTx/>
                <a:uFillTx/>
                <a:latin typeface="Calibri" panose="020F0502020204030204" pitchFamily="34" charset="0"/>
                <a:ea typeface="+mn-ea"/>
                <a:cs typeface="+mn-cs"/>
                <a:hlinkClick r:id="rId7"/>
              </a:rPr>
              <a:t>www.maitresseuh.fr/aider-les-eleves-a-lire-plus-vite-lecture-rapide-fluence-et-cie-a112931214</a:t>
            </a:r>
            <a:r>
              <a:rPr kumimoji="0" lang="fr-FR" sz="2400" b="0" i="0" u="none" strike="noStrike" kern="1200" cap="none" spc="0" normalizeH="0" baseline="0" noProof="0" dirty="0" smtClean="0">
                <a:ln>
                  <a:noFill/>
                </a:ln>
                <a:solidFill>
                  <a:srgbClr val="404040"/>
                </a:solidFill>
                <a:effectLst/>
                <a:uLnTx/>
                <a:uFillTx/>
                <a:latin typeface="Calibri" panose="020F0502020204030204" pitchFamily="34" charset="0"/>
                <a:ea typeface="+mn-ea"/>
                <a:cs typeface="+mn-cs"/>
              </a:rPr>
              <a:t>    </a:t>
            </a:r>
            <a:r>
              <a:rPr kumimoji="0" lang="fr-FR" sz="1800" b="1" i="1" u="none" strike="noStrike" kern="1200" cap="none" spc="0" normalizeH="0" baseline="0" noProof="0" dirty="0">
                <a:ln>
                  <a:noFill/>
                </a:ln>
                <a:solidFill>
                  <a:srgbClr val="404040"/>
                </a:solidFill>
                <a:effectLst/>
                <a:uLnTx/>
                <a:uFillTx/>
                <a:latin typeface="Arial" panose="020B0604020202020204"/>
                <a:ea typeface="+mn-ea"/>
                <a:cs typeface="+mn-cs"/>
              </a:rPr>
              <a:t>Aider les élèves à lire plus vite. Lecture rapide, fluence et </a:t>
            </a:r>
            <a:r>
              <a:rPr kumimoji="0" lang="fr-FR" sz="1800" b="1" i="1" u="none" strike="noStrike" kern="1200" cap="none" spc="0" normalizeH="0" baseline="0" noProof="0" dirty="0" err="1">
                <a:ln>
                  <a:noFill/>
                </a:ln>
                <a:solidFill>
                  <a:srgbClr val="404040"/>
                </a:solidFill>
                <a:effectLst/>
                <a:uLnTx/>
                <a:uFillTx/>
                <a:latin typeface="Arial" panose="020B0604020202020204"/>
                <a:ea typeface="+mn-ea"/>
                <a:cs typeface="+mn-cs"/>
              </a:rPr>
              <a:t>cie</a:t>
            </a:r>
            <a:endParaRPr kumimoji="0" lang="fr-FR" sz="1800" b="1" i="1" u="none" strike="noStrike" kern="1200" cap="none" spc="0" normalizeH="0" baseline="0" noProof="0" dirty="0">
              <a:ln>
                <a:noFill/>
              </a:ln>
              <a:solidFill>
                <a:srgbClr val="404040"/>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dirty="0">
              <a:ln>
                <a:noFill/>
              </a:ln>
              <a:solidFill>
                <a:srgbClr val="404040"/>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35963864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63352" y="298051"/>
            <a:ext cx="11809312" cy="720080"/>
          </a:xfrm>
        </p:spPr>
        <p:txBody>
          <a:bodyPr rtlCol="0">
            <a:noAutofit/>
          </a:bodyPr>
          <a:lstStyle/>
          <a:p>
            <a:r>
              <a:rPr lang="fr-FR" sz="2800" b="1" dirty="0" smtClean="0">
                <a:solidFill>
                  <a:schemeClr val="accent1">
                    <a:lumMod val="60000"/>
                    <a:lumOff val="40000"/>
                  </a:schemeClr>
                </a:solidFill>
                <a:latin typeface="Calibri" panose="020F0502020204030204" pitchFamily="34" charset="0"/>
              </a:rPr>
              <a:t>Comment </a:t>
            </a:r>
            <a:r>
              <a:rPr lang="fr-FR" sz="2800" b="1" dirty="0">
                <a:solidFill>
                  <a:schemeClr val="accent1">
                    <a:lumMod val="60000"/>
                    <a:lumOff val="40000"/>
                  </a:schemeClr>
                </a:solidFill>
                <a:latin typeface="Calibri" panose="020F0502020204030204" pitchFamily="34" charset="0"/>
              </a:rPr>
              <a:t>enseigner la fluence de lecture en classe, </a:t>
            </a:r>
            <a:r>
              <a:rPr lang="fr-FR" sz="2800" b="1" dirty="0" smtClean="0">
                <a:solidFill>
                  <a:schemeClr val="accent1">
                    <a:lumMod val="60000"/>
                    <a:lumOff val="40000"/>
                  </a:schemeClr>
                </a:solidFill>
                <a:latin typeface="Calibri" panose="020F0502020204030204" pitchFamily="34" charset="0"/>
              </a:rPr>
              <a:t>propositions </a:t>
            </a:r>
            <a:r>
              <a:rPr lang="fr-FR" sz="2800" b="1" dirty="0">
                <a:solidFill>
                  <a:schemeClr val="accent1">
                    <a:lumMod val="60000"/>
                    <a:lumOff val="40000"/>
                  </a:schemeClr>
                </a:solidFill>
                <a:latin typeface="Calibri" panose="020F0502020204030204" pitchFamily="34" charset="0"/>
              </a:rPr>
              <a:t>d’activités ? </a:t>
            </a:r>
          </a:p>
        </p:txBody>
      </p:sp>
      <p:sp>
        <p:nvSpPr>
          <p:cNvPr id="3" name="ZoneTexte 2"/>
          <p:cNvSpPr txBox="1"/>
          <p:nvPr/>
        </p:nvSpPr>
        <p:spPr>
          <a:xfrm>
            <a:off x="263352" y="1196752"/>
            <a:ext cx="1137726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smtClean="0">
                <a:ln>
                  <a:noFill/>
                </a:ln>
                <a:solidFill>
                  <a:srgbClr val="404040"/>
                </a:solidFill>
                <a:effectLst/>
                <a:uLnTx/>
                <a:uFillTx/>
                <a:latin typeface="Calibri" panose="020F0502020204030204" pitchFamily="34" charset="0"/>
                <a:ea typeface="+mn-ea"/>
                <a:cs typeface="+mn-cs"/>
              </a:rPr>
              <a:t>A. Des activités</a:t>
            </a:r>
            <a:r>
              <a:rPr kumimoji="0" lang="fr-FR" sz="2800" b="1" i="0" u="none" strike="noStrike" kern="1200" cap="none" spc="0" normalizeH="0" noProof="0" dirty="0" smtClean="0">
                <a:ln>
                  <a:noFill/>
                </a:ln>
                <a:solidFill>
                  <a:srgbClr val="404040"/>
                </a:solidFill>
                <a:effectLst/>
                <a:uLnTx/>
                <a:uFillTx/>
                <a:latin typeface="Calibri" panose="020F0502020204030204" pitchFamily="34" charset="0"/>
                <a:ea typeface="+mn-ea"/>
                <a:cs typeface="+mn-cs"/>
              </a:rPr>
              <a:t> pour automatiser le décodage</a:t>
            </a:r>
            <a:endParaRPr kumimoji="0" lang="fr-FR" sz="2800" b="1" i="0" u="none" strike="noStrike" kern="1200" cap="none" spc="0" normalizeH="0" baseline="0" noProof="0" dirty="0">
              <a:ln>
                <a:noFill/>
              </a:ln>
              <a:solidFill>
                <a:srgbClr val="404040"/>
              </a:solidFill>
              <a:effectLst/>
              <a:uLnTx/>
              <a:uFillTx/>
              <a:latin typeface="Calibri" panose="020F0502020204030204" pitchFamily="34" charset="0"/>
              <a:ea typeface="+mn-ea"/>
              <a:cs typeface="+mn-cs"/>
            </a:endParaRPr>
          </a:p>
        </p:txBody>
      </p:sp>
      <p:sp>
        <p:nvSpPr>
          <p:cNvPr id="4" name="Rectangle 3"/>
          <p:cNvSpPr/>
          <p:nvPr/>
        </p:nvSpPr>
        <p:spPr>
          <a:xfrm>
            <a:off x="551384" y="1898594"/>
            <a:ext cx="10441160" cy="3144194"/>
          </a:xfrm>
          <a:prstGeom prst="rect">
            <a:avLst/>
          </a:prstGeom>
        </p:spPr>
        <p:txBody>
          <a:bodyPr wrap="square">
            <a:spAutoFit/>
          </a:bodyPr>
          <a:lstStyle/>
          <a:p>
            <a:pPr>
              <a:lnSpc>
                <a:spcPct val="107000"/>
              </a:lnSpc>
              <a:spcAft>
                <a:spcPts val="800"/>
              </a:spcAft>
            </a:pPr>
            <a:r>
              <a:rPr lang="fr-FR" sz="2000" b="1" dirty="0">
                <a:latin typeface="Calibri" panose="020F0502020204030204" pitchFamily="34" charset="0"/>
                <a:ea typeface="Calibri" panose="020F0502020204030204" pitchFamily="34" charset="0"/>
                <a:cs typeface="Times New Roman" panose="02020603050405020304" pitchFamily="18" charset="0"/>
              </a:rPr>
              <a:t>Proposition 1 : Des rituels pour développer et automatiser  l’habileté à décoder,  à proposer en classe entière</a:t>
            </a:r>
            <a:endParaRPr lang="fr-FR" sz="20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0"/>
              </a:spcAft>
              <a:buFont typeface="Times New Roman" panose="02020603050405020304" pitchFamily="18" charset="0"/>
              <a:buChar char="-"/>
              <a:tabLst>
                <a:tab pos="228600" algn="l"/>
                <a:tab pos="457200" algn="l"/>
              </a:tabLst>
            </a:pPr>
            <a:r>
              <a:rPr lang="fr-FR" sz="2000" b="1" dirty="0">
                <a:latin typeface="Calibri" panose="020F0502020204030204" pitchFamily="34" charset="0"/>
                <a:ea typeface="Calibri" panose="020F0502020204030204" pitchFamily="34" charset="0"/>
                <a:cs typeface="Times New Roman" panose="02020603050405020304" pitchFamily="18" charset="0"/>
              </a:rPr>
              <a:t>Le jeu du furet :  </a:t>
            </a:r>
            <a:r>
              <a:rPr lang="fr-FR" sz="2000" dirty="0">
                <a:latin typeface="Calibri" panose="020F0502020204030204" pitchFamily="34" charset="0"/>
                <a:ea typeface="Calibri" panose="020F0502020204030204" pitchFamily="34" charset="0"/>
                <a:cs typeface="Times New Roman" panose="02020603050405020304" pitchFamily="18" charset="0"/>
              </a:rPr>
              <a:t>«</a:t>
            </a:r>
            <a:r>
              <a:rPr lang="fr-FR" sz="2000" b="1" dirty="0">
                <a:latin typeface="Calibri" panose="020F0502020204030204" pitchFamily="34" charset="0"/>
                <a:ea typeface="Calibri" panose="020F0502020204030204" pitchFamily="34" charset="0"/>
                <a:cs typeface="Times New Roman" panose="02020603050405020304" pitchFamily="18" charset="0"/>
              </a:rPr>
              <a:t> </a:t>
            </a:r>
            <a:r>
              <a:rPr lang="fr-FR" sz="2000" dirty="0">
                <a:latin typeface="Calibri" panose="020F0502020204030204" pitchFamily="34" charset="0"/>
                <a:ea typeface="Calibri" panose="020F0502020204030204" pitchFamily="34" charset="0"/>
                <a:cs typeface="Times New Roman" panose="02020603050405020304" pitchFamily="18" charset="0"/>
              </a:rPr>
              <a:t>proposer aux élèves de lire à tour de rôle, des syllabes de difficultés croissante (CV, VC, CV et VC, CVC, CCV, CCVC), des syllabes de sons complexes (digrammes, trigrammes), des </a:t>
            </a:r>
            <a:r>
              <a:rPr lang="fr-FR" sz="2000" dirty="0" smtClean="0">
                <a:latin typeface="Calibri" panose="020F0502020204030204" pitchFamily="34" charset="0"/>
                <a:ea typeface="Calibri" panose="020F0502020204030204" pitchFamily="34" charset="0"/>
                <a:cs typeface="Times New Roman" panose="02020603050405020304" pitchFamily="18" charset="0"/>
              </a:rPr>
              <a:t>pseudo-mots</a:t>
            </a:r>
            <a:r>
              <a:rPr lang="fr-FR" sz="2000" dirty="0">
                <a:latin typeface="Calibri" panose="020F0502020204030204" pitchFamily="34" charset="0"/>
                <a:ea typeface="Calibri" panose="020F0502020204030204" pitchFamily="34" charset="0"/>
                <a:cs typeface="Times New Roman" panose="02020603050405020304" pitchFamily="18" charset="0"/>
              </a:rPr>
              <a:t>, des mots faisant intervenir des sons complexes ou des sons simples suivant l’entourage graphémique (</a:t>
            </a:r>
            <a:r>
              <a:rPr lang="fr-FR" sz="2000" dirty="0" err="1">
                <a:latin typeface="Calibri" panose="020F0502020204030204" pitchFamily="34" charset="0"/>
                <a:ea typeface="Calibri" panose="020F0502020204030204" pitchFamily="34" charset="0"/>
                <a:cs typeface="Times New Roman" panose="02020603050405020304" pitchFamily="18" charset="0"/>
              </a:rPr>
              <a:t>imenou</a:t>
            </a:r>
            <a:r>
              <a:rPr lang="fr-FR" sz="2000" dirty="0">
                <a:latin typeface="Calibri" panose="020F0502020204030204" pitchFamily="34" charset="0"/>
                <a:ea typeface="Calibri" panose="020F0502020204030204" pitchFamily="34" charset="0"/>
                <a:cs typeface="Times New Roman" panose="02020603050405020304" pitchFamily="18" charset="0"/>
              </a:rPr>
              <a:t>/ </a:t>
            </a:r>
            <a:r>
              <a:rPr lang="fr-FR" sz="2000" dirty="0" err="1">
                <a:latin typeface="Calibri" panose="020F0502020204030204" pitchFamily="34" charset="0"/>
                <a:ea typeface="Calibri" panose="020F0502020204030204" pitchFamily="34" charset="0"/>
                <a:cs typeface="Times New Roman" panose="02020603050405020304" pitchFamily="18" charset="0"/>
              </a:rPr>
              <a:t>mentomi</a:t>
            </a:r>
            <a:r>
              <a:rPr lang="fr-FR" sz="2000" dirty="0">
                <a:latin typeface="Calibri" panose="020F0502020204030204" pitchFamily="34" charset="0"/>
                <a:ea typeface="Calibri" panose="020F0502020204030204" pitchFamily="34" charset="0"/>
                <a:cs typeface="Times New Roman" panose="02020603050405020304" pitchFamily="18" charset="0"/>
              </a:rPr>
              <a:t> ; mener/mentir). La lecture par un </a:t>
            </a:r>
            <a:r>
              <a:rPr lang="fr-FR" sz="2000" dirty="0" smtClean="0">
                <a:latin typeface="Calibri" panose="020F0502020204030204" pitchFamily="34" charset="0"/>
                <a:ea typeface="Calibri" panose="020F0502020204030204" pitchFamily="34" charset="0"/>
                <a:cs typeface="Times New Roman" panose="02020603050405020304" pitchFamily="18" charset="0"/>
              </a:rPr>
              <a:t>élève, </a:t>
            </a:r>
            <a:r>
              <a:rPr lang="fr-FR" sz="2000" dirty="0">
                <a:latin typeface="Calibri" panose="020F0502020204030204" pitchFamily="34" charset="0"/>
                <a:ea typeface="Calibri" panose="020F0502020204030204" pitchFamily="34" charset="0"/>
                <a:cs typeface="Times New Roman" panose="02020603050405020304" pitchFamily="18" charset="0"/>
              </a:rPr>
              <a:t>si elle est validée par le </a:t>
            </a:r>
            <a:r>
              <a:rPr lang="fr-FR" sz="2000" dirty="0" smtClean="0">
                <a:latin typeface="Calibri" panose="020F0502020204030204" pitchFamily="34" charset="0"/>
                <a:ea typeface="Calibri" panose="020F0502020204030204" pitchFamily="34" charset="0"/>
                <a:cs typeface="Times New Roman" panose="02020603050405020304" pitchFamily="18" charset="0"/>
              </a:rPr>
              <a:t>PE, </a:t>
            </a:r>
            <a:r>
              <a:rPr lang="fr-FR" sz="2000" dirty="0">
                <a:latin typeface="Calibri" panose="020F0502020204030204" pitchFamily="34" charset="0"/>
                <a:ea typeface="Calibri" panose="020F0502020204030204" pitchFamily="34" charset="0"/>
                <a:cs typeface="Times New Roman" panose="02020603050405020304" pitchFamily="18" charset="0"/>
              </a:rPr>
              <a:t>permet aux autres élèves d’entendre la syllabe, le pseudo </a:t>
            </a:r>
            <a:r>
              <a:rPr lang="fr-FR" sz="2000" dirty="0" smtClean="0">
                <a:latin typeface="Calibri" panose="020F0502020204030204" pitchFamily="34" charset="0"/>
                <a:ea typeface="Calibri" panose="020F0502020204030204" pitchFamily="34" charset="0"/>
                <a:cs typeface="Times New Roman" panose="02020603050405020304" pitchFamily="18" charset="0"/>
              </a:rPr>
              <a:t>mot, </a:t>
            </a:r>
            <a:r>
              <a:rPr lang="fr-FR" sz="2000" dirty="0">
                <a:latin typeface="Calibri" panose="020F0502020204030204" pitchFamily="34" charset="0"/>
                <a:ea typeface="Calibri" panose="020F0502020204030204" pitchFamily="34" charset="0"/>
                <a:cs typeface="Times New Roman" panose="02020603050405020304" pitchFamily="18" charset="0"/>
              </a:rPr>
              <a:t>le mot que l’on a sous les yeux, ce qui participe de la régulation des erreurs et de l’automatisation du décodage. » (</a:t>
            </a:r>
            <a:r>
              <a:rPr lang="fr-FR" sz="2000" b="1" i="1" dirty="0">
                <a:latin typeface="Calibri" panose="020F0502020204030204" pitchFamily="34" charset="0"/>
                <a:ea typeface="Calibri" panose="020F0502020204030204" pitchFamily="34" charset="0"/>
                <a:cs typeface="Times New Roman" panose="02020603050405020304" pitchFamily="18" charset="0"/>
              </a:rPr>
              <a:t>Extrait du  Guide CP p.82)</a:t>
            </a:r>
            <a:r>
              <a:rPr lang="fr-FR" sz="2000" dirty="0">
                <a:latin typeface="Calibri" panose="020F0502020204030204" pitchFamily="34" charset="0"/>
                <a:ea typeface="Calibri" panose="020F0502020204030204" pitchFamily="34" charset="0"/>
                <a:cs typeface="Times New Roman" panose="02020603050405020304" pitchFamily="18" charset="0"/>
              </a:rPr>
              <a:t> </a:t>
            </a:r>
            <a:endParaRPr lang="fr-FR" sz="2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7823269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63352" y="298051"/>
            <a:ext cx="11809312" cy="466653"/>
          </a:xfrm>
        </p:spPr>
        <p:txBody>
          <a:bodyPr rtlCol="0">
            <a:noAutofit/>
          </a:bodyPr>
          <a:lstStyle/>
          <a:p>
            <a:r>
              <a:rPr lang="fr-FR" sz="2800" b="1" dirty="0" smtClean="0">
                <a:solidFill>
                  <a:schemeClr val="accent1">
                    <a:lumMod val="60000"/>
                    <a:lumOff val="40000"/>
                  </a:schemeClr>
                </a:solidFill>
                <a:latin typeface="Calibri" panose="020F0502020204030204" pitchFamily="34" charset="0"/>
              </a:rPr>
              <a:t>Comment </a:t>
            </a:r>
            <a:r>
              <a:rPr lang="fr-FR" sz="2800" b="1" dirty="0">
                <a:solidFill>
                  <a:schemeClr val="accent1">
                    <a:lumMod val="60000"/>
                    <a:lumOff val="40000"/>
                  </a:schemeClr>
                </a:solidFill>
                <a:latin typeface="Calibri" panose="020F0502020204030204" pitchFamily="34" charset="0"/>
              </a:rPr>
              <a:t>enseigner la fluence de lecture en classe, </a:t>
            </a:r>
            <a:r>
              <a:rPr lang="fr-FR" sz="2800" b="1" dirty="0" smtClean="0">
                <a:solidFill>
                  <a:schemeClr val="accent1">
                    <a:lumMod val="60000"/>
                    <a:lumOff val="40000"/>
                  </a:schemeClr>
                </a:solidFill>
                <a:latin typeface="Calibri" panose="020F0502020204030204" pitchFamily="34" charset="0"/>
              </a:rPr>
              <a:t>propositions </a:t>
            </a:r>
            <a:r>
              <a:rPr lang="fr-FR" sz="2800" b="1" dirty="0">
                <a:solidFill>
                  <a:schemeClr val="accent1">
                    <a:lumMod val="60000"/>
                    <a:lumOff val="40000"/>
                  </a:schemeClr>
                </a:solidFill>
                <a:latin typeface="Calibri" panose="020F0502020204030204" pitchFamily="34" charset="0"/>
              </a:rPr>
              <a:t>d’activités ? </a:t>
            </a:r>
          </a:p>
        </p:txBody>
      </p:sp>
      <p:sp>
        <p:nvSpPr>
          <p:cNvPr id="3" name="ZoneTexte 2"/>
          <p:cNvSpPr txBox="1"/>
          <p:nvPr/>
        </p:nvSpPr>
        <p:spPr>
          <a:xfrm>
            <a:off x="263352" y="791847"/>
            <a:ext cx="1137726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smtClean="0">
                <a:ln>
                  <a:noFill/>
                </a:ln>
                <a:solidFill>
                  <a:srgbClr val="404040"/>
                </a:solidFill>
                <a:effectLst/>
                <a:uLnTx/>
                <a:uFillTx/>
                <a:latin typeface="Calibri" panose="020F0502020204030204" pitchFamily="34" charset="0"/>
                <a:ea typeface="+mn-ea"/>
                <a:cs typeface="+mn-cs"/>
              </a:rPr>
              <a:t>A. Des activités pour automatiser le décodage</a:t>
            </a:r>
            <a:endParaRPr kumimoji="0" lang="fr-FR" sz="2800" b="1" i="0" u="none" strike="noStrike" kern="1200" cap="none" spc="0" normalizeH="0" baseline="0" noProof="0" dirty="0">
              <a:ln>
                <a:noFill/>
              </a:ln>
              <a:solidFill>
                <a:srgbClr val="404040"/>
              </a:solidFill>
              <a:effectLst/>
              <a:uLnTx/>
              <a:uFillTx/>
              <a:latin typeface="Calibri" panose="020F0502020204030204" pitchFamily="34" charset="0"/>
              <a:ea typeface="+mn-ea"/>
              <a:cs typeface="+mn-cs"/>
            </a:endParaRPr>
          </a:p>
        </p:txBody>
      </p:sp>
      <p:sp>
        <p:nvSpPr>
          <p:cNvPr id="4" name="Rectangle 3"/>
          <p:cNvSpPr/>
          <p:nvPr/>
        </p:nvSpPr>
        <p:spPr>
          <a:xfrm>
            <a:off x="407368" y="1347115"/>
            <a:ext cx="10441160" cy="1512209"/>
          </a:xfrm>
          <a:prstGeom prst="rect">
            <a:avLst/>
          </a:prstGeom>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fr-FR" sz="2000" b="1" i="0" u="none" strike="noStrike" kern="1200" cap="none" spc="0" normalizeH="0" baseline="0" noProof="0" dirty="0">
                <a:ln>
                  <a:noFill/>
                </a:ln>
                <a:solidFill>
                  <a:srgbClr val="404040"/>
                </a:solidFill>
                <a:effectLst/>
                <a:uLnTx/>
                <a:uFillTx/>
                <a:latin typeface="Calibri" panose="020F0502020204030204" pitchFamily="34" charset="0"/>
                <a:ea typeface="Calibri" panose="020F0502020204030204" pitchFamily="34" charset="0"/>
                <a:cs typeface="Times New Roman" panose="02020603050405020304" pitchFamily="18" charset="0"/>
              </a:rPr>
              <a:t>Proposition 1 : Des rituels pour développer et automatiser  l’habileté à décoder,  à proposer en classe </a:t>
            </a:r>
            <a:r>
              <a:rPr kumimoji="0" lang="fr-FR" sz="2000" b="1" i="0" u="none" strike="noStrike" kern="1200" cap="none" spc="0" normalizeH="0" baseline="0" noProof="0" dirty="0" smtClean="0">
                <a:ln>
                  <a:noFill/>
                </a:ln>
                <a:solidFill>
                  <a:srgbClr val="404040"/>
                </a:solidFill>
                <a:effectLst/>
                <a:uLnTx/>
                <a:uFillTx/>
                <a:latin typeface="Calibri" panose="020F0502020204030204" pitchFamily="34" charset="0"/>
                <a:ea typeface="Calibri" panose="020F0502020204030204" pitchFamily="34" charset="0"/>
                <a:cs typeface="Times New Roman" panose="02020603050405020304" pitchFamily="18" charset="0"/>
              </a:rPr>
              <a:t>entière</a:t>
            </a:r>
          </a:p>
          <a:p>
            <a:pPr>
              <a:lnSpc>
                <a:spcPct val="107000"/>
              </a:lnSpc>
              <a:spcAft>
                <a:spcPts val="0"/>
              </a:spcAft>
            </a:pPr>
            <a:r>
              <a:rPr lang="fr-FR" sz="2000" b="1" dirty="0">
                <a:latin typeface="Calibri" panose="020F0502020204030204" pitchFamily="34" charset="0"/>
                <a:ea typeface="Calibri" panose="020F0502020204030204" pitchFamily="34" charset="0"/>
                <a:cs typeface="Times New Roman" panose="02020603050405020304" pitchFamily="18" charset="0"/>
              </a:rPr>
              <a:t>- </a:t>
            </a:r>
            <a:r>
              <a:rPr lang="fr-FR" sz="2000" b="1" dirty="0" smtClean="0">
                <a:latin typeface="Calibri" panose="020F0502020204030204" pitchFamily="34" charset="0"/>
                <a:ea typeface="Calibri" panose="020F0502020204030204" pitchFamily="34" charset="0"/>
                <a:cs typeface="Times New Roman" panose="02020603050405020304" pitchFamily="18" charset="0"/>
              </a:rPr>
              <a:t>Le jeu du furet </a:t>
            </a:r>
          </a:p>
          <a:p>
            <a:pPr>
              <a:lnSpc>
                <a:spcPct val="107000"/>
              </a:lnSpc>
              <a:spcAft>
                <a:spcPts val="0"/>
              </a:spcAft>
            </a:pPr>
            <a:r>
              <a:rPr lang="fr-FR" sz="2000" b="1" dirty="0" smtClean="0">
                <a:latin typeface="Calibri" panose="020F0502020204030204" pitchFamily="34" charset="0"/>
                <a:ea typeface="Calibri" panose="020F0502020204030204" pitchFamily="34" charset="0"/>
                <a:cs typeface="Times New Roman" panose="02020603050405020304" pitchFamily="18" charset="0"/>
              </a:rPr>
              <a:t>- </a:t>
            </a:r>
            <a:r>
              <a:rPr lang="fr-FR" sz="2000" b="1" dirty="0" smtClean="0">
                <a:solidFill>
                  <a:srgbClr val="FF0000"/>
                </a:solidFill>
                <a:latin typeface="Calibri" panose="020F0502020204030204" pitchFamily="34" charset="0"/>
                <a:ea typeface="Calibri" panose="020F0502020204030204" pitchFamily="34" charset="0"/>
                <a:cs typeface="Times New Roman" panose="02020603050405020304" pitchFamily="18" charset="0"/>
              </a:rPr>
              <a:t>Les </a:t>
            </a:r>
            <a:r>
              <a:rPr lang="fr-FR" sz="2000"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tableaux de syllabes à double entrée </a:t>
            </a:r>
            <a:endParaRPr kumimoji="0" lang="fr-FR" sz="2000" b="0"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218357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40BDE8-A347-4875-A475-7FD61187C9EA}" type="slidenum">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fr-F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Rectangle 6"/>
          <p:cNvSpPr/>
          <p:nvPr/>
        </p:nvSpPr>
        <p:spPr>
          <a:xfrm>
            <a:off x="256658" y="6529844"/>
            <a:ext cx="3266856"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smtClean="0">
                <a:ln>
                  <a:noFill/>
                </a:ln>
                <a:solidFill>
                  <a:prstClr val="black"/>
                </a:solidFill>
                <a:effectLst/>
                <a:uLnTx/>
                <a:uFillTx/>
                <a:latin typeface="Calibri" panose="020F0502020204030204"/>
                <a:ea typeface="+mn-ea"/>
                <a:cs typeface="+mn-cs"/>
                <a:hlinkClick r:id="rId5"/>
              </a:rPr>
              <a:t>https://classe-a-12.beta.gouv.fr/</a:t>
            </a:r>
            <a:r>
              <a:rPr kumimoji="0" lang="fr-FR" sz="1800" b="0" i="0" u="none" strike="noStrike" kern="1200" cap="none" spc="0" normalizeH="0" baseline="0" noProof="0" dirty="0" smtClean="0">
                <a:ln>
                  <a:noFill/>
                </a:ln>
                <a:solidFill>
                  <a:prstClr val="black"/>
                </a:solidFill>
                <a:effectLst/>
                <a:uLnTx/>
                <a:uFillTx/>
                <a:latin typeface="Calibri" panose="020F0502020204030204"/>
                <a:ea typeface="+mn-ea"/>
                <a:cs typeface="+mn-cs"/>
              </a:rPr>
              <a:t> </a:t>
            </a:r>
            <a:endPar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 name="Vidéo gammes-de-lecture-5-min-jour Classe à 1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457200" y="210126"/>
            <a:ext cx="11563350" cy="6504384"/>
          </a:xfrm>
          <a:prstGeom prst="rect">
            <a:avLst/>
          </a:prstGeom>
        </p:spPr>
      </p:pic>
      <p:sp>
        <p:nvSpPr>
          <p:cNvPr id="8" name="Rectangle 7">
            <a:hlinkClick r:id="rId7" action="ppaction://hlinksldjump"/>
          </p:cNvPr>
          <p:cNvSpPr/>
          <p:nvPr/>
        </p:nvSpPr>
        <p:spPr>
          <a:xfrm>
            <a:off x="10906125" y="404594"/>
            <a:ext cx="895350" cy="78105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54884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100000">
                <p:cTn id="7" fill="hold" display="0">
                  <p:stCondLst>
                    <p:cond delay="indefinite"/>
                  </p:stCondLst>
                </p:cTn>
                <p:tgtEl>
                  <p:spTgt spid="2"/>
                </p:tgtEl>
              </p:cMediaNode>
            </p:vide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63352" y="298051"/>
            <a:ext cx="11809312" cy="466653"/>
          </a:xfrm>
        </p:spPr>
        <p:txBody>
          <a:bodyPr rtlCol="0">
            <a:noAutofit/>
          </a:bodyPr>
          <a:lstStyle/>
          <a:p>
            <a:r>
              <a:rPr lang="fr-FR" sz="2800" b="1" dirty="0" smtClean="0">
                <a:solidFill>
                  <a:schemeClr val="accent1">
                    <a:lumMod val="60000"/>
                    <a:lumOff val="40000"/>
                  </a:schemeClr>
                </a:solidFill>
                <a:latin typeface="Calibri" panose="020F0502020204030204" pitchFamily="34" charset="0"/>
              </a:rPr>
              <a:t>Comment </a:t>
            </a:r>
            <a:r>
              <a:rPr lang="fr-FR" sz="2800" b="1" dirty="0">
                <a:solidFill>
                  <a:schemeClr val="accent1">
                    <a:lumMod val="60000"/>
                    <a:lumOff val="40000"/>
                  </a:schemeClr>
                </a:solidFill>
                <a:latin typeface="Calibri" panose="020F0502020204030204" pitchFamily="34" charset="0"/>
              </a:rPr>
              <a:t>enseigner la fluence de lecture en classe, </a:t>
            </a:r>
            <a:r>
              <a:rPr lang="fr-FR" sz="2800" b="1" dirty="0" smtClean="0">
                <a:solidFill>
                  <a:schemeClr val="accent1">
                    <a:lumMod val="60000"/>
                    <a:lumOff val="40000"/>
                  </a:schemeClr>
                </a:solidFill>
                <a:latin typeface="Calibri" panose="020F0502020204030204" pitchFamily="34" charset="0"/>
              </a:rPr>
              <a:t>propositions </a:t>
            </a:r>
            <a:r>
              <a:rPr lang="fr-FR" sz="2800" b="1" dirty="0">
                <a:solidFill>
                  <a:schemeClr val="accent1">
                    <a:lumMod val="60000"/>
                    <a:lumOff val="40000"/>
                  </a:schemeClr>
                </a:solidFill>
                <a:latin typeface="Calibri" panose="020F0502020204030204" pitchFamily="34" charset="0"/>
              </a:rPr>
              <a:t>d’activités ? </a:t>
            </a:r>
          </a:p>
        </p:txBody>
      </p:sp>
      <p:sp>
        <p:nvSpPr>
          <p:cNvPr id="3" name="ZoneTexte 2"/>
          <p:cNvSpPr txBox="1"/>
          <p:nvPr/>
        </p:nvSpPr>
        <p:spPr>
          <a:xfrm>
            <a:off x="263352" y="791847"/>
            <a:ext cx="1137726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smtClean="0">
                <a:ln>
                  <a:noFill/>
                </a:ln>
                <a:solidFill>
                  <a:srgbClr val="404040"/>
                </a:solidFill>
                <a:effectLst/>
                <a:uLnTx/>
                <a:uFillTx/>
                <a:latin typeface="Calibri" panose="020F0502020204030204" pitchFamily="34" charset="0"/>
                <a:ea typeface="+mn-ea"/>
                <a:cs typeface="+mn-cs"/>
              </a:rPr>
              <a:t>A. Des activités pour automatiser le décodage</a:t>
            </a:r>
            <a:endParaRPr kumimoji="0" lang="fr-FR" sz="2800" b="1" i="0" u="none" strike="noStrike" kern="1200" cap="none" spc="0" normalizeH="0" baseline="0" noProof="0" dirty="0">
              <a:ln>
                <a:noFill/>
              </a:ln>
              <a:solidFill>
                <a:srgbClr val="404040"/>
              </a:solidFill>
              <a:effectLst/>
              <a:uLnTx/>
              <a:uFillTx/>
              <a:latin typeface="Calibri" panose="020F0502020204030204" pitchFamily="34" charset="0"/>
              <a:ea typeface="+mn-ea"/>
              <a:cs typeface="+mn-cs"/>
            </a:endParaRPr>
          </a:p>
        </p:txBody>
      </p:sp>
      <p:sp>
        <p:nvSpPr>
          <p:cNvPr id="4" name="Rectangle 3"/>
          <p:cNvSpPr/>
          <p:nvPr/>
        </p:nvSpPr>
        <p:spPr>
          <a:xfrm>
            <a:off x="407368" y="1347115"/>
            <a:ext cx="10441160" cy="421654"/>
          </a:xfrm>
          <a:prstGeom prst="rect">
            <a:avLst/>
          </a:prstGeom>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fr-FR" sz="2000" b="1" i="0" u="none" strike="noStrike" kern="1200" cap="none" spc="0" normalizeH="0" baseline="0" noProof="0" dirty="0">
                <a:ln>
                  <a:noFill/>
                </a:ln>
                <a:solidFill>
                  <a:srgbClr val="404040"/>
                </a:solidFill>
                <a:effectLst/>
                <a:uLnTx/>
                <a:uFillTx/>
                <a:latin typeface="Calibri" panose="020F0502020204030204" pitchFamily="34" charset="0"/>
                <a:ea typeface="Calibri" panose="020F0502020204030204" pitchFamily="34" charset="0"/>
                <a:cs typeface="Times New Roman" panose="02020603050405020304" pitchFamily="18" charset="0"/>
              </a:rPr>
              <a:t>Proposition </a:t>
            </a:r>
            <a:r>
              <a:rPr lang="fr-FR" sz="2000" b="1" dirty="0">
                <a:solidFill>
                  <a:srgbClr val="404040"/>
                </a:solidFill>
                <a:latin typeface="Calibri" panose="020F0502020204030204" pitchFamily="34" charset="0"/>
                <a:ea typeface="Calibri" panose="020F0502020204030204" pitchFamily="34" charset="0"/>
                <a:cs typeface="Times New Roman" panose="02020603050405020304" pitchFamily="18" charset="0"/>
              </a:rPr>
              <a:t>2</a:t>
            </a:r>
            <a:r>
              <a:rPr kumimoji="0" lang="fr-FR" sz="2000" b="1" i="0" u="none" strike="noStrike" kern="1200" cap="none" spc="0" normalizeH="0" baseline="0" noProof="0" dirty="0">
                <a:ln>
                  <a:noFill/>
                </a:ln>
                <a:solidFill>
                  <a:srgbClr val="40404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fr-FR" sz="2000" b="1" i="0" u="none" strike="noStrike" kern="1200" cap="none" spc="0" normalizeH="0" baseline="0" noProof="0" dirty="0" smtClean="0">
                <a:ln>
                  <a:noFill/>
                </a:ln>
                <a:solidFill>
                  <a:srgbClr val="404040"/>
                </a:solidFill>
                <a:effectLst/>
                <a:uLnTx/>
                <a:uFillTx/>
                <a:latin typeface="Calibri" panose="020F0502020204030204" pitchFamily="34" charset="0"/>
                <a:ea typeface="Calibri" panose="020F0502020204030204" pitchFamily="34" charset="0"/>
                <a:cs typeface="Times New Roman" panose="02020603050405020304" pitchFamily="18" charset="0"/>
              </a:rPr>
              <a:t>: Pour les élèves en difficultés </a:t>
            </a:r>
            <a:endParaRPr kumimoji="0" lang="fr-FR" sz="2000" b="0" i="0" u="none" strike="noStrike" kern="1200" cap="none" spc="0" normalizeH="0" baseline="0" noProof="0" dirty="0">
              <a:ln>
                <a:noFill/>
              </a:ln>
              <a:solidFill>
                <a:srgbClr val="40404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6" name="Rectangle 5"/>
          <p:cNvSpPr/>
          <p:nvPr/>
        </p:nvSpPr>
        <p:spPr>
          <a:xfrm>
            <a:off x="4655840" y="1754150"/>
            <a:ext cx="7200800" cy="4801314"/>
          </a:xfrm>
          <a:prstGeom prst="rect">
            <a:avLst/>
          </a:prstGeom>
        </p:spPr>
        <p:txBody>
          <a:bodyPr wrap="square">
            <a:spAutoFit/>
          </a:bodyPr>
          <a:lstStyle/>
          <a:p>
            <a:r>
              <a:rPr lang="fr-FR" b="1" dirty="0" smtClean="0"/>
              <a:t>Les MACL</a:t>
            </a:r>
            <a:r>
              <a:rPr lang="fr-FR" b="1" dirty="0"/>
              <a:t>É</a:t>
            </a:r>
            <a:r>
              <a:rPr lang="fr-FR" b="1" dirty="0" smtClean="0"/>
              <a:t>   </a:t>
            </a:r>
            <a:r>
              <a:rPr lang="fr-FR" b="1" dirty="0"/>
              <a:t>André </a:t>
            </a:r>
            <a:r>
              <a:rPr lang="fr-FR" b="1" dirty="0" err="1" smtClean="0"/>
              <a:t>Ouzoulias</a:t>
            </a:r>
            <a:endParaRPr lang="fr-FR" b="1" dirty="0" smtClean="0"/>
          </a:p>
          <a:p>
            <a:r>
              <a:rPr lang="fr-FR" dirty="0" smtClean="0"/>
              <a:t>Modules </a:t>
            </a:r>
            <a:r>
              <a:rPr lang="fr-FR" dirty="0"/>
              <a:t>d'approfondissement des compétences en lecture-écriture visant </a:t>
            </a:r>
            <a:r>
              <a:rPr lang="fr-FR" dirty="0" smtClean="0"/>
              <a:t>prioritairement. </a:t>
            </a:r>
            <a:r>
              <a:rPr lang="fr-FR" dirty="0"/>
              <a:t>une accélération des apprentissages </a:t>
            </a:r>
            <a:r>
              <a:rPr lang="fr-FR" b="1" dirty="0"/>
              <a:t>pour les élèves les moins expérimentés</a:t>
            </a:r>
            <a:endParaRPr lang="fr-FR" b="1" dirty="0" smtClean="0"/>
          </a:p>
          <a:p>
            <a:endParaRPr lang="fr-FR" dirty="0" smtClean="0"/>
          </a:p>
          <a:p>
            <a:r>
              <a:rPr lang="fr-FR" dirty="0" smtClean="0"/>
              <a:t>Travail </a:t>
            </a:r>
            <a:r>
              <a:rPr lang="fr-FR" dirty="0"/>
              <a:t>en </a:t>
            </a:r>
            <a:r>
              <a:rPr lang="fr-FR" b="1" dirty="0"/>
              <a:t>sous-groupes de besoins à effectifs </a:t>
            </a:r>
            <a:r>
              <a:rPr lang="fr-FR" b="1" dirty="0" smtClean="0"/>
              <a:t>réduits après</a:t>
            </a:r>
            <a:r>
              <a:rPr lang="fr-FR" dirty="0" smtClean="0"/>
              <a:t> </a:t>
            </a:r>
            <a:r>
              <a:rPr lang="fr-FR" b="1" dirty="0" smtClean="0"/>
              <a:t>évaluation </a:t>
            </a:r>
            <a:r>
              <a:rPr lang="fr-FR" b="1" dirty="0"/>
              <a:t>précise des besoins </a:t>
            </a:r>
            <a:r>
              <a:rPr lang="fr-FR" dirty="0"/>
              <a:t>de chaque </a:t>
            </a:r>
            <a:r>
              <a:rPr lang="fr-FR" dirty="0" smtClean="0"/>
              <a:t>élève.</a:t>
            </a:r>
          </a:p>
          <a:p>
            <a:r>
              <a:rPr lang="fr-FR" dirty="0" smtClean="0"/>
              <a:t> </a:t>
            </a:r>
            <a:endParaRPr lang="fr-FR" dirty="0"/>
          </a:p>
          <a:p>
            <a:r>
              <a:rPr lang="fr-FR" dirty="0"/>
              <a:t>Le MACLÉ s'appuie sur '</a:t>
            </a:r>
            <a:r>
              <a:rPr lang="fr-FR" b="1" dirty="0"/>
              <a:t>'un apprentissage massé</a:t>
            </a:r>
            <a:r>
              <a:rPr lang="fr-FR" b="1" dirty="0" smtClean="0"/>
              <a:t>'‘ </a:t>
            </a:r>
            <a:r>
              <a:rPr lang="fr-FR" dirty="0" smtClean="0"/>
              <a:t>1h30 par jour sur 3 semaines </a:t>
            </a:r>
            <a:r>
              <a:rPr lang="fr-FR" dirty="0"/>
              <a:t>et propose des activités pour amener, entre </a:t>
            </a:r>
            <a:r>
              <a:rPr lang="fr-FR" dirty="0" smtClean="0"/>
              <a:t>autres, </a:t>
            </a:r>
            <a:r>
              <a:rPr lang="fr-FR" dirty="0"/>
              <a:t>à l’automatisation du décodage et à la mémorisation du lexique orthographique. </a:t>
            </a:r>
            <a:endParaRPr lang="fr-FR" dirty="0" smtClean="0"/>
          </a:p>
          <a:p>
            <a:endParaRPr lang="fr-FR" dirty="0"/>
          </a:p>
          <a:p>
            <a:r>
              <a:rPr lang="fr-FR" b="1" dirty="0" smtClean="0"/>
              <a:t>Le </a:t>
            </a:r>
            <a:r>
              <a:rPr lang="fr-FR" b="1" dirty="0"/>
              <a:t>temps contraint influe sur la consolidation et l'automatisation des connaissances. </a:t>
            </a:r>
            <a:endParaRPr lang="fr-FR" b="1" dirty="0" smtClean="0"/>
          </a:p>
          <a:p>
            <a:endParaRPr lang="fr-FR" b="1" dirty="0" smtClean="0"/>
          </a:p>
          <a:p>
            <a:r>
              <a:rPr lang="fr-FR" b="1" i="1" dirty="0" smtClean="0">
                <a:solidFill>
                  <a:srgbClr val="00B0F0"/>
                </a:solidFill>
                <a:sym typeface="Wingdings" panose="05000000000000000000" pitchFamily="2" charset="2"/>
              </a:rPr>
              <a:t> </a:t>
            </a:r>
            <a:r>
              <a:rPr lang="fr-FR" b="1" i="1" dirty="0" err="1" smtClean="0">
                <a:solidFill>
                  <a:srgbClr val="00B0F0"/>
                </a:solidFill>
                <a:sym typeface="Wingdings" panose="05000000000000000000" pitchFamily="2" charset="2"/>
              </a:rPr>
              <a:t>Cf</a:t>
            </a:r>
            <a:r>
              <a:rPr lang="fr-FR" b="1" i="1" dirty="0" smtClean="0">
                <a:solidFill>
                  <a:srgbClr val="00B0F0"/>
                </a:solidFill>
                <a:sym typeface="Wingdings" panose="05000000000000000000" pitchFamily="2" charset="2"/>
              </a:rPr>
              <a:t> documents  disponibles sur le site de l’IEN</a:t>
            </a:r>
            <a:endParaRPr lang="fr-FR" b="1" i="1" dirty="0">
              <a:solidFill>
                <a:srgbClr val="00B0F0"/>
              </a:solidFill>
            </a:endParaRPr>
          </a:p>
        </p:txBody>
      </p:sp>
      <p:pic>
        <p:nvPicPr>
          <p:cNvPr id="7" name="Image 6"/>
          <p:cNvPicPr>
            <a:picLocks noChangeAspect="1"/>
          </p:cNvPicPr>
          <p:nvPr/>
        </p:nvPicPr>
        <p:blipFill>
          <a:blip r:embed="rId3"/>
          <a:stretch>
            <a:fillRect/>
          </a:stretch>
        </p:blipFill>
        <p:spPr>
          <a:xfrm>
            <a:off x="1141761" y="1916073"/>
            <a:ext cx="2779686" cy="3646471"/>
          </a:xfrm>
          <a:prstGeom prst="rect">
            <a:avLst/>
          </a:prstGeom>
        </p:spPr>
      </p:pic>
    </p:spTree>
    <p:extLst>
      <p:ext uri="{BB962C8B-B14F-4D97-AF65-F5344CB8AC3E}">
        <p14:creationId xmlns:p14="http://schemas.microsoft.com/office/powerpoint/2010/main" val="26478619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63352" y="298051"/>
            <a:ext cx="11809312" cy="466653"/>
          </a:xfrm>
        </p:spPr>
        <p:txBody>
          <a:bodyPr rtlCol="0">
            <a:noAutofit/>
          </a:bodyPr>
          <a:lstStyle/>
          <a:p>
            <a:r>
              <a:rPr lang="fr-FR" sz="2800" b="1" dirty="0" smtClean="0">
                <a:solidFill>
                  <a:schemeClr val="accent1">
                    <a:lumMod val="60000"/>
                    <a:lumOff val="40000"/>
                  </a:schemeClr>
                </a:solidFill>
                <a:latin typeface="Calibri" panose="020F0502020204030204" pitchFamily="34" charset="0"/>
              </a:rPr>
              <a:t>Comment </a:t>
            </a:r>
            <a:r>
              <a:rPr lang="fr-FR" sz="2800" b="1" dirty="0">
                <a:solidFill>
                  <a:schemeClr val="accent1">
                    <a:lumMod val="60000"/>
                    <a:lumOff val="40000"/>
                  </a:schemeClr>
                </a:solidFill>
                <a:latin typeface="Calibri" panose="020F0502020204030204" pitchFamily="34" charset="0"/>
              </a:rPr>
              <a:t>enseigner la fluence de lecture en classe, </a:t>
            </a:r>
            <a:r>
              <a:rPr lang="fr-FR" sz="2800" b="1" dirty="0" smtClean="0">
                <a:solidFill>
                  <a:schemeClr val="accent1">
                    <a:lumMod val="60000"/>
                    <a:lumOff val="40000"/>
                  </a:schemeClr>
                </a:solidFill>
                <a:latin typeface="Calibri" panose="020F0502020204030204" pitchFamily="34" charset="0"/>
              </a:rPr>
              <a:t>propositions </a:t>
            </a:r>
            <a:r>
              <a:rPr lang="fr-FR" sz="2800" b="1" dirty="0">
                <a:solidFill>
                  <a:schemeClr val="accent1">
                    <a:lumMod val="60000"/>
                    <a:lumOff val="40000"/>
                  </a:schemeClr>
                </a:solidFill>
                <a:latin typeface="Calibri" panose="020F0502020204030204" pitchFamily="34" charset="0"/>
              </a:rPr>
              <a:t>d’activités ? </a:t>
            </a:r>
          </a:p>
        </p:txBody>
      </p:sp>
      <p:sp>
        <p:nvSpPr>
          <p:cNvPr id="3" name="ZoneTexte 2"/>
          <p:cNvSpPr txBox="1"/>
          <p:nvPr/>
        </p:nvSpPr>
        <p:spPr>
          <a:xfrm>
            <a:off x="479376" y="764530"/>
            <a:ext cx="1137726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800" b="1" dirty="0">
                <a:solidFill>
                  <a:srgbClr val="404040"/>
                </a:solidFill>
                <a:latin typeface="Calibri" panose="020F0502020204030204" pitchFamily="34" charset="0"/>
              </a:rPr>
              <a:t>B</a:t>
            </a:r>
            <a:r>
              <a:rPr kumimoji="0" lang="fr-FR" sz="2800" b="1" i="0" u="none" strike="noStrike" kern="1200" cap="none" spc="0" normalizeH="0" baseline="0" noProof="0" dirty="0" smtClean="0">
                <a:ln>
                  <a:noFill/>
                </a:ln>
                <a:solidFill>
                  <a:srgbClr val="404040"/>
                </a:solidFill>
                <a:effectLst/>
                <a:uLnTx/>
                <a:uFillTx/>
                <a:latin typeface="Calibri" panose="020F0502020204030204" pitchFamily="34" charset="0"/>
                <a:ea typeface="+mn-ea"/>
                <a:cs typeface="+mn-cs"/>
              </a:rPr>
              <a:t>. Des activités pour développer la mémoire orthographique  des mots</a:t>
            </a:r>
            <a:endParaRPr kumimoji="0" lang="fr-FR" sz="2800" b="1" i="0" u="none" strike="noStrike" kern="1200" cap="none" spc="0" normalizeH="0" baseline="0" noProof="0" dirty="0">
              <a:ln>
                <a:noFill/>
              </a:ln>
              <a:solidFill>
                <a:srgbClr val="404040"/>
              </a:solidFill>
              <a:effectLst/>
              <a:uLnTx/>
              <a:uFillTx/>
              <a:latin typeface="Calibri" panose="020F0502020204030204" pitchFamily="34" charset="0"/>
              <a:ea typeface="+mn-ea"/>
              <a:cs typeface="+mn-cs"/>
            </a:endParaRPr>
          </a:p>
        </p:txBody>
      </p:sp>
      <p:sp>
        <p:nvSpPr>
          <p:cNvPr id="6" name="Rectangle 5"/>
          <p:cNvSpPr/>
          <p:nvPr/>
        </p:nvSpPr>
        <p:spPr>
          <a:xfrm>
            <a:off x="463462" y="1287750"/>
            <a:ext cx="10961129" cy="5494389"/>
          </a:xfrm>
          <a:prstGeom prst="rect">
            <a:avLst/>
          </a:prstGeom>
        </p:spPr>
        <p:txBody>
          <a:bodyPr wrap="square">
            <a:spAutoFit/>
          </a:bodyPr>
          <a:lstStyle/>
          <a:p>
            <a:pPr marL="457200">
              <a:lnSpc>
                <a:spcPct val="107000"/>
              </a:lnSpc>
              <a:spcAft>
                <a:spcPts val="0"/>
              </a:spcAft>
            </a:pPr>
            <a:r>
              <a:rPr lang="fr-FR" b="1" dirty="0">
                <a:latin typeface="Calibri" panose="020F0502020204030204" pitchFamily="34" charset="0"/>
                <a:ea typeface="Calibri" panose="020F0502020204030204" pitchFamily="34" charset="0"/>
                <a:cs typeface="Times New Roman" panose="02020603050405020304" pitchFamily="18" charset="0"/>
              </a:rPr>
              <a:t>Proposition 1 : La lecture à l’unisson en classe entière de mots, de phrases utilisant les mots précédents en contexte</a:t>
            </a:r>
            <a:endParaRPr lang="fr-FR" sz="1600" dirty="0">
              <a:latin typeface="Calibri" panose="020F0502020204030204" pitchFamily="34" charset="0"/>
              <a:ea typeface="Calibri" panose="020F0502020204030204" pitchFamily="34" charset="0"/>
              <a:cs typeface="Times New Roman" panose="02020603050405020304" pitchFamily="18" charset="0"/>
            </a:endParaRPr>
          </a:p>
          <a:p>
            <a:pPr marL="457200">
              <a:lnSpc>
                <a:spcPct val="107000"/>
              </a:lnSpc>
              <a:spcAft>
                <a:spcPts val="800"/>
              </a:spcAft>
            </a:pPr>
            <a:r>
              <a:rPr lang="fr-FR" dirty="0">
                <a:latin typeface="Calibri" panose="020F0502020204030204" pitchFamily="34" charset="0"/>
                <a:ea typeface="Calibri" panose="020F0502020204030204" pitchFamily="34" charset="0"/>
                <a:cs typeface="Times New Roman" panose="02020603050405020304" pitchFamily="18" charset="0"/>
              </a:rPr>
              <a:t>Les élèves lisent collectivement à l’unisson la série de mots, de phrases. Cette démarche permet une mobilisation et un entraînement par le groupe. On peut se « caler » sur les autres, ne pas se sentir seul face à la tâche. Point de vigilance : rythme des petits lecteurs -&gt; proposer l’activité en </a:t>
            </a:r>
            <a:r>
              <a:rPr lang="fr-FR" dirty="0" smtClean="0">
                <a:latin typeface="Calibri" panose="020F0502020204030204" pitchFamily="34" charset="0"/>
                <a:ea typeface="Calibri" panose="020F0502020204030204" pitchFamily="34" charset="0"/>
                <a:cs typeface="Times New Roman" panose="02020603050405020304" pitchFamily="18" charset="0"/>
              </a:rPr>
              <a:t>pro-action</a:t>
            </a:r>
          </a:p>
          <a:p>
            <a:pPr marL="457200">
              <a:lnSpc>
                <a:spcPct val="107000"/>
              </a:lnSpc>
              <a:spcAft>
                <a:spcPts val="0"/>
              </a:spcAft>
            </a:pPr>
            <a:r>
              <a:rPr lang="fr-FR" b="1" dirty="0" smtClean="0">
                <a:latin typeface="Calibri" panose="020F0502020204030204" pitchFamily="34" charset="0"/>
                <a:ea typeface="Calibri" panose="020F0502020204030204" pitchFamily="34" charset="0"/>
                <a:cs typeface="Times New Roman" panose="02020603050405020304" pitchFamily="18" charset="0"/>
              </a:rPr>
              <a:t>Proposition </a:t>
            </a:r>
            <a:r>
              <a:rPr lang="fr-FR" b="1" dirty="0">
                <a:latin typeface="Calibri" panose="020F0502020204030204" pitchFamily="34" charset="0"/>
                <a:ea typeface="Calibri" panose="020F0502020204030204" pitchFamily="34" charset="0"/>
                <a:cs typeface="Times New Roman" panose="02020603050405020304" pitchFamily="18" charset="0"/>
              </a:rPr>
              <a:t>2 : Les lecteurs de la semaine</a:t>
            </a:r>
            <a:endParaRPr lang="fr-FR" dirty="0">
              <a:latin typeface="Calibri" panose="020F0502020204030204" pitchFamily="34" charset="0"/>
              <a:ea typeface="Calibri" panose="020F0502020204030204" pitchFamily="34" charset="0"/>
              <a:cs typeface="Times New Roman" panose="02020603050405020304" pitchFamily="18" charset="0"/>
            </a:endParaRPr>
          </a:p>
          <a:p>
            <a:pPr marL="457200">
              <a:lnSpc>
                <a:spcPct val="107000"/>
              </a:lnSpc>
              <a:spcAft>
                <a:spcPts val="0"/>
              </a:spcAft>
            </a:pPr>
            <a:r>
              <a:rPr lang="fr-FR" dirty="0" smtClean="0">
                <a:latin typeface="Calibri" panose="020F0502020204030204" pitchFamily="34" charset="0"/>
                <a:ea typeface="Calibri" panose="020F0502020204030204" pitchFamily="34" charset="0"/>
                <a:cs typeface="Times New Roman" panose="02020603050405020304" pitchFamily="18" charset="0"/>
              </a:rPr>
              <a:t>- Choisir </a:t>
            </a:r>
            <a:r>
              <a:rPr lang="fr-FR" dirty="0">
                <a:latin typeface="Calibri" panose="020F0502020204030204" pitchFamily="34" charset="0"/>
                <a:ea typeface="Calibri" panose="020F0502020204030204" pitchFamily="34" charset="0"/>
                <a:cs typeface="Times New Roman" panose="02020603050405020304" pitchFamily="18" charset="0"/>
              </a:rPr>
              <a:t>4 à 5 élèves maximum pour la semaine.</a:t>
            </a:r>
          </a:p>
          <a:p>
            <a:pPr marL="457200">
              <a:lnSpc>
                <a:spcPct val="107000"/>
              </a:lnSpc>
              <a:spcAft>
                <a:spcPts val="0"/>
              </a:spcAft>
            </a:pPr>
            <a:r>
              <a:rPr lang="fr-FR" dirty="0">
                <a:latin typeface="Calibri" panose="020F0502020204030204" pitchFamily="34" charset="0"/>
                <a:ea typeface="Calibri" panose="020F0502020204030204" pitchFamily="34" charset="0"/>
                <a:cs typeface="Times New Roman" panose="02020603050405020304" pitchFamily="18" charset="0"/>
              </a:rPr>
              <a:t>- Chaque jour, ces élèves lisent </a:t>
            </a:r>
            <a:r>
              <a:rPr lang="fr-FR" dirty="0" smtClean="0">
                <a:latin typeface="Calibri" panose="020F0502020204030204" pitchFamily="34" charset="0"/>
                <a:ea typeface="Calibri" panose="020F0502020204030204" pitchFamily="34" charset="0"/>
                <a:cs typeface="Times New Roman" panose="02020603050405020304" pitchFamily="18" charset="0"/>
              </a:rPr>
              <a:t>chacun à </a:t>
            </a:r>
            <a:r>
              <a:rPr lang="fr-FR" dirty="0">
                <a:latin typeface="Calibri" panose="020F0502020204030204" pitchFamily="34" charset="0"/>
                <a:ea typeface="Calibri" panose="020F0502020204030204" pitchFamily="34" charset="0"/>
                <a:cs typeface="Times New Roman" panose="02020603050405020304" pitchFamily="18" charset="0"/>
              </a:rPr>
              <a:t>leur tour la série de syllabes, de mots, de phrases ou le texte devant la classe entière.</a:t>
            </a:r>
          </a:p>
          <a:p>
            <a:pPr marL="742950" indent="-285750">
              <a:spcAft>
                <a:spcPts val="800"/>
              </a:spcAft>
              <a:buFontTx/>
              <a:buChar char="-"/>
            </a:pPr>
            <a:r>
              <a:rPr lang="fr-FR" dirty="0" smtClean="0">
                <a:latin typeface="Calibri" panose="020F0502020204030204" pitchFamily="34" charset="0"/>
                <a:ea typeface="Calibri" panose="020F0502020204030204" pitchFamily="34" charset="0"/>
                <a:cs typeface="Times New Roman" panose="02020603050405020304" pitchFamily="18" charset="0"/>
              </a:rPr>
              <a:t>Tout </a:t>
            </a:r>
            <a:r>
              <a:rPr lang="fr-FR" dirty="0">
                <a:latin typeface="Calibri" panose="020F0502020204030204" pitchFamily="34" charset="0"/>
                <a:ea typeface="Calibri" panose="020F0502020204030204" pitchFamily="34" charset="0"/>
                <a:cs typeface="Times New Roman" panose="02020603050405020304" pitchFamily="18" charset="0"/>
              </a:rPr>
              <a:t>le reste de la classe relève les réussites, les progrès, les erreurs ou les hésitations et apporte ensuite des idées pour améliorer le score de leur </a:t>
            </a:r>
            <a:r>
              <a:rPr lang="fr-FR" dirty="0" smtClean="0">
                <a:latin typeface="Calibri" panose="020F0502020204030204" pitchFamily="34" charset="0"/>
                <a:ea typeface="Calibri" panose="020F0502020204030204" pitchFamily="34" charset="0"/>
                <a:cs typeface="Times New Roman" panose="02020603050405020304" pitchFamily="18" charset="0"/>
              </a:rPr>
              <a:t>camarade.</a:t>
            </a:r>
          </a:p>
          <a:p>
            <a:pPr marL="742950" indent="-285750">
              <a:spcAft>
                <a:spcPts val="800"/>
              </a:spcAft>
              <a:buFontTx/>
              <a:buChar char="-"/>
            </a:pPr>
            <a:r>
              <a:rPr lang="fr-FR" dirty="0" smtClean="0">
                <a:latin typeface="Calibri" panose="020F0502020204030204" pitchFamily="34" charset="0"/>
                <a:ea typeface="Calibri" panose="020F0502020204030204" pitchFamily="34" charset="0"/>
                <a:cs typeface="Times New Roman" panose="02020603050405020304" pitchFamily="18" charset="0"/>
              </a:rPr>
              <a:t>-  </a:t>
            </a:r>
            <a:r>
              <a:rPr lang="fr-FR" dirty="0">
                <a:latin typeface="Calibri" panose="020F0502020204030204" pitchFamily="34" charset="0"/>
                <a:ea typeface="Calibri" panose="020F0502020204030204" pitchFamily="34" charset="0"/>
                <a:cs typeface="Times New Roman" panose="02020603050405020304" pitchFamily="18" charset="0"/>
              </a:rPr>
              <a:t>On note les observations (affichage </a:t>
            </a:r>
            <a:r>
              <a:rPr lang="fr-FR" dirty="0" smtClean="0">
                <a:latin typeface="Calibri" panose="020F0502020204030204" pitchFamily="34" charset="0"/>
                <a:ea typeface="Calibri" panose="020F0502020204030204" pitchFamily="34" charset="0"/>
                <a:cs typeface="Times New Roman" panose="02020603050405020304" pitchFamily="18" charset="0"/>
              </a:rPr>
              <a:t>laissé </a:t>
            </a:r>
            <a:r>
              <a:rPr lang="fr-FR" dirty="0">
                <a:latin typeface="Calibri" panose="020F0502020204030204" pitchFamily="34" charset="0"/>
                <a:ea typeface="Calibri" panose="020F0502020204030204" pitchFamily="34" charset="0"/>
                <a:cs typeface="Times New Roman" panose="02020603050405020304" pitchFamily="18" charset="0"/>
              </a:rPr>
              <a:t>à disposition des apprenants et repris avant chaque entraînement).</a:t>
            </a:r>
            <a:endParaRPr lang="fr-FR" sz="1600" dirty="0">
              <a:latin typeface="Calibri" panose="020F0502020204030204" pitchFamily="34" charset="0"/>
              <a:ea typeface="Calibri" panose="020F0502020204030204" pitchFamily="34" charset="0"/>
              <a:cs typeface="Times New Roman" panose="02020603050405020304" pitchFamily="18" charset="0"/>
            </a:endParaRPr>
          </a:p>
          <a:p>
            <a:pPr marL="457200">
              <a:spcAft>
                <a:spcPts val="0"/>
              </a:spcAft>
            </a:pPr>
            <a:r>
              <a:rPr lang="fr-FR" dirty="0">
                <a:latin typeface="Calibri" panose="020F0502020204030204" pitchFamily="34" charset="0"/>
                <a:ea typeface="Calibri" panose="020F0502020204030204" pitchFamily="34" charset="0"/>
                <a:cs typeface="Times New Roman" panose="02020603050405020304" pitchFamily="18" charset="0"/>
              </a:rPr>
              <a:t>- La semaine suivante, ce sont 4 ou 5 nouveaux élèves qui liront devant la classe chaque jour de la semaine.</a:t>
            </a:r>
            <a:endParaRPr lang="fr-FR" sz="1600" dirty="0">
              <a:latin typeface="Calibri" panose="020F0502020204030204" pitchFamily="34" charset="0"/>
              <a:ea typeface="Calibri" panose="020F0502020204030204" pitchFamily="34" charset="0"/>
              <a:cs typeface="Times New Roman" panose="02020603050405020304" pitchFamily="18" charset="0"/>
            </a:endParaRPr>
          </a:p>
          <a:p>
            <a:pPr marL="457200">
              <a:spcAft>
                <a:spcPts val="800"/>
              </a:spcAft>
            </a:pPr>
            <a:r>
              <a:rPr lang="fr-FR" dirty="0">
                <a:latin typeface="Calibri" panose="020F0502020204030204" pitchFamily="34" charset="0"/>
                <a:ea typeface="Calibri" panose="020F0502020204030204" pitchFamily="34" charset="0"/>
                <a:cs typeface="Times New Roman" panose="02020603050405020304" pitchFamily="18" charset="0"/>
              </a:rPr>
              <a:t>Ceci permet pour chaque élève de faire 5 </a:t>
            </a:r>
            <a:r>
              <a:rPr lang="fr-FR" dirty="0" smtClean="0">
                <a:latin typeface="Calibri" panose="020F0502020204030204" pitchFamily="34" charset="0"/>
                <a:ea typeface="Calibri" panose="020F0502020204030204" pitchFamily="34" charset="0"/>
                <a:cs typeface="Times New Roman" panose="02020603050405020304" pitchFamily="18" charset="0"/>
              </a:rPr>
              <a:t>lectures </a:t>
            </a:r>
            <a:r>
              <a:rPr lang="fr-FR" dirty="0">
                <a:latin typeface="Calibri" panose="020F0502020204030204" pitchFamily="34" charset="0"/>
                <a:ea typeface="Calibri" panose="020F0502020204030204" pitchFamily="34" charset="0"/>
                <a:cs typeface="Times New Roman" panose="02020603050405020304" pitchFamily="18" charset="0"/>
              </a:rPr>
              <a:t>de la même série ou du même texte.</a:t>
            </a:r>
            <a:endParaRPr lang="fr-FR" sz="1600" dirty="0">
              <a:latin typeface="Calibri" panose="020F0502020204030204" pitchFamily="34" charset="0"/>
              <a:ea typeface="Calibri" panose="020F0502020204030204" pitchFamily="34" charset="0"/>
              <a:cs typeface="Times New Roman" panose="02020603050405020304" pitchFamily="18" charset="0"/>
            </a:endParaRPr>
          </a:p>
          <a:p>
            <a:pPr marL="742950" indent="-285750">
              <a:lnSpc>
                <a:spcPct val="107000"/>
              </a:lnSpc>
              <a:spcAft>
                <a:spcPts val="800"/>
              </a:spcAft>
              <a:buFontTx/>
              <a:buChar char="-"/>
            </a:pPr>
            <a:endParaRPr lang="fr-FR" dirty="0">
              <a:latin typeface="Calibri" panose="020F0502020204030204" pitchFamily="34" charset="0"/>
              <a:ea typeface="Calibri" panose="020F0502020204030204" pitchFamily="34" charset="0"/>
              <a:cs typeface="Times New Roman" panose="02020603050405020304" pitchFamily="18" charset="0"/>
            </a:endParaRPr>
          </a:p>
          <a:p>
            <a:pPr marL="457200">
              <a:lnSpc>
                <a:spcPct val="107000"/>
              </a:lnSpc>
              <a:spcAft>
                <a:spcPts val="800"/>
              </a:spcAft>
            </a:pPr>
            <a:endParaRPr lang="fr-FR" sz="16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1277333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6">
                                            <p:txEl>
                                              <p:pRg st="1" end="1"/>
                                            </p:txEl>
                                          </p:spTgt>
                                        </p:tgtEl>
                                        <p:attrNameLst>
                                          <p:attrName>style.visibility</p:attrName>
                                        </p:attrNameLst>
                                      </p:cBhvr>
                                      <p:to>
                                        <p:strVal val="visible"/>
                                      </p:to>
                                    </p:set>
                                    <p:animEffect transition="in" filter="fade">
                                      <p:cBhvr>
                                        <p:cTn id="10" dur="500"/>
                                        <p:tgtEl>
                                          <p:spTgt spid="6">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animEffect transition="in" filter="fade">
                                      <p:cBhvr>
                                        <p:cTn id="15" dur="500"/>
                                        <p:tgtEl>
                                          <p:spTgt spid="6">
                                            <p:txEl>
                                              <p:pRg st="2" end="2"/>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6">
                                            <p:txEl>
                                              <p:pRg st="3" end="3"/>
                                            </p:txEl>
                                          </p:spTgt>
                                        </p:tgtEl>
                                        <p:attrNameLst>
                                          <p:attrName>style.visibility</p:attrName>
                                        </p:attrNameLst>
                                      </p:cBhvr>
                                      <p:to>
                                        <p:strVal val="visible"/>
                                      </p:to>
                                    </p:set>
                                    <p:animEffect transition="in" filter="fade">
                                      <p:cBhvr>
                                        <p:cTn id="18" dur="500"/>
                                        <p:tgtEl>
                                          <p:spTgt spid="6">
                                            <p:txEl>
                                              <p:pRg st="3" end="3"/>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6">
                                            <p:txEl>
                                              <p:pRg st="4" end="4"/>
                                            </p:txEl>
                                          </p:spTgt>
                                        </p:tgtEl>
                                        <p:attrNameLst>
                                          <p:attrName>style.visibility</p:attrName>
                                        </p:attrNameLst>
                                      </p:cBhvr>
                                      <p:to>
                                        <p:strVal val="visible"/>
                                      </p:to>
                                    </p:set>
                                    <p:animEffect transition="in" filter="fade">
                                      <p:cBhvr>
                                        <p:cTn id="21" dur="500"/>
                                        <p:tgtEl>
                                          <p:spTgt spid="6">
                                            <p:txEl>
                                              <p:pRg st="4" end="4"/>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6">
                                            <p:txEl>
                                              <p:pRg st="5" end="5"/>
                                            </p:txEl>
                                          </p:spTgt>
                                        </p:tgtEl>
                                        <p:attrNameLst>
                                          <p:attrName>style.visibility</p:attrName>
                                        </p:attrNameLst>
                                      </p:cBhvr>
                                      <p:to>
                                        <p:strVal val="visible"/>
                                      </p:to>
                                    </p:set>
                                    <p:animEffect transition="in" filter="fade">
                                      <p:cBhvr>
                                        <p:cTn id="24" dur="500"/>
                                        <p:tgtEl>
                                          <p:spTgt spid="6">
                                            <p:txEl>
                                              <p:pRg st="5" end="5"/>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6">
                                            <p:txEl>
                                              <p:pRg st="6" end="6"/>
                                            </p:txEl>
                                          </p:spTgt>
                                        </p:tgtEl>
                                        <p:attrNameLst>
                                          <p:attrName>style.visibility</p:attrName>
                                        </p:attrNameLst>
                                      </p:cBhvr>
                                      <p:to>
                                        <p:strVal val="visible"/>
                                      </p:to>
                                    </p:set>
                                    <p:animEffect transition="in" filter="fade">
                                      <p:cBhvr>
                                        <p:cTn id="27" dur="500"/>
                                        <p:tgtEl>
                                          <p:spTgt spid="6">
                                            <p:txEl>
                                              <p:pRg st="6" end="6"/>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6">
                                            <p:txEl>
                                              <p:pRg st="7" end="7"/>
                                            </p:txEl>
                                          </p:spTgt>
                                        </p:tgtEl>
                                        <p:attrNameLst>
                                          <p:attrName>style.visibility</p:attrName>
                                        </p:attrNameLst>
                                      </p:cBhvr>
                                      <p:to>
                                        <p:strVal val="visible"/>
                                      </p:to>
                                    </p:set>
                                    <p:animEffect transition="in" filter="fade">
                                      <p:cBhvr>
                                        <p:cTn id="30" dur="500"/>
                                        <p:tgtEl>
                                          <p:spTgt spid="6">
                                            <p:txEl>
                                              <p:pRg st="7" end="7"/>
                                            </p:txEl>
                                          </p:spTgt>
                                        </p:tgtEl>
                                      </p:cBhvr>
                                    </p:animEffect>
                                  </p:childTnLst>
                                </p:cTn>
                              </p:par>
                              <p:par>
                                <p:cTn id="31" presetID="10" presetClass="entr" presetSubtype="0" fill="hold" nodeType="withEffect">
                                  <p:stCondLst>
                                    <p:cond delay="0"/>
                                  </p:stCondLst>
                                  <p:childTnLst>
                                    <p:set>
                                      <p:cBhvr>
                                        <p:cTn id="32" dur="1" fill="hold">
                                          <p:stCondLst>
                                            <p:cond delay="0"/>
                                          </p:stCondLst>
                                        </p:cTn>
                                        <p:tgtEl>
                                          <p:spTgt spid="6">
                                            <p:txEl>
                                              <p:pRg st="8" end="8"/>
                                            </p:txEl>
                                          </p:spTgt>
                                        </p:tgtEl>
                                        <p:attrNameLst>
                                          <p:attrName>style.visibility</p:attrName>
                                        </p:attrNameLst>
                                      </p:cBhvr>
                                      <p:to>
                                        <p:strVal val="visible"/>
                                      </p:to>
                                    </p:set>
                                    <p:animEffect transition="in" filter="fade">
                                      <p:cBhvr>
                                        <p:cTn id="33" dur="500"/>
                                        <p:tgtEl>
                                          <p:spTgt spid="6">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63352" y="298051"/>
            <a:ext cx="11809312" cy="466653"/>
          </a:xfrm>
        </p:spPr>
        <p:txBody>
          <a:bodyPr rtlCol="0">
            <a:noAutofit/>
          </a:bodyPr>
          <a:lstStyle/>
          <a:p>
            <a:r>
              <a:rPr lang="fr-FR" sz="2800" b="1" dirty="0" smtClean="0">
                <a:solidFill>
                  <a:schemeClr val="accent1">
                    <a:lumMod val="60000"/>
                    <a:lumOff val="40000"/>
                  </a:schemeClr>
                </a:solidFill>
                <a:latin typeface="Calibri" panose="020F0502020204030204" pitchFamily="34" charset="0"/>
              </a:rPr>
              <a:t>Comment </a:t>
            </a:r>
            <a:r>
              <a:rPr lang="fr-FR" sz="2800" b="1" dirty="0">
                <a:solidFill>
                  <a:schemeClr val="accent1">
                    <a:lumMod val="60000"/>
                    <a:lumOff val="40000"/>
                  </a:schemeClr>
                </a:solidFill>
                <a:latin typeface="Calibri" panose="020F0502020204030204" pitchFamily="34" charset="0"/>
              </a:rPr>
              <a:t>enseigner la fluence de lecture en classe, </a:t>
            </a:r>
            <a:r>
              <a:rPr lang="fr-FR" sz="2800" b="1" dirty="0" smtClean="0">
                <a:solidFill>
                  <a:schemeClr val="accent1">
                    <a:lumMod val="60000"/>
                    <a:lumOff val="40000"/>
                  </a:schemeClr>
                </a:solidFill>
                <a:latin typeface="Calibri" panose="020F0502020204030204" pitchFamily="34" charset="0"/>
              </a:rPr>
              <a:t>propositions </a:t>
            </a:r>
            <a:r>
              <a:rPr lang="fr-FR" sz="2800" b="1" dirty="0">
                <a:solidFill>
                  <a:schemeClr val="accent1">
                    <a:lumMod val="60000"/>
                    <a:lumOff val="40000"/>
                  </a:schemeClr>
                </a:solidFill>
                <a:latin typeface="Calibri" panose="020F0502020204030204" pitchFamily="34" charset="0"/>
              </a:rPr>
              <a:t>d’activités ? </a:t>
            </a:r>
          </a:p>
        </p:txBody>
      </p:sp>
      <p:sp>
        <p:nvSpPr>
          <p:cNvPr id="3" name="ZoneTexte 2"/>
          <p:cNvSpPr txBox="1"/>
          <p:nvPr/>
        </p:nvSpPr>
        <p:spPr>
          <a:xfrm>
            <a:off x="479376" y="764530"/>
            <a:ext cx="1137726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404040"/>
                </a:solidFill>
                <a:effectLst/>
                <a:uLnTx/>
                <a:uFillTx/>
                <a:latin typeface="Calibri" panose="020F0502020204030204" pitchFamily="34" charset="0"/>
                <a:ea typeface="+mn-ea"/>
                <a:cs typeface="+mn-cs"/>
              </a:rPr>
              <a:t>B</a:t>
            </a:r>
            <a:r>
              <a:rPr kumimoji="0" lang="fr-FR" sz="2800" b="1" i="0" u="none" strike="noStrike" kern="1200" cap="none" spc="0" normalizeH="0" baseline="0" noProof="0" dirty="0" smtClean="0">
                <a:ln>
                  <a:noFill/>
                </a:ln>
                <a:solidFill>
                  <a:srgbClr val="404040"/>
                </a:solidFill>
                <a:effectLst/>
                <a:uLnTx/>
                <a:uFillTx/>
                <a:latin typeface="Calibri" panose="020F0502020204030204" pitchFamily="34" charset="0"/>
                <a:ea typeface="+mn-ea"/>
                <a:cs typeface="+mn-cs"/>
              </a:rPr>
              <a:t>. Des activités pour développer la mémoire orthographique  des mots</a:t>
            </a:r>
            <a:endParaRPr kumimoji="0" lang="fr-FR" sz="2800" b="1" i="0" u="none" strike="noStrike" kern="1200" cap="none" spc="0" normalizeH="0" baseline="0" noProof="0" dirty="0">
              <a:ln>
                <a:noFill/>
              </a:ln>
              <a:solidFill>
                <a:srgbClr val="404040"/>
              </a:solidFill>
              <a:effectLst/>
              <a:uLnTx/>
              <a:uFillTx/>
              <a:latin typeface="Calibri" panose="020F0502020204030204" pitchFamily="34" charset="0"/>
              <a:ea typeface="+mn-ea"/>
              <a:cs typeface="+mn-cs"/>
            </a:endParaRPr>
          </a:p>
        </p:txBody>
      </p:sp>
      <p:sp>
        <p:nvSpPr>
          <p:cNvPr id="4" name="Rectangle 3"/>
          <p:cNvSpPr/>
          <p:nvPr/>
        </p:nvSpPr>
        <p:spPr>
          <a:xfrm>
            <a:off x="695400" y="1484784"/>
            <a:ext cx="10801200" cy="671915"/>
          </a:xfrm>
          <a:prstGeom prst="rect">
            <a:avLst/>
          </a:prstGeom>
        </p:spPr>
        <p:txBody>
          <a:bodyPr wrap="square">
            <a:spAutoFit/>
          </a:bodyPr>
          <a:lstStyle/>
          <a:p>
            <a:pPr>
              <a:lnSpc>
                <a:spcPct val="107000"/>
              </a:lnSpc>
              <a:spcAft>
                <a:spcPts val="800"/>
              </a:spcAft>
            </a:pPr>
            <a:r>
              <a:rPr lang="fr-FR" b="1" dirty="0">
                <a:latin typeface="Calibri" panose="020F0502020204030204" pitchFamily="34" charset="0"/>
                <a:ea typeface="Calibri" panose="020F0502020204030204" pitchFamily="34" charset="0"/>
                <a:cs typeface="Times New Roman" panose="02020603050405020304" pitchFamily="18" charset="0"/>
              </a:rPr>
              <a:t>Proposition 3 :  Prendre appui sur des diaporamas pour entrainer les élèves à la reconnaissance orthographique  des mots en classe entière </a:t>
            </a:r>
            <a:endParaRPr lang="fr-FR" dirty="0">
              <a:latin typeface="Calibri" panose="020F0502020204030204" pitchFamily="34" charset="0"/>
              <a:ea typeface="Calibri" panose="020F0502020204030204" pitchFamily="34" charset="0"/>
              <a:cs typeface="Times New Roman" panose="02020603050405020304" pitchFamily="18" charset="0"/>
            </a:endParaRPr>
          </a:p>
        </p:txBody>
      </p:sp>
      <p:pic>
        <p:nvPicPr>
          <p:cNvPr id="5" name="Image 4"/>
          <p:cNvPicPr>
            <a:picLocks noChangeAspect="1"/>
          </p:cNvPicPr>
          <p:nvPr/>
        </p:nvPicPr>
        <p:blipFill>
          <a:blip r:embed="rId3"/>
          <a:stretch>
            <a:fillRect/>
          </a:stretch>
        </p:blipFill>
        <p:spPr>
          <a:xfrm>
            <a:off x="7752184" y="2172561"/>
            <a:ext cx="3365284" cy="2241106"/>
          </a:xfrm>
          <a:prstGeom prst="rect">
            <a:avLst/>
          </a:prstGeom>
        </p:spPr>
      </p:pic>
      <p:sp>
        <p:nvSpPr>
          <p:cNvPr id="8" name="Rectangle 7"/>
          <p:cNvSpPr/>
          <p:nvPr/>
        </p:nvSpPr>
        <p:spPr>
          <a:xfrm>
            <a:off x="695400" y="2294998"/>
            <a:ext cx="6096000" cy="2862194"/>
          </a:xfrm>
          <a:prstGeom prst="rect">
            <a:avLst/>
          </a:prstGeom>
        </p:spPr>
        <p:txBody>
          <a:bodyPr>
            <a:spAutoFit/>
          </a:bodyPr>
          <a:lstStyle/>
          <a:p>
            <a:pPr>
              <a:lnSpc>
                <a:spcPct val="107000"/>
              </a:lnSpc>
              <a:spcAft>
                <a:spcPts val="800"/>
              </a:spcAft>
            </a:pPr>
            <a:r>
              <a:rPr lang="fr-FR" dirty="0">
                <a:latin typeface="Calibri" panose="020F0502020204030204" pitchFamily="34" charset="0"/>
                <a:ea typeface="Calibri" panose="020F0502020204030204" pitchFamily="34" charset="0"/>
                <a:cs typeface="Times New Roman" panose="02020603050405020304" pitchFamily="18" charset="0"/>
              </a:rPr>
              <a:t>Document EDUSCOL Français cycle 2 - Lecture et compréhension de l'écrit   Identifier les mots au cycle 2</a:t>
            </a:r>
            <a:r>
              <a:rPr lang="fr-FR" b="1" dirty="0">
                <a:latin typeface="Calibri" panose="020F0502020204030204" pitchFamily="34" charset="0"/>
                <a:ea typeface="Calibri" panose="020F0502020204030204" pitchFamily="34" charset="0"/>
                <a:cs typeface="Times New Roman" panose="02020603050405020304" pitchFamily="18" charset="0"/>
              </a:rPr>
              <a:t> Quelques exemples d'activités pour automatiser le décodage à proposer en classe entière ou en groupe. </a:t>
            </a:r>
            <a:r>
              <a:rPr lang="fr-FR" dirty="0">
                <a:latin typeface="Calibri" panose="020F0502020204030204" pitchFamily="34" charset="0"/>
                <a:ea typeface="Calibri" panose="020F0502020204030204" pitchFamily="34" charset="0"/>
                <a:cs typeface="Times New Roman" panose="02020603050405020304" pitchFamily="18" charset="0"/>
              </a:rPr>
              <a:t>Outils que l’on peut adapter aux besoins des élèves de la classe.</a:t>
            </a:r>
          </a:p>
          <a:p>
            <a:pPr>
              <a:lnSpc>
                <a:spcPct val="107000"/>
              </a:lnSpc>
              <a:spcAft>
                <a:spcPts val="800"/>
              </a:spcAft>
            </a:pPr>
            <a:r>
              <a:rPr lang="fr-FR" dirty="0">
                <a:latin typeface="Calibri" panose="020F0502020204030204" pitchFamily="34" charset="0"/>
                <a:ea typeface="Calibri" panose="020F0502020204030204" pitchFamily="34" charset="0"/>
                <a:cs typeface="Times New Roman" panose="02020603050405020304" pitchFamily="18" charset="0"/>
              </a:rPr>
              <a:t>Ces diaporamas proposent un minutage de l’animation de plus en plus court. Imposer cette contrainte entraîne les élèves à lire de plus en plus vite et donc contribue à automatiser la reconnaissance des mots. </a:t>
            </a:r>
            <a:endParaRPr lang="fr-FR" dirty="0"/>
          </a:p>
        </p:txBody>
      </p:sp>
      <p:sp>
        <p:nvSpPr>
          <p:cNvPr id="9" name="Rectangle 8"/>
          <p:cNvSpPr/>
          <p:nvPr/>
        </p:nvSpPr>
        <p:spPr>
          <a:xfrm>
            <a:off x="695400" y="5517232"/>
            <a:ext cx="11161240" cy="388696"/>
          </a:xfrm>
          <a:prstGeom prst="rect">
            <a:avLst/>
          </a:prstGeom>
        </p:spPr>
        <p:txBody>
          <a:bodyPr wrap="square">
            <a:spAutoFit/>
          </a:bodyPr>
          <a:lstStyle/>
          <a:p>
            <a:pPr>
              <a:lnSpc>
                <a:spcPct val="107000"/>
              </a:lnSpc>
              <a:spcAft>
                <a:spcPts val="800"/>
              </a:spcAft>
            </a:pPr>
            <a:r>
              <a:rPr lang="fr-FR" b="1" u="sng" dirty="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4"/>
              </a:rPr>
              <a:t>https://eduscol.education.fr/cid107470/francais-cycle-2-lecture-et-comprehension-de-l-ecrit.html#lien1</a:t>
            </a:r>
            <a:endParaRPr lang="fr-FR"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ZoneTexte 5"/>
          <p:cNvSpPr txBox="1"/>
          <p:nvPr/>
        </p:nvSpPr>
        <p:spPr>
          <a:xfrm>
            <a:off x="6528048" y="4648283"/>
            <a:ext cx="5328592" cy="338554"/>
          </a:xfrm>
          <a:prstGeom prst="rect">
            <a:avLst/>
          </a:prstGeom>
          <a:noFill/>
        </p:spPr>
        <p:txBody>
          <a:bodyPr wrap="square" rtlCol="0">
            <a:spAutoFit/>
          </a:bodyPr>
          <a:lstStyle/>
          <a:p>
            <a:r>
              <a:rPr lang="fr-FR" sz="1600" b="1" i="1" dirty="0" smtClean="0">
                <a:solidFill>
                  <a:schemeClr val="accent1"/>
                </a:solidFill>
                <a:sym typeface="Wingdings" panose="05000000000000000000" pitchFamily="2" charset="2"/>
              </a:rPr>
              <a:t> </a:t>
            </a:r>
            <a:r>
              <a:rPr lang="fr-FR" sz="1600" b="1" i="1" dirty="0" smtClean="0">
                <a:solidFill>
                  <a:schemeClr val="accent1"/>
                </a:solidFill>
              </a:rPr>
              <a:t>Visionner  PPTX annexe intitulé  DOC EDUSCOL </a:t>
            </a:r>
            <a:endParaRPr lang="fr-FR" sz="1600" b="1" i="1" dirty="0">
              <a:solidFill>
                <a:schemeClr val="accent1"/>
              </a:solidFill>
            </a:endParaRPr>
          </a:p>
        </p:txBody>
      </p:sp>
    </p:spTree>
    <p:extLst>
      <p:ext uri="{BB962C8B-B14F-4D97-AF65-F5344CB8AC3E}">
        <p14:creationId xmlns:p14="http://schemas.microsoft.com/office/powerpoint/2010/main" val="805615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rtlCol="0"/>
          <a:lstStyle/>
          <a:p>
            <a:r>
              <a:rPr lang="fr-FR" sz="2400" b="1" dirty="0">
                <a:solidFill>
                  <a:schemeClr val="accent1">
                    <a:lumMod val="60000"/>
                    <a:lumOff val="40000"/>
                  </a:schemeClr>
                </a:solidFill>
                <a:latin typeface="Calibri" panose="020F0502020204030204" pitchFamily="34" charset="0"/>
              </a:rPr>
              <a:t>Prise de représentation de ce qu’est la fluence en lecture, se questionner sur ses pratiques de classes en lien avec la fluence de lecture</a:t>
            </a:r>
            <a:endParaRPr lang="fr-FR" dirty="0">
              <a:solidFill>
                <a:schemeClr val="accent1">
                  <a:lumMod val="60000"/>
                  <a:lumOff val="40000"/>
                </a:schemeClr>
              </a:solidFill>
            </a:endParaRPr>
          </a:p>
        </p:txBody>
      </p:sp>
      <p:sp>
        <p:nvSpPr>
          <p:cNvPr id="3" name="Espace réservé du contenu 2"/>
          <p:cNvSpPr>
            <a:spLocks noGrp="1"/>
          </p:cNvSpPr>
          <p:nvPr>
            <p:ph sz="half" idx="1"/>
          </p:nvPr>
        </p:nvSpPr>
        <p:spPr>
          <a:xfrm>
            <a:off x="407368" y="1825625"/>
            <a:ext cx="11017224" cy="3474720"/>
          </a:xfrm>
        </p:spPr>
        <p:txBody>
          <a:bodyPr rtlCol="0"/>
          <a:lstStyle/>
          <a:p>
            <a:pPr marL="0" lvl="0" indent="0">
              <a:buNone/>
            </a:pPr>
            <a:r>
              <a:rPr lang="fr-FR" b="1" i="1" dirty="0">
                <a:solidFill>
                  <a:srgbClr val="00B0F0"/>
                </a:solidFill>
                <a:latin typeface="Calibri" panose="020F0502020204030204" pitchFamily="34" charset="0"/>
                <a:ea typeface="Calibri" panose="020F0502020204030204" pitchFamily="34" charset="0"/>
              </a:rPr>
              <a:t>Mise en activité</a:t>
            </a:r>
            <a:r>
              <a:rPr lang="fr-FR" i="1" dirty="0">
                <a:solidFill>
                  <a:srgbClr val="00B0F0"/>
                </a:solidFill>
                <a:latin typeface="Calibri" panose="020F0502020204030204" pitchFamily="34" charset="0"/>
                <a:ea typeface="Calibri" panose="020F0502020204030204" pitchFamily="34" charset="0"/>
              </a:rPr>
              <a:t> : </a:t>
            </a:r>
            <a:r>
              <a:rPr lang="fr-FR" b="1" i="1" dirty="0">
                <a:solidFill>
                  <a:srgbClr val="00B0F0"/>
                </a:solidFill>
                <a:latin typeface="Calibri" panose="020F0502020204030204" pitchFamily="34" charset="0"/>
                <a:ea typeface="Calibri" panose="020F0502020204030204" pitchFamily="34" charset="0"/>
              </a:rPr>
              <a:t>Prendre connaissance collectivement  des réponses </a:t>
            </a:r>
            <a:endParaRPr lang="fr-FR" b="1" i="1" dirty="0">
              <a:solidFill>
                <a:srgbClr val="00B0F0"/>
              </a:solidFill>
              <a:latin typeface="Arial" panose="020B0604020202020204" pitchFamily="34" charset="0"/>
              <a:ea typeface="Calibri" panose="020F0502020204030204" pitchFamily="34" charset="0"/>
            </a:endParaRPr>
          </a:p>
          <a:p>
            <a:pPr marL="342900" lvl="0" indent="-342900">
              <a:spcAft>
                <a:spcPts val="0"/>
              </a:spcAft>
              <a:buFont typeface="+mj-lt"/>
              <a:buAutoNum type="alphaLcPeriod"/>
            </a:pPr>
            <a:r>
              <a:rPr lang="fr-FR" dirty="0" smtClean="0">
                <a:solidFill>
                  <a:srgbClr val="FF0000"/>
                </a:solidFill>
                <a:latin typeface="Calibri" panose="020F0502020204030204" pitchFamily="34" charset="0"/>
                <a:ea typeface="Calibri" panose="020F0502020204030204" pitchFamily="34" charset="0"/>
              </a:rPr>
              <a:t>Contexte  </a:t>
            </a:r>
            <a:r>
              <a:rPr lang="fr-FR" dirty="0" err="1" smtClean="0">
                <a:solidFill>
                  <a:srgbClr val="FF0000"/>
                </a:solidFill>
                <a:latin typeface="Calibri" panose="020F0502020204030204" pitchFamily="34" charset="0"/>
                <a:ea typeface="Calibri" panose="020F0502020204030204" pitchFamily="34" charset="0"/>
              </a:rPr>
              <a:t>covid</a:t>
            </a:r>
            <a:r>
              <a:rPr lang="fr-FR" dirty="0">
                <a:solidFill>
                  <a:srgbClr val="000000"/>
                </a:solidFill>
                <a:latin typeface="Calibri" panose="020F0502020204030204" pitchFamily="34" charset="0"/>
                <a:ea typeface="Calibri" panose="020F0502020204030204" pitchFamily="34" charset="0"/>
              </a:rPr>
              <a:t> : Demander à 6 collègues volontaires de venir renseigner les affiches, un collègue par affiche , puis faire compléter les affiches collectivement par  les PE, pendant que le formateur gère la prise de parole.  </a:t>
            </a:r>
            <a:r>
              <a:rPr lang="fr-FR" dirty="0">
                <a:solidFill>
                  <a:srgbClr val="FF0000"/>
                </a:solidFill>
                <a:latin typeface="Calibri" panose="020F0502020204030204" pitchFamily="34" charset="0"/>
                <a:ea typeface="Calibri" panose="020F0502020204030204" pitchFamily="34" charset="0"/>
              </a:rPr>
              <a:t>(20 min)</a:t>
            </a:r>
            <a:endParaRPr lang="fr-FR" dirty="0">
              <a:solidFill>
                <a:srgbClr val="000000"/>
              </a:solidFill>
              <a:latin typeface="Arial" panose="020B0604020202020204" pitchFamily="34" charset="0"/>
              <a:ea typeface="Calibri" panose="020F0502020204030204" pitchFamily="34" charset="0"/>
            </a:endParaRPr>
          </a:p>
          <a:p>
            <a:pPr marL="342900" lvl="0" indent="-342900">
              <a:spcAft>
                <a:spcPts val="0"/>
              </a:spcAft>
              <a:buFont typeface="+mj-lt"/>
              <a:buAutoNum type="alphaLcPeriod"/>
            </a:pPr>
            <a:r>
              <a:rPr lang="fr-FR" dirty="0">
                <a:solidFill>
                  <a:srgbClr val="FF0000"/>
                </a:solidFill>
                <a:latin typeface="Calibri" panose="020F0502020204030204" pitchFamily="34" charset="0"/>
                <a:ea typeface="Calibri" panose="020F0502020204030204" pitchFamily="34" charset="0"/>
              </a:rPr>
              <a:t>Pour gagner du temps </a:t>
            </a:r>
            <a:r>
              <a:rPr lang="fr-FR" dirty="0">
                <a:solidFill>
                  <a:srgbClr val="000000"/>
                </a:solidFill>
                <a:latin typeface="Calibri" panose="020F0502020204030204" pitchFamily="34" charset="0"/>
                <a:ea typeface="Calibri" panose="020F0502020204030204" pitchFamily="34" charset="0"/>
              </a:rPr>
              <a:t>: Le contenu de chaque affiche sera repris par le formateur au fur et à mesure du déroulé de la formation. </a:t>
            </a:r>
            <a:endParaRPr lang="fr-FR" dirty="0">
              <a:solidFill>
                <a:srgbClr val="000000"/>
              </a:solidFill>
              <a:latin typeface="Arial" panose="020B0604020202020204" pitchFamily="34" charset="0"/>
              <a:ea typeface="Calibri" panose="020F0502020204030204" pitchFamily="34" charset="0"/>
            </a:endParaRPr>
          </a:p>
          <a:p>
            <a:pPr marL="0" lvl="0" indent="0">
              <a:spcAft>
                <a:spcPts val="0"/>
              </a:spcAft>
              <a:buNone/>
            </a:pPr>
            <a:endParaRPr lang="fr-FR" dirty="0"/>
          </a:p>
        </p:txBody>
      </p:sp>
    </p:spTree>
    <p:extLst>
      <p:ext uri="{BB962C8B-B14F-4D97-AF65-F5344CB8AC3E}">
        <p14:creationId xmlns:p14="http://schemas.microsoft.com/office/powerpoint/2010/main" val="13599991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63352" y="298051"/>
            <a:ext cx="11809312" cy="466653"/>
          </a:xfrm>
        </p:spPr>
        <p:txBody>
          <a:bodyPr rtlCol="0">
            <a:noAutofit/>
          </a:bodyPr>
          <a:lstStyle/>
          <a:p>
            <a:r>
              <a:rPr lang="fr-FR" sz="2800" b="1" dirty="0" smtClean="0">
                <a:solidFill>
                  <a:schemeClr val="accent1">
                    <a:lumMod val="60000"/>
                    <a:lumOff val="40000"/>
                  </a:schemeClr>
                </a:solidFill>
                <a:latin typeface="Calibri" panose="020F0502020204030204" pitchFamily="34" charset="0"/>
              </a:rPr>
              <a:t>Comment </a:t>
            </a:r>
            <a:r>
              <a:rPr lang="fr-FR" sz="2800" b="1" dirty="0">
                <a:solidFill>
                  <a:schemeClr val="accent1">
                    <a:lumMod val="60000"/>
                    <a:lumOff val="40000"/>
                  </a:schemeClr>
                </a:solidFill>
                <a:latin typeface="Calibri" panose="020F0502020204030204" pitchFamily="34" charset="0"/>
              </a:rPr>
              <a:t>enseigner la fluence de lecture en classe, </a:t>
            </a:r>
            <a:r>
              <a:rPr lang="fr-FR" sz="2800" b="1" dirty="0" smtClean="0">
                <a:solidFill>
                  <a:schemeClr val="accent1">
                    <a:lumMod val="60000"/>
                    <a:lumOff val="40000"/>
                  </a:schemeClr>
                </a:solidFill>
                <a:latin typeface="Calibri" panose="020F0502020204030204" pitchFamily="34" charset="0"/>
              </a:rPr>
              <a:t>propositions </a:t>
            </a:r>
            <a:r>
              <a:rPr lang="fr-FR" sz="2800" b="1" dirty="0">
                <a:solidFill>
                  <a:schemeClr val="accent1">
                    <a:lumMod val="60000"/>
                    <a:lumOff val="40000"/>
                  </a:schemeClr>
                </a:solidFill>
                <a:latin typeface="Calibri" panose="020F0502020204030204" pitchFamily="34" charset="0"/>
              </a:rPr>
              <a:t>d’activités ? </a:t>
            </a:r>
          </a:p>
        </p:txBody>
      </p:sp>
      <p:sp>
        <p:nvSpPr>
          <p:cNvPr id="3" name="ZoneTexte 2"/>
          <p:cNvSpPr txBox="1"/>
          <p:nvPr/>
        </p:nvSpPr>
        <p:spPr>
          <a:xfrm>
            <a:off x="479376" y="764530"/>
            <a:ext cx="1137726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404040"/>
                </a:solidFill>
                <a:effectLst/>
                <a:uLnTx/>
                <a:uFillTx/>
                <a:latin typeface="Calibri" panose="020F0502020204030204" pitchFamily="34" charset="0"/>
                <a:ea typeface="+mn-ea"/>
                <a:cs typeface="+mn-cs"/>
              </a:rPr>
              <a:t>B</a:t>
            </a:r>
            <a:r>
              <a:rPr kumimoji="0" lang="fr-FR" sz="2800" b="1" i="0" u="none" strike="noStrike" kern="1200" cap="none" spc="0" normalizeH="0" baseline="0" noProof="0" dirty="0" smtClean="0">
                <a:ln>
                  <a:noFill/>
                </a:ln>
                <a:solidFill>
                  <a:srgbClr val="404040"/>
                </a:solidFill>
                <a:effectLst/>
                <a:uLnTx/>
                <a:uFillTx/>
                <a:latin typeface="Calibri" panose="020F0502020204030204" pitchFamily="34" charset="0"/>
                <a:ea typeface="+mn-ea"/>
                <a:cs typeface="+mn-cs"/>
              </a:rPr>
              <a:t>. Des activités pour développer la mémoire orthographique  des mots</a:t>
            </a:r>
            <a:endParaRPr kumimoji="0" lang="fr-FR" sz="2800" b="1" i="0" u="none" strike="noStrike" kern="1200" cap="none" spc="0" normalizeH="0" baseline="0" noProof="0" dirty="0">
              <a:ln>
                <a:noFill/>
              </a:ln>
              <a:solidFill>
                <a:srgbClr val="404040"/>
              </a:solidFill>
              <a:effectLst/>
              <a:uLnTx/>
              <a:uFillTx/>
              <a:latin typeface="Calibri" panose="020F0502020204030204" pitchFamily="34" charset="0"/>
              <a:ea typeface="+mn-ea"/>
              <a:cs typeface="+mn-cs"/>
            </a:endParaRPr>
          </a:p>
        </p:txBody>
      </p:sp>
      <p:sp>
        <p:nvSpPr>
          <p:cNvPr id="5" name="Rectangle 4"/>
          <p:cNvSpPr/>
          <p:nvPr/>
        </p:nvSpPr>
        <p:spPr>
          <a:xfrm>
            <a:off x="767408" y="1431063"/>
            <a:ext cx="10513168" cy="369332"/>
          </a:xfrm>
          <a:prstGeom prst="rect">
            <a:avLst/>
          </a:prstGeom>
        </p:spPr>
        <p:txBody>
          <a:bodyPr wrap="square">
            <a:spAutoFit/>
          </a:bodyPr>
          <a:lstStyle/>
          <a:p>
            <a:r>
              <a:rPr lang="fr-FR" b="1" dirty="0">
                <a:latin typeface="Calibri" panose="020F0502020204030204" pitchFamily="34" charset="0"/>
              </a:rPr>
              <a:t>Proposition 4 : Travailler la relation d’analogie en classe entière</a:t>
            </a:r>
          </a:p>
        </p:txBody>
      </p:sp>
      <p:pic>
        <p:nvPicPr>
          <p:cNvPr id="7" name="Image 6"/>
          <p:cNvPicPr>
            <a:picLocks noChangeAspect="1"/>
          </p:cNvPicPr>
          <p:nvPr/>
        </p:nvPicPr>
        <p:blipFill>
          <a:blip r:embed="rId3"/>
          <a:stretch>
            <a:fillRect/>
          </a:stretch>
        </p:blipFill>
        <p:spPr>
          <a:xfrm>
            <a:off x="911424" y="1970317"/>
            <a:ext cx="3394865" cy="4379454"/>
          </a:xfrm>
          <a:prstGeom prst="rect">
            <a:avLst/>
          </a:prstGeom>
        </p:spPr>
      </p:pic>
      <p:pic>
        <p:nvPicPr>
          <p:cNvPr id="8" name="Image 7"/>
          <p:cNvPicPr>
            <a:picLocks noChangeAspect="1"/>
          </p:cNvPicPr>
          <p:nvPr/>
        </p:nvPicPr>
        <p:blipFill>
          <a:blip r:embed="rId4"/>
          <a:stretch>
            <a:fillRect/>
          </a:stretch>
        </p:blipFill>
        <p:spPr>
          <a:xfrm>
            <a:off x="4799856" y="1997033"/>
            <a:ext cx="3394865" cy="4412705"/>
          </a:xfrm>
          <a:prstGeom prst="rect">
            <a:avLst/>
          </a:prstGeom>
        </p:spPr>
      </p:pic>
      <p:sp>
        <p:nvSpPr>
          <p:cNvPr id="9" name="Rectangle 8"/>
          <p:cNvSpPr/>
          <p:nvPr/>
        </p:nvSpPr>
        <p:spPr>
          <a:xfrm>
            <a:off x="8472264" y="1997033"/>
            <a:ext cx="3264024" cy="3441776"/>
          </a:xfrm>
          <a:prstGeom prst="rect">
            <a:avLst/>
          </a:prstGeom>
        </p:spPr>
        <p:txBody>
          <a:bodyPr wrap="square">
            <a:spAutoFit/>
          </a:bodyPr>
          <a:lstStyle/>
          <a:p>
            <a:pPr marL="457200">
              <a:lnSpc>
                <a:spcPct val="107000"/>
              </a:lnSpc>
              <a:spcAft>
                <a:spcPts val="800"/>
              </a:spcAft>
            </a:pPr>
            <a:r>
              <a:rPr lang="fr-FR" b="1" dirty="0">
                <a:latin typeface="Calibri" panose="020F0502020204030204" pitchFamily="34" charset="0"/>
                <a:ea typeface="Calibri" panose="020F0502020204030204" pitchFamily="34" charset="0"/>
                <a:cs typeface="Times New Roman" panose="02020603050405020304" pitchFamily="18" charset="0"/>
              </a:rPr>
              <a:t>En travaillant sur les régularités du système orthographique, on vise à renforcer la mémoire orthographique</a:t>
            </a:r>
            <a:r>
              <a:rPr lang="fr-FR" b="1" dirty="0" smtClean="0">
                <a:latin typeface="Calibri" panose="020F0502020204030204" pitchFamily="34" charset="0"/>
                <a:ea typeface="Calibri" panose="020F0502020204030204" pitchFamily="34" charset="0"/>
                <a:cs typeface="Times New Roman" panose="02020603050405020304" pitchFamily="18" charset="0"/>
              </a:rPr>
              <a:t>.</a:t>
            </a:r>
          </a:p>
          <a:p>
            <a:pPr marL="457200">
              <a:lnSpc>
                <a:spcPct val="107000"/>
              </a:lnSpc>
              <a:spcAft>
                <a:spcPts val="800"/>
              </a:spcAft>
            </a:pPr>
            <a:r>
              <a:rPr lang="fr-FR" b="1" dirty="0" smtClean="0">
                <a:latin typeface="Calibri" panose="020F0502020204030204" pitchFamily="34" charset="0"/>
                <a:ea typeface="Calibri" panose="020F0502020204030204" pitchFamily="34" charset="0"/>
                <a:cs typeface="Times New Roman" panose="02020603050405020304" pitchFamily="18" charset="0"/>
              </a:rPr>
              <a:t> </a:t>
            </a:r>
            <a:r>
              <a:rPr lang="fr-FR" b="1" dirty="0">
                <a:latin typeface="Calibri" panose="020F0502020204030204" pitchFamily="34" charset="0"/>
                <a:ea typeface="Calibri" panose="020F0502020204030204" pitchFamily="34" charset="0"/>
                <a:cs typeface="Times New Roman" panose="02020603050405020304" pitchFamily="18" charset="0"/>
              </a:rPr>
              <a:t>Ces listes constituent des modèles d’identification à partir desquels les mots nouveaux, par rapprochement sont ensuite assimilés.</a:t>
            </a:r>
            <a:endParaRPr lang="fr-FR" b="1"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460821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63352" y="264074"/>
            <a:ext cx="11809312" cy="466653"/>
          </a:xfrm>
        </p:spPr>
        <p:txBody>
          <a:bodyPr rtlCol="0">
            <a:noAutofit/>
          </a:bodyPr>
          <a:lstStyle/>
          <a:p>
            <a:r>
              <a:rPr lang="fr-FR" sz="2800" b="1" dirty="0" smtClean="0">
                <a:solidFill>
                  <a:schemeClr val="accent1">
                    <a:lumMod val="60000"/>
                    <a:lumOff val="40000"/>
                  </a:schemeClr>
                </a:solidFill>
                <a:latin typeface="Calibri" panose="020F0502020204030204" pitchFamily="34" charset="0"/>
              </a:rPr>
              <a:t>Comment </a:t>
            </a:r>
            <a:r>
              <a:rPr lang="fr-FR" sz="2800" b="1" dirty="0">
                <a:solidFill>
                  <a:schemeClr val="accent1">
                    <a:lumMod val="60000"/>
                    <a:lumOff val="40000"/>
                  </a:schemeClr>
                </a:solidFill>
                <a:latin typeface="Calibri" panose="020F0502020204030204" pitchFamily="34" charset="0"/>
              </a:rPr>
              <a:t>enseigner la fluence de lecture en classe, </a:t>
            </a:r>
            <a:r>
              <a:rPr lang="fr-FR" sz="2800" b="1" dirty="0" smtClean="0">
                <a:solidFill>
                  <a:schemeClr val="accent1">
                    <a:lumMod val="60000"/>
                    <a:lumOff val="40000"/>
                  </a:schemeClr>
                </a:solidFill>
                <a:latin typeface="Calibri" panose="020F0502020204030204" pitchFamily="34" charset="0"/>
              </a:rPr>
              <a:t>propositions </a:t>
            </a:r>
            <a:r>
              <a:rPr lang="fr-FR" sz="2800" b="1" dirty="0">
                <a:solidFill>
                  <a:schemeClr val="accent1">
                    <a:lumMod val="60000"/>
                    <a:lumOff val="40000"/>
                  </a:schemeClr>
                </a:solidFill>
                <a:latin typeface="Calibri" panose="020F0502020204030204" pitchFamily="34" charset="0"/>
              </a:rPr>
              <a:t>d’activités ? </a:t>
            </a:r>
          </a:p>
        </p:txBody>
      </p:sp>
      <p:sp>
        <p:nvSpPr>
          <p:cNvPr id="3" name="ZoneTexte 2"/>
          <p:cNvSpPr txBox="1"/>
          <p:nvPr/>
        </p:nvSpPr>
        <p:spPr>
          <a:xfrm>
            <a:off x="479376" y="764530"/>
            <a:ext cx="1137726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404040"/>
                </a:solidFill>
                <a:effectLst/>
                <a:uLnTx/>
                <a:uFillTx/>
                <a:latin typeface="Calibri" panose="020F0502020204030204" pitchFamily="34" charset="0"/>
                <a:ea typeface="+mn-ea"/>
                <a:cs typeface="+mn-cs"/>
              </a:rPr>
              <a:t>B</a:t>
            </a:r>
            <a:r>
              <a:rPr kumimoji="0" lang="fr-FR" sz="2800" b="1" i="0" u="none" strike="noStrike" kern="1200" cap="none" spc="0" normalizeH="0" baseline="0" noProof="0" dirty="0" smtClean="0">
                <a:ln>
                  <a:noFill/>
                </a:ln>
                <a:solidFill>
                  <a:srgbClr val="404040"/>
                </a:solidFill>
                <a:effectLst/>
                <a:uLnTx/>
                <a:uFillTx/>
                <a:latin typeface="Calibri" panose="020F0502020204030204" pitchFamily="34" charset="0"/>
                <a:ea typeface="+mn-ea"/>
                <a:cs typeface="+mn-cs"/>
              </a:rPr>
              <a:t>. Des activités pour développer la mémoire orthographique  des mots</a:t>
            </a:r>
            <a:endParaRPr kumimoji="0" lang="fr-FR" sz="2800" b="1" i="0" u="none" strike="noStrike" kern="1200" cap="none" spc="0" normalizeH="0" baseline="0" noProof="0" dirty="0">
              <a:ln>
                <a:noFill/>
              </a:ln>
              <a:solidFill>
                <a:srgbClr val="404040"/>
              </a:solidFill>
              <a:effectLst/>
              <a:uLnTx/>
              <a:uFillTx/>
              <a:latin typeface="Calibri" panose="020F0502020204030204" pitchFamily="34" charset="0"/>
              <a:ea typeface="+mn-ea"/>
              <a:cs typeface="+mn-cs"/>
            </a:endParaRPr>
          </a:p>
        </p:txBody>
      </p:sp>
      <p:sp>
        <p:nvSpPr>
          <p:cNvPr id="4" name="Rectangle 3"/>
          <p:cNvSpPr/>
          <p:nvPr/>
        </p:nvSpPr>
        <p:spPr>
          <a:xfrm>
            <a:off x="479376" y="1287750"/>
            <a:ext cx="11017224" cy="5529462"/>
          </a:xfrm>
          <a:prstGeom prst="rect">
            <a:avLst/>
          </a:prstGeom>
        </p:spPr>
        <p:txBody>
          <a:bodyPr wrap="square">
            <a:spAutoFit/>
          </a:bodyPr>
          <a:lstStyle/>
          <a:p>
            <a:pPr marL="457200">
              <a:lnSpc>
                <a:spcPct val="107000"/>
              </a:lnSpc>
              <a:spcAft>
                <a:spcPts val="800"/>
              </a:spcAft>
            </a:pPr>
            <a:r>
              <a:rPr lang="fr-FR" b="1" dirty="0">
                <a:latin typeface="Calibri" panose="020F0502020204030204" pitchFamily="34" charset="0"/>
                <a:ea typeface="Calibri" panose="020F0502020204030204" pitchFamily="34" charset="0"/>
                <a:cs typeface="Times New Roman" panose="02020603050405020304" pitchFamily="18" charset="0"/>
              </a:rPr>
              <a:t>Proposition 5 : Travailler la relation d’analogie en ateliers </a:t>
            </a:r>
            <a:endParaRPr lang="fr-FR"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fr-FR" b="1" dirty="0">
                <a:latin typeface="Calibri" panose="020F0502020204030204" pitchFamily="34" charset="0"/>
                <a:ea typeface="Calibri" panose="020F0502020204030204" pitchFamily="34" charset="0"/>
                <a:cs typeface="Times New Roman" panose="02020603050405020304" pitchFamily="18" charset="0"/>
              </a:rPr>
              <a:t>Le jeu de la tapette à mots en petit groupe avec des mots issus de listes analogiques  travaillées précédemment en groupe </a:t>
            </a:r>
            <a:r>
              <a:rPr lang="fr-FR" b="1" dirty="0" smtClean="0">
                <a:latin typeface="Calibri" panose="020F0502020204030204" pitchFamily="34" charset="0"/>
                <a:ea typeface="Calibri" panose="020F0502020204030204" pitchFamily="34" charset="0"/>
                <a:cs typeface="Times New Roman" panose="02020603050405020304" pitchFamily="18" charset="0"/>
              </a:rPr>
              <a:t>classe.</a:t>
            </a:r>
          </a:p>
          <a:p>
            <a:pPr>
              <a:lnSpc>
                <a:spcPct val="107000"/>
              </a:lnSpc>
              <a:spcAft>
                <a:spcPts val="0"/>
              </a:spcAft>
            </a:pPr>
            <a:endParaRPr lang="fr-FR" b="1"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fr-FR" dirty="0" smtClean="0">
                <a:latin typeface="Calibri" panose="020F0502020204030204" pitchFamily="34" charset="0"/>
                <a:ea typeface="Calibri" panose="020F0502020204030204" pitchFamily="34" charset="0"/>
                <a:cs typeface="Times New Roman" panose="02020603050405020304" pitchFamily="18" charset="0"/>
              </a:rPr>
              <a:t>Activités </a:t>
            </a:r>
            <a:r>
              <a:rPr lang="fr-FR" dirty="0">
                <a:latin typeface="Calibri" panose="020F0502020204030204" pitchFamily="34" charset="0"/>
                <a:ea typeface="Calibri" panose="020F0502020204030204" pitchFamily="34" charset="0"/>
                <a:cs typeface="Times New Roman" panose="02020603050405020304" pitchFamily="18" charset="0"/>
              </a:rPr>
              <a:t>qui permet d’entraîner les élèves à lire de plus en plus rapidement les mots issus de ces listes. Parmi des étiquettes-mots étalées sur la table ou liste des mots (différenciation), un élève meneur choisit un mot et le lit à voix haute. Le premier élève à poser la main sur l’étiquette correspondante à gagner l’étiquette. Les élèves peuvent aussi simplement pointer les mots sur la liste qui leur a servi d’entrainement à la </a:t>
            </a:r>
            <a:r>
              <a:rPr lang="fr-FR" dirty="0" smtClean="0">
                <a:latin typeface="Calibri" panose="020F0502020204030204" pitchFamily="34" charset="0"/>
                <a:ea typeface="Calibri" panose="020F0502020204030204" pitchFamily="34" charset="0"/>
                <a:cs typeface="Times New Roman" panose="02020603050405020304" pitchFamily="18" charset="0"/>
              </a:rPr>
              <a:t>lecture.</a:t>
            </a:r>
          </a:p>
          <a:p>
            <a:pPr>
              <a:lnSpc>
                <a:spcPct val="107000"/>
              </a:lnSpc>
              <a:spcAft>
                <a:spcPts val="0"/>
              </a:spcAft>
            </a:pPr>
            <a:endParaRPr lang="fr-FR" b="1"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fr-FR" b="1" dirty="0" smtClean="0">
                <a:latin typeface="Calibri" panose="020F0502020204030204" pitchFamily="34" charset="0"/>
                <a:ea typeface="Calibri" panose="020F0502020204030204" pitchFamily="34" charset="0"/>
                <a:cs typeface="Times New Roman" panose="02020603050405020304" pitchFamily="18" charset="0"/>
              </a:rPr>
              <a:t>Proposition </a:t>
            </a:r>
            <a:r>
              <a:rPr lang="fr-FR" b="1" dirty="0">
                <a:latin typeface="Calibri" panose="020F0502020204030204" pitchFamily="34" charset="0"/>
                <a:ea typeface="Calibri" panose="020F0502020204030204" pitchFamily="34" charset="0"/>
                <a:cs typeface="Times New Roman" panose="02020603050405020304" pitchFamily="18" charset="0"/>
              </a:rPr>
              <a:t>7 : </a:t>
            </a:r>
            <a:r>
              <a:rPr lang="fr-FR" b="1" dirty="0" smtClean="0">
                <a:latin typeface="Calibri" panose="020F0502020204030204" pitchFamily="34" charset="0"/>
                <a:ea typeface="Calibri" panose="020F0502020204030204" pitchFamily="34" charset="0"/>
                <a:cs typeface="Times New Roman" panose="02020603050405020304" pitchFamily="18" charset="0"/>
              </a:rPr>
              <a:t>Travailler </a:t>
            </a:r>
            <a:r>
              <a:rPr lang="fr-FR" b="1" dirty="0">
                <a:latin typeface="Calibri" panose="020F0502020204030204" pitchFamily="34" charset="0"/>
                <a:ea typeface="Calibri" panose="020F0502020204030204" pitchFamily="34" charset="0"/>
                <a:cs typeface="Times New Roman" panose="02020603050405020304" pitchFamily="18" charset="0"/>
              </a:rPr>
              <a:t>la relation d’analogie seul ou en binôme</a:t>
            </a:r>
            <a:endParaRPr lang="fr-FR"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0"/>
              </a:spcAft>
              <a:buFont typeface="Symbol" panose="05050102010706020507" pitchFamily="18" charset="2"/>
              <a:buChar char=""/>
            </a:pPr>
            <a:r>
              <a:rPr lang="fr-FR" dirty="0">
                <a:latin typeface="Calibri" panose="020F0502020204030204" pitchFamily="34" charset="0"/>
                <a:ea typeface="Calibri" panose="020F0502020204030204" pitchFamily="34" charset="0"/>
                <a:cs typeface="Times New Roman" panose="02020603050405020304" pitchFamily="18" charset="0"/>
              </a:rPr>
              <a:t>Ces listes sont mises à disposition des élèves  en fond de classe. Ils s’entraînent ainsi à les lire régulièrement, seul et en présence du PE ou d’un camarade , en utilisant un chronomètre. Mesurer le temps de lecture et le garder en mémoire incite les élèves à améliorer leur vitesse de lecture. </a:t>
            </a:r>
          </a:p>
          <a:p>
            <a:pPr marL="457200">
              <a:lnSpc>
                <a:spcPct val="107000"/>
              </a:lnSpc>
              <a:spcAft>
                <a:spcPts val="0"/>
              </a:spcAft>
            </a:pPr>
            <a:r>
              <a:rPr lang="fr-FR" dirty="0">
                <a:latin typeface="Calibri" panose="020F0502020204030204" pitchFamily="34" charset="0"/>
                <a:ea typeface="Calibri" panose="020F0502020204030204" pitchFamily="34" charset="0"/>
                <a:cs typeface="Times New Roman" panose="02020603050405020304" pitchFamily="18" charset="0"/>
              </a:rPr>
              <a:t> </a:t>
            </a:r>
          </a:p>
          <a:p>
            <a:pPr marL="342900" lvl="0" indent="-342900">
              <a:lnSpc>
                <a:spcPct val="107000"/>
              </a:lnSpc>
              <a:spcAft>
                <a:spcPts val="0"/>
              </a:spcAft>
              <a:buFont typeface="Symbol" panose="05050102010706020507" pitchFamily="18" charset="2"/>
              <a:buChar char=""/>
            </a:pPr>
            <a:r>
              <a:rPr lang="fr-FR" dirty="0">
                <a:latin typeface="Calibri" panose="020F0502020204030204" pitchFamily="34" charset="0"/>
                <a:ea typeface="Calibri" panose="020F0502020204030204" pitchFamily="34" charset="0"/>
                <a:cs typeface="Times New Roman" panose="02020603050405020304" pitchFamily="18" charset="0"/>
              </a:rPr>
              <a:t>On peut proposer aux élèves de lire le plus rapidement possible  (donner un temps contraint) et de repérer un même mot dans une liste. Il convient de proposer une liste de mots respectant le sens de la lecture des textes( ligne à ligne et de gauche à droite). </a:t>
            </a:r>
          </a:p>
          <a:p>
            <a:pPr marL="457200">
              <a:lnSpc>
                <a:spcPct val="107000"/>
              </a:lnSpc>
              <a:spcAft>
                <a:spcPts val="800"/>
              </a:spcAft>
            </a:pPr>
            <a:r>
              <a:rPr lang="fr-FR" dirty="0">
                <a:latin typeface="Calibri" panose="020F0502020204030204" pitchFamily="34" charset="0"/>
                <a:ea typeface="Calibri" panose="020F0502020204030204" pitchFamily="34" charset="0"/>
                <a:cs typeface="Times New Roman" panose="02020603050405020304" pitchFamily="18" charset="0"/>
              </a:rPr>
              <a:t> </a:t>
            </a:r>
            <a:endParaRPr lang="fr-FR"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2218534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63352" y="264074"/>
            <a:ext cx="11809312" cy="466653"/>
          </a:xfrm>
        </p:spPr>
        <p:txBody>
          <a:bodyPr rtlCol="0">
            <a:noAutofit/>
          </a:bodyPr>
          <a:lstStyle/>
          <a:p>
            <a:r>
              <a:rPr lang="fr-FR" sz="2800" b="1" dirty="0" smtClean="0">
                <a:solidFill>
                  <a:schemeClr val="accent1">
                    <a:lumMod val="60000"/>
                    <a:lumOff val="40000"/>
                  </a:schemeClr>
                </a:solidFill>
                <a:latin typeface="Calibri" panose="020F0502020204030204" pitchFamily="34" charset="0"/>
              </a:rPr>
              <a:t>Comment </a:t>
            </a:r>
            <a:r>
              <a:rPr lang="fr-FR" sz="2800" b="1" dirty="0">
                <a:solidFill>
                  <a:schemeClr val="accent1">
                    <a:lumMod val="60000"/>
                    <a:lumOff val="40000"/>
                  </a:schemeClr>
                </a:solidFill>
                <a:latin typeface="Calibri" panose="020F0502020204030204" pitchFamily="34" charset="0"/>
              </a:rPr>
              <a:t>enseigner la fluence de lecture en classe, </a:t>
            </a:r>
            <a:r>
              <a:rPr lang="fr-FR" sz="2800" b="1" dirty="0" smtClean="0">
                <a:solidFill>
                  <a:schemeClr val="accent1">
                    <a:lumMod val="60000"/>
                    <a:lumOff val="40000"/>
                  </a:schemeClr>
                </a:solidFill>
                <a:latin typeface="Calibri" panose="020F0502020204030204" pitchFamily="34" charset="0"/>
              </a:rPr>
              <a:t>propositions </a:t>
            </a:r>
            <a:r>
              <a:rPr lang="fr-FR" sz="2800" b="1" dirty="0">
                <a:solidFill>
                  <a:schemeClr val="accent1">
                    <a:lumMod val="60000"/>
                    <a:lumOff val="40000"/>
                  </a:schemeClr>
                </a:solidFill>
                <a:latin typeface="Calibri" panose="020F0502020204030204" pitchFamily="34" charset="0"/>
              </a:rPr>
              <a:t>d’activités ? </a:t>
            </a:r>
          </a:p>
        </p:txBody>
      </p:sp>
      <p:sp>
        <p:nvSpPr>
          <p:cNvPr id="3" name="ZoneTexte 2"/>
          <p:cNvSpPr txBox="1"/>
          <p:nvPr/>
        </p:nvSpPr>
        <p:spPr>
          <a:xfrm>
            <a:off x="479376" y="764530"/>
            <a:ext cx="11377264" cy="407035"/>
          </a:xfrm>
          <a:prstGeom prst="rect">
            <a:avLst/>
          </a:prstGeom>
          <a:noFill/>
        </p:spPr>
        <p:txBody>
          <a:bodyPr wrap="square" rtlCol="0">
            <a:spAutoFit/>
          </a:bodyPr>
          <a:lstStyle/>
          <a:p>
            <a:pPr marL="342900" lvl="0" indent="-342900">
              <a:lnSpc>
                <a:spcPct val="107000"/>
              </a:lnSpc>
              <a:spcAft>
                <a:spcPts val="800"/>
              </a:spcAft>
              <a:buFont typeface="+mj-lt"/>
              <a:buAutoNum type="alphaUcPeriod"/>
            </a:pPr>
            <a:r>
              <a:rPr lang="fr-FR" sz="2000" b="1">
                <a:latin typeface="Calibri" panose="020F0502020204030204" pitchFamily="34" charset="0"/>
                <a:ea typeface="Calibri" panose="020F0502020204030204" pitchFamily="34" charset="0"/>
                <a:cs typeface="Times New Roman" panose="02020603050405020304" pitchFamily="18" charset="0"/>
              </a:rPr>
              <a:t>Des activités d’écriture (copie et dictée) au service de la mémoire orthographique des mots</a:t>
            </a:r>
            <a:endParaRPr lang="fr-FR" sz="1600">
              <a:effectLst/>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5" name="Tableau 4"/>
          <p:cNvGraphicFramePr>
            <a:graphicFrameLocks noGrp="1"/>
          </p:cNvGraphicFramePr>
          <p:nvPr>
            <p:extLst>
              <p:ext uri="{D42A27DB-BD31-4B8C-83A1-F6EECF244321}">
                <p14:modId xmlns:p14="http://schemas.microsoft.com/office/powerpoint/2010/main" val="2013513681"/>
              </p:ext>
            </p:extLst>
          </p:nvPr>
        </p:nvGraphicFramePr>
        <p:xfrm>
          <a:off x="479376" y="1340768"/>
          <a:ext cx="11233248" cy="4239768"/>
        </p:xfrm>
        <a:graphic>
          <a:graphicData uri="http://schemas.openxmlformats.org/drawingml/2006/table">
            <a:tbl>
              <a:tblPr firstRow="1" firstCol="1" bandRow="1"/>
              <a:tblGrid>
                <a:gridCol w="11233248">
                  <a:extLst>
                    <a:ext uri="{9D8B030D-6E8A-4147-A177-3AD203B41FA5}">
                      <a16:colId xmlns:a16="http://schemas.microsoft.com/office/drawing/2014/main" val="1910171276"/>
                    </a:ext>
                  </a:extLst>
                </a:gridCol>
              </a:tblGrid>
              <a:tr h="3168351">
                <a:tc>
                  <a:txBody>
                    <a:bodyPr/>
                    <a:lstStyle/>
                    <a:p>
                      <a:pPr>
                        <a:lnSpc>
                          <a:spcPct val="107000"/>
                        </a:lnSpc>
                        <a:spcAft>
                          <a:spcPts val="0"/>
                        </a:spcAft>
                      </a:pPr>
                      <a:r>
                        <a:rPr lang="fr-FR" sz="2000" b="1" dirty="0">
                          <a:effectLst/>
                          <a:latin typeface="Calibri" panose="020F0502020204030204" pitchFamily="34" charset="0"/>
                          <a:ea typeface="Calibri" panose="020F0502020204030204" pitchFamily="34" charset="0"/>
                          <a:cs typeface="Times New Roman" panose="02020603050405020304" pitchFamily="18" charset="0"/>
                        </a:rPr>
                        <a:t>La copie joue un rôle essentiel, tant pour la mémorisation de l’orthographe lexicale et grammaticale </a:t>
                      </a:r>
                      <a:r>
                        <a:rPr lang="fr-FR" sz="2000" dirty="0">
                          <a:effectLst/>
                          <a:latin typeface="Calibri" panose="020F0502020204030204" pitchFamily="34" charset="0"/>
                          <a:ea typeface="Calibri" panose="020F0502020204030204" pitchFamily="34" charset="0"/>
                          <a:cs typeface="Times New Roman" panose="02020603050405020304" pitchFamily="18" charset="0"/>
                        </a:rPr>
                        <a:t>que pour l’acquisition du vocabulaire et des structures syntaxiques. </a:t>
                      </a:r>
                      <a:r>
                        <a:rPr lang="fr-FR" sz="2000" b="1" dirty="0">
                          <a:effectLst/>
                          <a:latin typeface="Calibri" panose="020F0502020204030204" pitchFamily="34" charset="0"/>
                          <a:ea typeface="Calibri" panose="020F0502020204030204" pitchFamily="34" charset="0"/>
                          <a:cs typeface="Times New Roman" panose="02020603050405020304" pitchFamily="18" charset="0"/>
                        </a:rPr>
                        <a:t>Copier est une activité complexe sur le plan cognitif, qui doit faire l’objet d’un apprentissage pour permettre aux élèves de copier vite et bien</a:t>
                      </a:r>
                      <a:r>
                        <a:rPr lang="fr-FR" sz="2000" dirty="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0"/>
                        </a:spcAft>
                      </a:pPr>
                      <a:r>
                        <a:rPr lang="fr-FR" sz="2000" b="1" dirty="0">
                          <a:effectLst/>
                          <a:latin typeface="Calibri" panose="020F0502020204030204" pitchFamily="34" charset="0"/>
                          <a:ea typeface="Calibri" panose="020F0502020204030204" pitchFamily="34" charset="0"/>
                          <a:cs typeface="Times New Roman" panose="02020603050405020304" pitchFamily="18" charset="0"/>
                        </a:rPr>
                        <a:t>Une progressivité : des mots, puis des groupes nominaux, puis une phrase, connue et comprise des élèves, puis plusieurs phrases. </a:t>
                      </a:r>
                    </a:p>
                    <a:p>
                      <a:pPr>
                        <a:lnSpc>
                          <a:spcPct val="107000"/>
                        </a:lnSpc>
                        <a:spcAft>
                          <a:spcPts val="0"/>
                        </a:spcAft>
                      </a:pPr>
                      <a:r>
                        <a:rPr lang="fr-FR" sz="2000" dirty="0">
                          <a:effectLst/>
                          <a:latin typeface="Calibri" panose="020F0502020204030204" pitchFamily="34" charset="0"/>
                          <a:ea typeface="Calibri" panose="020F0502020204030204" pitchFamily="34" charset="0"/>
                          <a:cs typeface="Times New Roman" panose="02020603050405020304" pitchFamily="18" charset="0"/>
                        </a:rPr>
                        <a:t>En début d’année, le professeur orientera l’exercice de copie sur les mots. À l’issue de la période 1, l’élève de CE1 sera en mesure de copier quatre à cinq phrases courtes.  À la fin de l’année scolaire, il recopiera sans effort une dizaine de lignes en respectant la ponctuation et la mise en page. </a:t>
                      </a:r>
                    </a:p>
                    <a:p>
                      <a:pPr>
                        <a:lnSpc>
                          <a:spcPct val="107000"/>
                        </a:lnSpc>
                        <a:spcAft>
                          <a:spcPts val="0"/>
                        </a:spcAft>
                      </a:pPr>
                      <a:r>
                        <a:rPr lang="fr-FR" sz="2000" dirty="0">
                          <a:effectLst/>
                          <a:latin typeface="Calibri" panose="020F0502020204030204" pitchFamily="34" charset="0"/>
                          <a:ea typeface="Calibri" panose="020F0502020204030204" pitchFamily="34" charset="0"/>
                          <a:cs typeface="Times New Roman" panose="02020603050405020304" pitchFamily="18" charset="0"/>
                        </a:rPr>
                        <a:t>Tout au long de l’année, il s’entraînera à écrire des textes dont les mises en page comportent des retours et des sauts de ligne, des alinéas et des mots soulignés. </a:t>
                      </a:r>
                    </a:p>
                    <a:p>
                      <a:pPr>
                        <a:lnSpc>
                          <a:spcPct val="107000"/>
                        </a:lnSpc>
                        <a:spcAft>
                          <a:spcPts val="0"/>
                        </a:spcAft>
                      </a:pPr>
                      <a:r>
                        <a:rPr lang="fr-FR" sz="2000" dirty="0">
                          <a:effectLst/>
                          <a:latin typeface="Calibri" panose="020F0502020204030204" pitchFamily="34" charset="0"/>
                          <a:ea typeface="Calibri" panose="020F0502020204030204" pitchFamily="34" charset="0"/>
                          <a:cs typeface="Times New Roman" panose="02020603050405020304" pitchFamily="18" charset="0"/>
                        </a:rPr>
                        <a:t>Il sera en mesure de relire son écrit et de le réviser avec le guidage du professeur qui deviendra progressivement moins présent pour favoriser l’autonomie. </a:t>
                      </a:r>
                      <a:r>
                        <a:rPr lang="fr-FR" sz="2000" b="1" i="1" dirty="0">
                          <a:effectLst/>
                          <a:latin typeface="Calibri" panose="020F0502020204030204" pitchFamily="34" charset="0"/>
                          <a:ea typeface="Calibri" panose="020F0502020204030204" pitchFamily="34" charset="0"/>
                          <a:cs typeface="Times New Roman" panose="02020603050405020304" pitchFamily="18" charset="0"/>
                        </a:rPr>
                        <a:t> (Extrait Guide pour enseigner la lecture et l’écriture au CE1 – 2019)</a:t>
                      </a:r>
                      <a:r>
                        <a:rPr lang="fr-FR" sz="2000" b="1" dirty="0">
                          <a:effectLst/>
                          <a:latin typeface="Calibri" panose="020F0502020204030204" pitchFamily="34" charset="0"/>
                          <a:ea typeface="Calibri" panose="020F0502020204030204" pitchFamily="34" charset="0"/>
                          <a:cs typeface="Times New Roman" panose="02020603050405020304" pitchFamily="18" charset="0"/>
                        </a:rPr>
                        <a:t> </a:t>
                      </a:r>
                      <a:endParaRPr lang="fr-FR"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6087913"/>
                  </a:ext>
                </a:extLst>
              </a:tr>
            </a:tbl>
          </a:graphicData>
        </a:graphic>
      </p:graphicFrame>
    </p:spTree>
    <p:extLst>
      <p:ext uri="{BB962C8B-B14F-4D97-AF65-F5344CB8AC3E}">
        <p14:creationId xmlns:p14="http://schemas.microsoft.com/office/powerpoint/2010/main" val="11167410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63352" y="264074"/>
            <a:ext cx="11809312" cy="466653"/>
          </a:xfrm>
        </p:spPr>
        <p:txBody>
          <a:bodyPr rtlCol="0">
            <a:noAutofit/>
          </a:bodyPr>
          <a:lstStyle/>
          <a:p>
            <a:r>
              <a:rPr lang="fr-FR" sz="2800" b="1" dirty="0" smtClean="0">
                <a:solidFill>
                  <a:schemeClr val="accent1">
                    <a:lumMod val="60000"/>
                    <a:lumOff val="40000"/>
                  </a:schemeClr>
                </a:solidFill>
                <a:latin typeface="Calibri" panose="020F0502020204030204" pitchFamily="34" charset="0"/>
              </a:rPr>
              <a:t>Comment </a:t>
            </a:r>
            <a:r>
              <a:rPr lang="fr-FR" sz="2800" b="1" dirty="0">
                <a:solidFill>
                  <a:schemeClr val="accent1">
                    <a:lumMod val="60000"/>
                    <a:lumOff val="40000"/>
                  </a:schemeClr>
                </a:solidFill>
                <a:latin typeface="Calibri" panose="020F0502020204030204" pitchFamily="34" charset="0"/>
              </a:rPr>
              <a:t>enseigner la fluence de lecture en classe, </a:t>
            </a:r>
            <a:r>
              <a:rPr lang="fr-FR" sz="2800" b="1" dirty="0" smtClean="0">
                <a:solidFill>
                  <a:schemeClr val="accent1">
                    <a:lumMod val="60000"/>
                    <a:lumOff val="40000"/>
                  </a:schemeClr>
                </a:solidFill>
                <a:latin typeface="Calibri" panose="020F0502020204030204" pitchFamily="34" charset="0"/>
              </a:rPr>
              <a:t>propositions </a:t>
            </a:r>
            <a:r>
              <a:rPr lang="fr-FR" sz="2800" b="1" dirty="0">
                <a:solidFill>
                  <a:schemeClr val="accent1">
                    <a:lumMod val="60000"/>
                    <a:lumOff val="40000"/>
                  </a:schemeClr>
                </a:solidFill>
                <a:latin typeface="Calibri" panose="020F0502020204030204" pitchFamily="34" charset="0"/>
              </a:rPr>
              <a:t>d’activités ? </a:t>
            </a:r>
          </a:p>
        </p:txBody>
      </p:sp>
      <p:sp>
        <p:nvSpPr>
          <p:cNvPr id="3" name="ZoneTexte 2"/>
          <p:cNvSpPr txBox="1"/>
          <p:nvPr/>
        </p:nvSpPr>
        <p:spPr>
          <a:xfrm>
            <a:off x="479376" y="796216"/>
            <a:ext cx="11377264" cy="407035"/>
          </a:xfrm>
          <a:prstGeom prst="rect">
            <a:avLst/>
          </a:prstGeom>
          <a:noFill/>
        </p:spPr>
        <p:txBody>
          <a:bodyPr wrap="square" rtlCol="0">
            <a:spAutoFit/>
          </a:bodyPr>
          <a:lstStyle/>
          <a:p>
            <a:pPr marR="0" lvl="0" algn="l" defTabSz="914400" rtl="0" eaLnBrk="1" fontAlgn="auto" latinLnBrk="0" hangingPunct="1">
              <a:lnSpc>
                <a:spcPct val="107000"/>
              </a:lnSpc>
              <a:spcBef>
                <a:spcPts val="0"/>
              </a:spcBef>
              <a:spcAft>
                <a:spcPts val="800"/>
              </a:spcAft>
              <a:buClrTx/>
              <a:buSzTx/>
              <a:tabLst/>
              <a:defRPr/>
            </a:pPr>
            <a:r>
              <a:rPr kumimoji="0" lang="fr-FR" sz="2000" b="1" i="0" u="none" strike="noStrike" kern="1200" cap="none" spc="0" normalizeH="0" baseline="0" noProof="0" dirty="0" err="1" smtClean="0">
                <a:ln>
                  <a:noFill/>
                </a:ln>
                <a:solidFill>
                  <a:srgbClr val="404040"/>
                </a:solidFill>
                <a:effectLst/>
                <a:uLnTx/>
                <a:uFillTx/>
                <a:latin typeface="Calibri" panose="020F0502020204030204" pitchFamily="34" charset="0"/>
                <a:ea typeface="Calibri" panose="020F0502020204030204" pitchFamily="34" charset="0"/>
                <a:cs typeface="Times New Roman" panose="02020603050405020304" pitchFamily="18" charset="0"/>
              </a:rPr>
              <a:t>C.Des</a:t>
            </a:r>
            <a:r>
              <a:rPr kumimoji="0" lang="fr-FR" sz="2000" b="1" i="0" u="none" strike="noStrike" kern="1200" cap="none" spc="0" normalizeH="0" baseline="0" noProof="0" dirty="0" smtClean="0">
                <a:ln>
                  <a:noFill/>
                </a:ln>
                <a:solidFill>
                  <a:srgbClr val="40404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fr-FR" sz="2000" b="1" i="0" u="none" strike="noStrike" kern="1200" cap="none" spc="0" normalizeH="0" baseline="0" noProof="0" dirty="0">
                <a:ln>
                  <a:noFill/>
                </a:ln>
                <a:solidFill>
                  <a:srgbClr val="404040"/>
                </a:solidFill>
                <a:effectLst/>
                <a:uLnTx/>
                <a:uFillTx/>
                <a:latin typeface="Calibri" panose="020F0502020204030204" pitchFamily="34" charset="0"/>
                <a:ea typeface="Calibri" panose="020F0502020204030204" pitchFamily="34" charset="0"/>
                <a:cs typeface="Times New Roman" panose="02020603050405020304" pitchFamily="18" charset="0"/>
              </a:rPr>
              <a:t>activités d’écriture (copie et dictée) au service de la mémoire orthographique des mots</a:t>
            </a:r>
            <a:endParaRPr kumimoji="0" lang="fr-FR" sz="1600" b="0" i="0" u="none" strike="noStrike" kern="1200" cap="none" spc="0" normalizeH="0" baseline="0" noProof="0" dirty="0">
              <a:ln>
                <a:noFill/>
              </a:ln>
              <a:solidFill>
                <a:srgbClr val="40404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6" name="Image 5"/>
          <p:cNvPicPr/>
          <p:nvPr/>
        </p:nvPicPr>
        <p:blipFill>
          <a:blip r:embed="rId3"/>
          <a:stretch>
            <a:fillRect/>
          </a:stretch>
        </p:blipFill>
        <p:spPr>
          <a:xfrm>
            <a:off x="293333" y="2092436"/>
            <a:ext cx="4968552" cy="2838675"/>
          </a:xfrm>
          <a:prstGeom prst="rect">
            <a:avLst/>
          </a:prstGeom>
        </p:spPr>
      </p:pic>
      <p:sp>
        <p:nvSpPr>
          <p:cNvPr id="4" name="Rectangle 3"/>
          <p:cNvSpPr/>
          <p:nvPr/>
        </p:nvSpPr>
        <p:spPr>
          <a:xfrm>
            <a:off x="280049" y="1267800"/>
            <a:ext cx="9446584" cy="407035"/>
          </a:xfrm>
          <a:prstGeom prst="rect">
            <a:avLst/>
          </a:prstGeom>
        </p:spPr>
        <p:txBody>
          <a:bodyPr wrap="square">
            <a:spAutoFit/>
          </a:bodyPr>
          <a:lstStyle/>
          <a:p>
            <a:pPr marL="457200">
              <a:lnSpc>
                <a:spcPct val="107000"/>
              </a:lnSpc>
              <a:spcAft>
                <a:spcPts val="800"/>
              </a:spcAft>
            </a:pPr>
            <a:r>
              <a:rPr lang="fr-FR" sz="2000" b="1" dirty="0" smtClean="0">
                <a:latin typeface="Calibri" panose="020F0502020204030204" pitchFamily="34" charset="0"/>
                <a:ea typeface="Calibri" panose="020F0502020204030204" pitchFamily="34" charset="0"/>
                <a:cs typeface="Times New Roman" panose="02020603050405020304" pitchFamily="18" charset="0"/>
              </a:rPr>
              <a:t>Proposition 1 : La </a:t>
            </a:r>
            <a:r>
              <a:rPr lang="fr-FR" sz="2000" b="1" dirty="0">
                <a:latin typeface="Calibri" panose="020F0502020204030204" pitchFamily="34" charset="0"/>
                <a:ea typeface="Calibri" panose="020F0502020204030204" pitchFamily="34" charset="0"/>
                <a:cs typeface="Times New Roman" panose="02020603050405020304" pitchFamily="18" charset="0"/>
              </a:rPr>
              <a:t>copie en classe entière</a:t>
            </a:r>
            <a:endParaRPr lang="fr-FR" sz="2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Rectangle 6"/>
          <p:cNvSpPr/>
          <p:nvPr/>
        </p:nvSpPr>
        <p:spPr>
          <a:xfrm>
            <a:off x="1559496" y="5160645"/>
            <a:ext cx="3264024" cy="635751"/>
          </a:xfrm>
          <a:prstGeom prst="rect">
            <a:avLst/>
          </a:prstGeom>
        </p:spPr>
        <p:txBody>
          <a:bodyPr wrap="square">
            <a:spAutoFit/>
          </a:bodyPr>
          <a:lstStyle/>
          <a:p>
            <a:pPr marL="457200">
              <a:lnSpc>
                <a:spcPct val="107000"/>
              </a:lnSpc>
              <a:spcAft>
                <a:spcPts val="800"/>
              </a:spcAft>
            </a:pPr>
            <a:r>
              <a:rPr lang="fr-FR" sz="1100" u="sng" dirty="0">
                <a:solidFill>
                  <a:srgbClr val="0070C0"/>
                </a:solidFill>
                <a:latin typeface="Calibri" panose="020F0502020204030204" pitchFamily="34" charset="0"/>
                <a:ea typeface="Calibri" panose="020F0502020204030204" pitchFamily="34" charset="0"/>
                <a:cs typeface="Times New Roman" panose="02020603050405020304" pitchFamily="18" charset="0"/>
                <a:hlinkClick r:id="rId4"/>
              </a:rPr>
              <a:t>https://cache.media.eduscol.education.fr/file/Ecriture/05/2/RA16_C2_FRA_Ecriture_geste-ecrit-copie_Sequence-Copie-CE1_827052.pdf</a:t>
            </a:r>
            <a:r>
              <a:rPr lang="fr-FR" sz="1100" dirty="0">
                <a:solidFill>
                  <a:srgbClr val="0070C0"/>
                </a:solidFill>
                <a:latin typeface="Calibri" panose="020F0502020204030204" pitchFamily="34" charset="0"/>
                <a:ea typeface="Calibri" panose="020F0502020204030204" pitchFamily="34" charset="0"/>
                <a:cs typeface="Times New Roman" panose="02020603050405020304" pitchFamily="18" charset="0"/>
              </a:rPr>
              <a:t> </a:t>
            </a:r>
            <a:endParaRPr lang="fr-FR" sz="1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8" name="Image 7"/>
          <p:cNvPicPr>
            <a:picLocks noChangeAspect="1"/>
          </p:cNvPicPr>
          <p:nvPr/>
        </p:nvPicPr>
        <p:blipFill>
          <a:blip r:embed="rId5"/>
          <a:stretch>
            <a:fillRect/>
          </a:stretch>
        </p:blipFill>
        <p:spPr>
          <a:xfrm>
            <a:off x="5735960" y="2092436"/>
            <a:ext cx="4320480" cy="2765762"/>
          </a:xfrm>
          <a:prstGeom prst="rect">
            <a:avLst/>
          </a:prstGeom>
        </p:spPr>
      </p:pic>
      <p:sp>
        <p:nvSpPr>
          <p:cNvPr id="9" name="Rectangle 8"/>
          <p:cNvSpPr/>
          <p:nvPr/>
        </p:nvSpPr>
        <p:spPr>
          <a:xfrm>
            <a:off x="6412958" y="5147219"/>
            <a:ext cx="2940787" cy="600164"/>
          </a:xfrm>
          <a:prstGeom prst="rect">
            <a:avLst/>
          </a:prstGeom>
        </p:spPr>
        <p:txBody>
          <a:bodyPr wrap="square">
            <a:spAutoFit/>
          </a:bodyPr>
          <a:lstStyle/>
          <a:p>
            <a:r>
              <a:rPr lang="fr-FR" sz="1100" dirty="0">
                <a:hlinkClick r:id="rId6"/>
              </a:rPr>
              <a:t>https</a:t>
            </a:r>
            <a:r>
              <a:rPr lang="fr-FR" sz="1100" dirty="0" smtClean="0">
                <a:hlinkClick r:id="rId6"/>
              </a:rPr>
              <a:t>://cache.media.eduscol.education.fr/file/Reussite/41/3/RA16_C2_FRA_CopieSituationCP_843413.pdf</a:t>
            </a:r>
            <a:endParaRPr lang="fr-FR" sz="1100" dirty="0"/>
          </a:p>
        </p:txBody>
      </p:sp>
      <p:sp>
        <p:nvSpPr>
          <p:cNvPr id="12" name="ZoneTexte 11"/>
          <p:cNvSpPr txBox="1"/>
          <p:nvPr/>
        </p:nvSpPr>
        <p:spPr>
          <a:xfrm>
            <a:off x="10526740" y="2092436"/>
            <a:ext cx="1800200" cy="2031325"/>
          </a:xfrm>
          <a:prstGeom prst="rect">
            <a:avLst/>
          </a:prstGeom>
          <a:noFill/>
        </p:spPr>
        <p:txBody>
          <a:bodyPr wrap="square" rtlCol="0">
            <a:spAutoFit/>
          </a:bodyPr>
          <a:lstStyle/>
          <a:p>
            <a:r>
              <a:rPr lang="fr-FR" b="1" dirty="0">
                <a:solidFill>
                  <a:schemeClr val="accent3">
                    <a:lumMod val="50000"/>
                  </a:schemeClr>
                </a:solidFill>
                <a:latin typeface="Calibri" panose="020F0502020204030204" pitchFamily="34" charset="0"/>
              </a:rPr>
              <a:t>c</a:t>
            </a:r>
            <a:r>
              <a:rPr lang="fr-FR" b="1" dirty="0" smtClean="0">
                <a:solidFill>
                  <a:schemeClr val="accent3">
                    <a:lumMod val="50000"/>
                  </a:schemeClr>
                </a:solidFill>
                <a:latin typeface="Calibri" panose="020F0502020204030204" pitchFamily="34" charset="0"/>
              </a:rPr>
              <a:t>opie flash</a:t>
            </a:r>
          </a:p>
          <a:p>
            <a:endParaRPr lang="fr-FR" b="1" dirty="0" smtClean="0">
              <a:solidFill>
                <a:schemeClr val="accent3">
                  <a:lumMod val="50000"/>
                </a:schemeClr>
              </a:solidFill>
              <a:latin typeface="Calibri" panose="020F0502020204030204" pitchFamily="34" charset="0"/>
            </a:endParaRPr>
          </a:p>
          <a:p>
            <a:r>
              <a:rPr lang="fr-FR" b="1" dirty="0">
                <a:solidFill>
                  <a:schemeClr val="accent3">
                    <a:lumMod val="50000"/>
                  </a:schemeClr>
                </a:solidFill>
                <a:latin typeface="Calibri" panose="020F0502020204030204" pitchFamily="34" charset="0"/>
              </a:rPr>
              <a:t>c</a:t>
            </a:r>
            <a:r>
              <a:rPr lang="fr-FR" b="1" dirty="0" smtClean="0">
                <a:solidFill>
                  <a:schemeClr val="accent3">
                    <a:lumMod val="50000"/>
                  </a:schemeClr>
                </a:solidFill>
                <a:latin typeface="Calibri" panose="020F0502020204030204" pitchFamily="34" charset="0"/>
              </a:rPr>
              <a:t>opie </a:t>
            </a:r>
          </a:p>
          <a:p>
            <a:r>
              <a:rPr lang="fr-FR" b="1" dirty="0">
                <a:solidFill>
                  <a:schemeClr val="accent3">
                    <a:lumMod val="50000"/>
                  </a:schemeClr>
                </a:solidFill>
                <a:latin typeface="Calibri" panose="020F0502020204030204" pitchFamily="34" charset="0"/>
              </a:rPr>
              <a:t>r</a:t>
            </a:r>
            <a:r>
              <a:rPr lang="fr-FR" b="1" dirty="0" smtClean="0">
                <a:solidFill>
                  <a:schemeClr val="accent3">
                    <a:lumMod val="50000"/>
                  </a:schemeClr>
                </a:solidFill>
                <a:latin typeface="Calibri" panose="020F0502020204030204" pitchFamily="34" charset="0"/>
              </a:rPr>
              <a:t>etournée</a:t>
            </a:r>
          </a:p>
          <a:p>
            <a:endParaRPr lang="fr-FR" b="1" dirty="0" smtClean="0">
              <a:solidFill>
                <a:schemeClr val="accent3">
                  <a:lumMod val="50000"/>
                </a:schemeClr>
              </a:solidFill>
              <a:latin typeface="Calibri" panose="020F0502020204030204" pitchFamily="34" charset="0"/>
            </a:endParaRPr>
          </a:p>
          <a:p>
            <a:r>
              <a:rPr lang="fr-FR" b="1" dirty="0" smtClean="0">
                <a:solidFill>
                  <a:schemeClr val="accent3">
                    <a:lumMod val="50000"/>
                  </a:schemeClr>
                </a:solidFill>
                <a:latin typeface="Calibri" panose="020F0502020204030204" pitchFamily="34" charset="0"/>
              </a:rPr>
              <a:t>copie au verso  </a:t>
            </a:r>
          </a:p>
          <a:p>
            <a:endParaRPr lang="fr-FR" dirty="0"/>
          </a:p>
        </p:txBody>
      </p:sp>
      <p:sp>
        <p:nvSpPr>
          <p:cNvPr id="15" name="Accolade ouvrante 14"/>
          <p:cNvSpPr/>
          <p:nvPr/>
        </p:nvSpPr>
        <p:spPr>
          <a:xfrm>
            <a:off x="10272464" y="2092436"/>
            <a:ext cx="254276" cy="1696604"/>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Tree>
    <p:extLst>
      <p:ext uri="{BB962C8B-B14F-4D97-AF65-F5344CB8AC3E}">
        <p14:creationId xmlns:p14="http://schemas.microsoft.com/office/powerpoint/2010/main" val="15282873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63352" y="264074"/>
            <a:ext cx="11809312" cy="466653"/>
          </a:xfrm>
        </p:spPr>
        <p:txBody>
          <a:bodyPr rtlCol="0">
            <a:noAutofit/>
          </a:bodyPr>
          <a:lstStyle/>
          <a:p>
            <a:r>
              <a:rPr lang="fr-FR" sz="2800" b="1" dirty="0" smtClean="0">
                <a:solidFill>
                  <a:schemeClr val="accent1">
                    <a:lumMod val="60000"/>
                    <a:lumOff val="40000"/>
                  </a:schemeClr>
                </a:solidFill>
                <a:latin typeface="Calibri" panose="020F0502020204030204" pitchFamily="34" charset="0"/>
              </a:rPr>
              <a:t>Comment </a:t>
            </a:r>
            <a:r>
              <a:rPr lang="fr-FR" sz="2800" b="1" dirty="0">
                <a:solidFill>
                  <a:schemeClr val="accent1">
                    <a:lumMod val="60000"/>
                    <a:lumOff val="40000"/>
                  </a:schemeClr>
                </a:solidFill>
                <a:latin typeface="Calibri" panose="020F0502020204030204" pitchFamily="34" charset="0"/>
              </a:rPr>
              <a:t>enseigner la fluence de lecture en classe, </a:t>
            </a:r>
            <a:r>
              <a:rPr lang="fr-FR" sz="2800" b="1" dirty="0" smtClean="0">
                <a:solidFill>
                  <a:schemeClr val="accent1">
                    <a:lumMod val="60000"/>
                    <a:lumOff val="40000"/>
                  </a:schemeClr>
                </a:solidFill>
                <a:latin typeface="Calibri" panose="020F0502020204030204" pitchFamily="34" charset="0"/>
              </a:rPr>
              <a:t>propositions </a:t>
            </a:r>
            <a:r>
              <a:rPr lang="fr-FR" sz="2800" b="1" dirty="0">
                <a:solidFill>
                  <a:schemeClr val="accent1">
                    <a:lumMod val="60000"/>
                    <a:lumOff val="40000"/>
                  </a:schemeClr>
                </a:solidFill>
                <a:latin typeface="Calibri" panose="020F0502020204030204" pitchFamily="34" charset="0"/>
              </a:rPr>
              <a:t>d’activités ? </a:t>
            </a:r>
          </a:p>
        </p:txBody>
      </p:sp>
      <p:sp>
        <p:nvSpPr>
          <p:cNvPr id="3" name="ZoneTexte 2"/>
          <p:cNvSpPr txBox="1"/>
          <p:nvPr/>
        </p:nvSpPr>
        <p:spPr>
          <a:xfrm>
            <a:off x="479376" y="764530"/>
            <a:ext cx="11377264" cy="407035"/>
          </a:xfrm>
          <a:prstGeom prst="rect">
            <a:avLst/>
          </a:prstGeom>
          <a:noFill/>
        </p:spPr>
        <p:txBody>
          <a:bodyPr wrap="square" rtlCol="0">
            <a:spAutoFit/>
          </a:bodyPr>
          <a:lstStyle/>
          <a:p>
            <a:pPr marR="0" lvl="0" algn="l" defTabSz="914400" rtl="0" eaLnBrk="1" fontAlgn="auto" latinLnBrk="0" hangingPunct="1">
              <a:lnSpc>
                <a:spcPct val="107000"/>
              </a:lnSpc>
              <a:spcBef>
                <a:spcPts val="0"/>
              </a:spcBef>
              <a:spcAft>
                <a:spcPts val="800"/>
              </a:spcAft>
              <a:buClrTx/>
              <a:buSzTx/>
              <a:tabLst/>
              <a:defRPr/>
            </a:pPr>
            <a:r>
              <a:rPr kumimoji="0" lang="fr-FR" sz="2000" b="1" i="0" u="none" strike="noStrike" kern="1200" cap="none" spc="0" normalizeH="0" baseline="0" noProof="0" dirty="0" err="1" smtClean="0">
                <a:ln>
                  <a:noFill/>
                </a:ln>
                <a:solidFill>
                  <a:srgbClr val="404040"/>
                </a:solidFill>
                <a:effectLst/>
                <a:uLnTx/>
                <a:uFillTx/>
                <a:latin typeface="Calibri" panose="020F0502020204030204" pitchFamily="34" charset="0"/>
                <a:ea typeface="Calibri" panose="020F0502020204030204" pitchFamily="34" charset="0"/>
                <a:cs typeface="Times New Roman" panose="02020603050405020304" pitchFamily="18" charset="0"/>
              </a:rPr>
              <a:t>C.Des</a:t>
            </a:r>
            <a:r>
              <a:rPr kumimoji="0" lang="fr-FR" sz="2000" b="1" i="0" u="none" strike="noStrike" kern="1200" cap="none" spc="0" normalizeH="0" baseline="0" noProof="0" dirty="0" smtClean="0">
                <a:ln>
                  <a:noFill/>
                </a:ln>
                <a:solidFill>
                  <a:srgbClr val="40404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fr-FR" sz="2000" b="1" i="0" u="none" strike="noStrike" kern="1200" cap="none" spc="0" normalizeH="0" baseline="0" noProof="0" dirty="0">
                <a:ln>
                  <a:noFill/>
                </a:ln>
                <a:solidFill>
                  <a:srgbClr val="404040"/>
                </a:solidFill>
                <a:effectLst/>
                <a:uLnTx/>
                <a:uFillTx/>
                <a:latin typeface="Calibri" panose="020F0502020204030204" pitchFamily="34" charset="0"/>
                <a:ea typeface="Calibri" panose="020F0502020204030204" pitchFamily="34" charset="0"/>
                <a:cs typeface="Times New Roman" panose="02020603050405020304" pitchFamily="18" charset="0"/>
              </a:rPr>
              <a:t>activités d’écriture (copie et dictée) au service de la mémoire orthographique des mots</a:t>
            </a:r>
            <a:endParaRPr kumimoji="0" lang="fr-FR" sz="1600" b="0" i="0" u="none" strike="noStrike" kern="1200" cap="none" spc="0" normalizeH="0" baseline="0" noProof="0" dirty="0">
              <a:ln>
                <a:noFill/>
              </a:ln>
              <a:solidFill>
                <a:srgbClr val="40404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4" name="Rectangle 3"/>
          <p:cNvSpPr/>
          <p:nvPr/>
        </p:nvSpPr>
        <p:spPr>
          <a:xfrm>
            <a:off x="767408" y="1484784"/>
            <a:ext cx="10297144" cy="584775"/>
          </a:xfrm>
          <a:prstGeom prst="rect">
            <a:avLst/>
          </a:prstGeom>
        </p:spPr>
        <p:txBody>
          <a:bodyPr wrap="square">
            <a:spAutoFit/>
          </a:bodyPr>
          <a:lstStyle/>
          <a:p>
            <a:pPr>
              <a:spcAft>
                <a:spcPts val="0"/>
              </a:spcAft>
              <a:tabLst>
                <a:tab pos="3780790" algn="l"/>
              </a:tabLst>
            </a:pPr>
            <a:r>
              <a:rPr lang="fr-FR" sz="2000" b="1" dirty="0">
                <a:solidFill>
                  <a:srgbClr val="000000"/>
                </a:solidFill>
                <a:latin typeface="Calibri" panose="020F0502020204030204" pitchFamily="34" charset="0"/>
                <a:ea typeface="Calibri" panose="020F0502020204030204" pitchFamily="34" charset="0"/>
              </a:rPr>
              <a:t>Proposition 2 : copie en classe entière Jeu de Kim </a:t>
            </a:r>
            <a:endParaRPr lang="fr-FR" sz="2000" dirty="0">
              <a:solidFill>
                <a:srgbClr val="000000"/>
              </a:solidFill>
              <a:latin typeface="Arial" panose="020B0604020202020204" pitchFamily="34" charset="0"/>
              <a:ea typeface="Calibri" panose="020F0502020204030204" pitchFamily="34" charset="0"/>
            </a:endParaRPr>
          </a:p>
          <a:p>
            <a:pPr>
              <a:spcAft>
                <a:spcPts val="0"/>
              </a:spcAft>
              <a:tabLst>
                <a:tab pos="3780790" algn="l"/>
              </a:tabLst>
            </a:pPr>
            <a:r>
              <a:rPr lang="fr-FR" sz="1200" b="1" dirty="0">
                <a:solidFill>
                  <a:srgbClr val="000000"/>
                </a:solidFill>
                <a:latin typeface="Calibri" panose="020F0502020204030204" pitchFamily="34" charset="0"/>
                <a:ea typeface="Calibri" panose="020F0502020204030204" pitchFamily="34" charset="0"/>
              </a:rPr>
              <a:t> </a:t>
            </a:r>
            <a:endParaRPr lang="fr-FR" sz="1200" dirty="0">
              <a:solidFill>
                <a:srgbClr val="000000"/>
              </a:solidFill>
              <a:effectLst/>
              <a:latin typeface="Arial" panose="020B0604020202020204" pitchFamily="34" charset="0"/>
              <a:ea typeface="Calibri" panose="020F0502020204030204" pitchFamily="34" charset="0"/>
            </a:endParaRPr>
          </a:p>
        </p:txBody>
      </p:sp>
      <p:sp>
        <p:nvSpPr>
          <p:cNvPr id="7" name="ZoneTexte 6"/>
          <p:cNvSpPr txBox="1"/>
          <p:nvPr/>
        </p:nvSpPr>
        <p:spPr>
          <a:xfrm>
            <a:off x="435496" y="2069559"/>
            <a:ext cx="8036768" cy="4031873"/>
          </a:xfrm>
          <a:prstGeom prst="rect">
            <a:avLst/>
          </a:prstGeom>
          <a:solidFill>
            <a:schemeClr val="accent6">
              <a:lumMod val="20000"/>
              <a:lumOff val="80000"/>
            </a:schemeClr>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3200" b="0" i="0" u="none" strike="noStrike" kern="1200" cap="none" spc="0" normalizeH="0" baseline="0" noProof="0" dirty="0" smtClean="0">
                <a:ln>
                  <a:noFill/>
                </a:ln>
                <a:solidFill>
                  <a:srgbClr val="F19D19">
                    <a:lumMod val="50000"/>
                  </a:srgbClr>
                </a:solidFill>
                <a:effectLst/>
                <a:uLnTx/>
                <a:uFillTx/>
                <a:latin typeface="Calibri" panose="020F0502020204030204"/>
                <a:ea typeface="+mn-ea"/>
                <a:cs typeface="+mn-cs"/>
              </a:rPr>
              <a:t>magicien				                        comédien</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r-FR" sz="3200" b="0" i="0" u="none" strike="noStrike" kern="1200" cap="none" spc="0" normalizeH="0" baseline="0" noProof="0" dirty="0" smtClean="0">
              <a:ln>
                <a:noFill/>
              </a:ln>
              <a:solidFill>
                <a:srgbClr val="F19D19">
                  <a:lumMod val="50000"/>
                </a:srgbClr>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3200" b="0" i="0" u="none" strike="noStrike" kern="1200" cap="none" spc="0" normalizeH="0" baseline="0" noProof="0" dirty="0">
                <a:ln>
                  <a:noFill/>
                </a:ln>
                <a:solidFill>
                  <a:srgbClr val="F19D19">
                    <a:lumMod val="50000"/>
                  </a:srgbClr>
                </a:solidFill>
                <a:effectLst/>
                <a:uLnTx/>
                <a:uFillTx/>
                <a:latin typeface="Calibri" panose="020F0502020204030204"/>
                <a:ea typeface="+mn-ea"/>
                <a:cs typeface="+mn-cs"/>
              </a:rPr>
              <a:t> </a:t>
            </a:r>
            <a:r>
              <a:rPr kumimoji="0" lang="fr-FR" sz="3200" b="0" i="0" u="none" strike="noStrike" kern="1200" cap="none" spc="0" normalizeH="0" baseline="0" noProof="0" dirty="0" smtClean="0">
                <a:ln>
                  <a:noFill/>
                </a:ln>
                <a:solidFill>
                  <a:srgbClr val="F19D19">
                    <a:lumMod val="50000"/>
                  </a:srgbClr>
                </a:solidFill>
                <a:effectLst/>
                <a:uLnTx/>
                <a:uFillTx/>
                <a:latin typeface="Calibri" panose="020F0502020204030204"/>
                <a:ea typeface="+mn-ea"/>
                <a:cs typeface="+mn-cs"/>
              </a:rPr>
              <a:t>                   musicien         </a:t>
            </a:r>
          </a:p>
          <a:p>
            <a:pPr lvl="0" defTabSz="457200">
              <a:defRPr/>
            </a:pPr>
            <a:endParaRPr lang="fr-FR" sz="3200" dirty="0" smtClean="0">
              <a:solidFill>
                <a:srgbClr val="F19D19">
                  <a:lumMod val="50000"/>
                </a:srgbClr>
              </a:solidFill>
              <a:latin typeface="Calibri" panose="020F0502020204030204"/>
            </a:endParaRPr>
          </a:p>
          <a:p>
            <a:pPr lvl="0" defTabSz="457200">
              <a:defRPr/>
            </a:pPr>
            <a:r>
              <a:rPr lang="fr-FR" sz="3200" dirty="0">
                <a:solidFill>
                  <a:srgbClr val="F19D19">
                    <a:lumMod val="50000"/>
                  </a:srgbClr>
                </a:solidFill>
                <a:latin typeface="Calibri" panose="020F0502020204030204"/>
              </a:rPr>
              <a:t>a</a:t>
            </a:r>
            <a:r>
              <a:rPr lang="fr-FR" sz="3200" dirty="0" smtClean="0">
                <a:solidFill>
                  <a:srgbClr val="F19D19">
                    <a:lumMod val="50000"/>
                  </a:srgbClr>
                </a:solidFill>
                <a:latin typeface="Calibri" panose="020F0502020204030204"/>
              </a:rPr>
              <a:t>ncien                                        chien </a:t>
            </a:r>
            <a:endParaRPr kumimoji="0" lang="fr-FR" sz="3200" b="0" i="0" u="none" strike="noStrike" kern="1200" cap="none" spc="0" normalizeH="0" baseline="0" noProof="0" dirty="0" smtClean="0">
              <a:ln>
                <a:noFill/>
              </a:ln>
              <a:solidFill>
                <a:srgbClr val="F19D19">
                  <a:lumMod val="50000"/>
                </a:srgbClr>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r-FR" sz="3200" b="0" i="0" u="none" strike="noStrike" kern="1200" cap="none" spc="0" normalizeH="0" baseline="0" noProof="0" dirty="0">
              <a:ln>
                <a:noFill/>
              </a:ln>
              <a:solidFill>
                <a:srgbClr val="F19D19">
                  <a:lumMod val="50000"/>
                </a:srgbClr>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3200" b="0" i="0" u="none" strike="noStrike" kern="1200" cap="none" spc="0" normalizeH="0" baseline="0" noProof="0" dirty="0" smtClean="0">
                <a:ln>
                  <a:noFill/>
                </a:ln>
                <a:solidFill>
                  <a:srgbClr val="F19D19">
                    <a:lumMod val="50000"/>
                  </a:srgbClr>
                </a:solidFill>
                <a:effectLst/>
                <a:uLnTx/>
                <a:uFillTx/>
                <a:latin typeface="Calibri" panose="020F0502020204030204"/>
                <a:ea typeface="+mn-ea"/>
                <a:cs typeface="+mn-cs"/>
              </a:rPr>
              <a:t>                          comédien                     gardien</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r-FR" sz="3200" b="0" i="0" u="none" strike="noStrike" kern="1200" cap="none" spc="0" normalizeH="0" baseline="0" noProof="0" dirty="0">
              <a:ln>
                <a:noFill/>
              </a:ln>
              <a:solidFill>
                <a:srgbClr val="F19D19">
                  <a:lumMod val="50000"/>
                </a:srgbClr>
              </a:solidFill>
              <a:effectLst/>
              <a:uLnTx/>
              <a:uFillTx/>
              <a:latin typeface="Calibri" panose="020F0502020204030204"/>
              <a:ea typeface="+mn-ea"/>
              <a:cs typeface="+mn-cs"/>
            </a:endParaRPr>
          </a:p>
        </p:txBody>
      </p:sp>
      <p:sp>
        <p:nvSpPr>
          <p:cNvPr id="5" name="Rectangle 4"/>
          <p:cNvSpPr/>
          <p:nvPr/>
        </p:nvSpPr>
        <p:spPr>
          <a:xfrm>
            <a:off x="8804176" y="1484784"/>
            <a:ext cx="2808312" cy="3693319"/>
          </a:xfrm>
          <a:prstGeom prst="rect">
            <a:avLst/>
          </a:prstGeom>
        </p:spPr>
        <p:txBody>
          <a:bodyPr wrap="square">
            <a:spAutoFit/>
          </a:bodyPr>
          <a:lstStyle/>
          <a:p>
            <a:pPr lvl="0">
              <a:defRPr/>
            </a:pPr>
            <a:r>
              <a:rPr lang="fr-FR" b="1" dirty="0">
                <a:solidFill>
                  <a:srgbClr val="404040"/>
                </a:solidFill>
                <a:latin typeface="Calibri" panose="020F0502020204030204" pitchFamily="34" charset="0"/>
              </a:rPr>
              <a:t>Consigne</a:t>
            </a:r>
            <a:r>
              <a:rPr lang="fr-FR" dirty="0">
                <a:solidFill>
                  <a:srgbClr val="404040"/>
                </a:solidFill>
                <a:latin typeface="Calibri" panose="020F0502020204030204" pitchFamily="34" charset="0"/>
              </a:rPr>
              <a:t> : Copier  seulement le ou les mots </a:t>
            </a:r>
            <a:r>
              <a:rPr lang="fr-FR" dirty="0" smtClean="0">
                <a:solidFill>
                  <a:srgbClr val="404040"/>
                </a:solidFill>
                <a:latin typeface="Calibri" panose="020F0502020204030204" pitchFamily="34" charset="0"/>
              </a:rPr>
              <a:t>manquants dans la liste. </a:t>
            </a:r>
          </a:p>
          <a:p>
            <a:pPr lvl="0">
              <a:defRPr/>
            </a:pPr>
            <a:endParaRPr lang="fr-FR" dirty="0">
              <a:solidFill>
                <a:srgbClr val="404040"/>
              </a:solidFill>
              <a:latin typeface="Calibri" panose="020F0502020204030204" pitchFamily="34" charset="0"/>
            </a:endParaRPr>
          </a:p>
          <a:p>
            <a:pPr lvl="0">
              <a:defRPr/>
            </a:pPr>
            <a:r>
              <a:rPr lang="fr-FR" dirty="0">
                <a:solidFill>
                  <a:srgbClr val="404040"/>
                </a:solidFill>
                <a:latin typeface="Calibri" panose="020F0502020204030204" pitchFamily="34" charset="0"/>
              </a:rPr>
              <a:t>Afficher la liste des mots issus d’une liste de mots analogique, demander aux élèves de les lire.  </a:t>
            </a:r>
            <a:endParaRPr lang="fr-FR" dirty="0" smtClean="0">
              <a:solidFill>
                <a:srgbClr val="404040"/>
              </a:solidFill>
              <a:latin typeface="Calibri" panose="020F0502020204030204" pitchFamily="34" charset="0"/>
            </a:endParaRPr>
          </a:p>
          <a:p>
            <a:pPr lvl="0">
              <a:defRPr/>
            </a:pPr>
            <a:endParaRPr lang="fr-FR" dirty="0">
              <a:solidFill>
                <a:srgbClr val="404040"/>
              </a:solidFill>
              <a:latin typeface="Calibri" panose="020F0502020204030204" pitchFamily="34" charset="0"/>
            </a:endParaRPr>
          </a:p>
          <a:p>
            <a:pPr lvl="0"/>
            <a:r>
              <a:rPr lang="fr-FR" dirty="0">
                <a:solidFill>
                  <a:srgbClr val="404040"/>
                </a:solidFill>
                <a:latin typeface="Calibri" panose="020F0502020204030204" pitchFamily="34" charset="0"/>
              </a:rPr>
              <a:t>Afficher la nouvelle liste de mots avec le ou les mots manquants que les élèves vont écrire de mémoire. </a:t>
            </a:r>
          </a:p>
        </p:txBody>
      </p:sp>
    </p:spTree>
    <p:extLst>
      <p:ext uri="{BB962C8B-B14F-4D97-AF65-F5344CB8AC3E}">
        <p14:creationId xmlns:p14="http://schemas.microsoft.com/office/powerpoint/2010/main" val="1549544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63352" y="264074"/>
            <a:ext cx="11809312" cy="466653"/>
          </a:xfrm>
        </p:spPr>
        <p:txBody>
          <a:bodyPr rtlCol="0">
            <a:noAutofit/>
          </a:bodyPr>
          <a:lstStyle/>
          <a:p>
            <a:r>
              <a:rPr lang="fr-FR" sz="2800" b="1" dirty="0" smtClean="0">
                <a:solidFill>
                  <a:schemeClr val="accent1">
                    <a:lumMod val="60000"/>
                    <a:lumOff val="40000"/>
                  </a:schemeClr>
                </a:solidFill>
                <a:latin typeface="Calibri" panose="020F0502020204030204" pitchFamily="34" charset="0"/>
              </a:rPr>
              <a:t>Comment </a:t>
            </a:r>
            <a:r>
              <a:rPr lang="fr-FR" sz="2800" b="1" dirty="0">
                <a:solidFill>
                  <a:schemeClr val="accent1">
                    <a:lumMod val="60000"/>
                    <a:lumOff val="40000"/>
                  </a:schemeClr>
                </a:solidFill>
                <a:latin typeface="Calibri" panose="020F0502020204030204" pitchFamily="34" charset="0"/>
              </a:rPr>
              <a:t>enseigner la fluence de lecture en classe, </a:t>
            </a:r>
            <a:r>
              <a:rPr lang="fr-FR" sz="2800" b="1" dirty="0" smtClean="0">
                <a:solidFill>
                  <a:schemeClr val="accent1">
                    <a:lumMod val="60000"/>
                    <a:lumOff val="40000"/>
                  </a:schemeClr>
                </a:solidFill>
                <a:latin typeface="Calibri" panose="020F0502020204030204" pitchFamily="34" charset="0"/>
              </a:rPr>
              <a:t>propositions </a:t>
            </a:r>
            <a:r>
              <a:rPr lang="fr-FR" sz="2800" b="1" dirty="0">
                <a:solidFill>
                  <a:schemeClr val="accent1">
                    <a:lumMod val="60000"/>
                    <a:lumOff val="40000"/>
                  </a:schemeClr>
                </a:solidFill>
                <a:latin typeface="Calibri" panose="020F0502020204030204" pitchFamily="34" charset="0"/>
              </a:rPr>
              <a:t>d’activités ? </a:t>
            </a:r>
          </a:p>
        </p:txBody>
      </p:sp>
      <p:sp>
        <p:nvSpPr>
          <p:cNvPr id="3" name="ZoneTexte 2"/>
          <p:cNvSpPr txBox="1"/>
          <p:nvPr/>
        </p:nvSpPr>
        <p:spPr>
          <a:xfrm>
            <a:off x="479376" y="764530"/>
            <a:ext cx="11377264" cy="407035"/>
          </a:xfrm>
          <a:prstGeom prst="rect">
            <a:avLst/>
          </a:prstGeom>
          <a:noFill/>
        </p:spPr>
        <p:txBody>
          <a:bodyPr wrap="square" rtlCol="0">
            <a:spAutoFit/>
          </a:bodyPr>
          <a:lstStyle/>
          <a:p>
            <a:pPr marR="0" lvl="0" algn="l" defTabSz="914400" rtl="0" eaLnBrk="1" fontAlgn="auto" latinLnBrk="0" hangingPunct="1">
              <a:lnSpc>
                <a:spcPct val="107000"/>
              </a:lnSpc>
              <a:spcBef>
                <a:spcPts val="0"/>
              </a:spcBef>
              <a:spcAft>
                <a:spcPts val="800"/>
              </a:spcAft>
              <a:buClrTx/>
              <a:buSzTx/>
              <a:tabLst/>
              <a:defRPr/>
            </a:pPr>
            <a:r>
              <a:rPr kumimoji="0" lang="fr-FR" sz="2000" b="1" i="0" u="none" strike="noStrike" kern="1200" cap="none" spc="0" normalizeH="0" baseline="0" noProof="0" dirty="0" err="1" smtClean="0">
                <a:ln>
                  <a:noFill/>
                </a:ln>
                <a:solidFill>
                  <a:srgbClr val="404040"/>
                </a:solidFill>
                <a:effectLst/>
                <a:uLnTx/>
                <a:uFillTx/>
                <a:latin typeface="Calibri" panose="020F0502020204030204" pitchFamily="34" charset="0"/>
                <a:ea typeface="Calibri" panose="020F0502020204030204" pitchFamily="34" charset="0"/>
                <a:cs typeface="Times New Roman" panose="02020603050405020304" pitchFamily="18" charset="0"/>
              </a:rPr>
              <a:t>C.Des</a:t>
            </a:r>
            <a:r>
              <a:rPr kumimoji="0" lang="fr-FR" sz="2000" b="1" i="0" u="none" strike="noStrike" kern="1200" cap="none" spc="0" normalizeH="0" baseline="0" noProof="0" dirty="0" smtClean="0">
                <a:ln>
                  <a:noFill/>
                </a:ln>
                <a:solidFill>
                  <a:srgbClr val="40404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fr-FR" sz="2000" b="1" i="0" u="none" strike="noStrike" kern="1200" cap="none" spc="0" normalizeH="0" baseline="0" noProof="0" dirty="0">
                <a:ln>
                  <a:noFill/>
                </a:ln>
                <a:solidFill>
                  <a:srgbClr val="404040"/>
                </a:solidFill>
                <a:effectLst/>
                <a:uLnTx/>
                <a:uFillTx/>
                <a:latin typeface="Calibri" panose="020F0502020204030204" pitchFamily="34" charset="0"/>
                <a:ea typeface="Calibri" panose="020F0502020204030204" pitchFamily="34" charset="0"/>
                <a:cs typeface="Times New Roman" panose="02020603050405020304" pitchFamily="18" charset="0"/>
              </a:rPr>
              <a:t>activités d’écriture (copie et dictée) au service de la mémoire orthographique des mots</a:t>
            </a:r>
            <a:endParaRPr kumimoji="0" lang="fr-FR" sz="1600" b="0" i="0" u="none" strike="noStrike" kern="1200" cap="none" spc="0" normalizeH="0" baseline="0" noProof="0" dirty="0">
              <a:ln>
                <a:noFill/>
              </a:ln>
              <a:solidFill>
                <a:srgbClr val="40404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4" name="Rectangle 3"/>
          <p:cNvSpPr/>
          <p:nvPr/>
        </p:nvSpPr>
        <p:spPr>
          <a:xfrm>
            <a:off x="767408" y="1484784"/>
            <a:ext cx="10297144"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tab pos="3780790" algn="l"/>
              </a:tabLst>
              <a:defRPr/>
            </a:pPr>
            <a:r>
              <a:rPr kumimoji="0" lang="fr-FR" sz="20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mn-cs"/>
              </a:rPr>
              <a:t>Proposition 2 : copie en classe entière Jeu de Kim </a:t>
            </a:r>
            <a:endParaRPr kumimoji="0" lang="fr-FR" sz="2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tab pos="3780790" algn="l"/>
              </a:tabLst>
              <a:defRPr/>
            </a:pPr>
            <a:r>
              <a:rPr kumimoji="0" lang="fr-FR" sz="12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mn-cs"/>
              </a:rPr>
              <a:t> </a:t>
            </a:r>
            <a:endParaRPr kumimoji="0" lang="fr-FR" sz="12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mn-cs"/>
            </a:endParaRPr>
          </a:p>
        </p:txBody>
      </p:sp>
      <p:sp>
        <p:nvSpPr>
          <p:cNvPr id="7" name="ZoneTexte 6"/>
          <p:cNvSpPr txBox="1"/>
          <p:nvPr/>
        </p:nvSpPr>
        <p:spPr>
          <a:xfrm>
            <a:off x="435496" y="2069559"/>
            <a:ext cx="8036768" cy="4031873"/>
          </a:xfrm>
          <a:prstGeom prst="rect">
            <a:avLst/>
          </a:prstGeom>
          <a:solidFill>
            <a:schemeClr val="accent6">
              <a:lumMod val="20000"/>
              <a:lumOff val="80000"/>
            </a:schemeClr>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3200" b="0" i="0" u="none" strike="noStrike" kern="1200" cap="none" spc="0" normalizeH="0" baseline="0" noProof="0" dirty="0" smtClean="0">
                <a:ln>
                  <a:noFill/>
                </a:ln>
                <a:solidFill>
                  <a:srgbClr val="F19D19">
                    <a:lumMod val="50000"/>
                  </a:srgbClr>
                </a:solidFill>
                <a:effectLst/>
                <a:uLnTx/>
                <a:uFillTx/>
                <a:latin typeface="Calibri" panose="020F0502020204030204"/>
                <a:ea typeface="+mn-ea"/>
                <a:cs typeface="+mn-cs"/>
              </a:rPr>
              <a:t>magicien				                        comédien</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r-FR" sz="3200" b="0" i="0" u="none" strike="noStrike" kern="1200" cap="none" spc="0" normalizeH="0" baseline="0" noProof="0" dirty="0" smtClean="0">
              <a:ln>
                <a:noFill/>
              </a:ln>
              <a:solidFill>
                <a:srgbClr val="F19D19">
                  <a:lumMod val="50000"/>
                </a:srgbClr>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3200" b="0" i="0" u="none" strike="noStrike" kern="1200" cap="none" spc="0" normalizeH="0" baseline="0" noProof="0" dirty="0">
                <a:ln>
                  <a:noFill/>
                </a:ln>
                <a:solidFill>
                  <a:srgbClr val="F19D19">
                    <a:lumMod val="50000"/>
                  </a:srgbClr>
                </a:solidFill>
                <a:effectLst/>
                <a:uLnTx/>
                <a:uFillTx/>
                <a:latin typeface="Calibri" panose="020F0502020204030204"/>
                <a:ea typeface="+mn-ea"/>
                <a:cs typeface="+mn-cs"/>
              </a:rPr>
              <a:t> </a:t>
            </a:r>
            <a:r>
              <a:rPr kumimoji="0" lang="fr-FR" sz="3200" b="0" i="0" u="none" strike="noStrike" kern="1200" cap="none" spc="0" normalizeH="0" baseline="0" noProof="0" dirty="0" smtClean="0">
                <a:ln>
                  <a:noFill/>
                </a:ln>
                <a:solidFill>
                  <a:srgbClr val="F19D19">
                    <a:lumMod val="50000"/>
                  </a:srgbClr>
                </a:solidFill>
                <a:effectLst/>
                <a:uLnTx/>
                <a:uFillTx/>
                <a:latin typeface="Calibri" panose="020F0502020204030204"/>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r-FR" sz="3200" b="0" i="0" u="none" strike="noStrike" kern="1200" cap="none" spc="0" normalizeH="0" baseline="0" noProof="0" dirty="0" smtClean="0">
              <a:ln>
                <a:noFill/>
              </a:ln>
              <a:solidFill>
                <a:srgbClr val="F19D19">
                  <a:lumMod val="50000"/>
                </a:srgbClr>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3200" b="0" i="0" u="none" strike="noStrike" kern="1200" cap="none" spc="0" normalizeH="0" baseline="0" noProof="0" dirty="0">
                <a:ln>
                  <a:noFill/>
                </a:ln>
                <a:solidFill>
                  <a:srgbClr val="F19D19">
                    <a:lumMod val="50000"/>
                  </a:srgbClr>
                </a:solidFill>
                <a:effectLst/>
                <a:uLnTx/>
                <a:uFillTx/>
                <a:latin typeface="Calibri" panose="020F0502020204030204"/>
                <a:ea typeface="+mn-ea"/>
                <a:cs typeface="+mn-cs"/>
              </a:rPr>
              <a:t>a</a:t>
            </a:r>
            <a:r>
              <a:rPr kumimoji="0" lang="fr-FR" sz="3200" b="0" i="0" u="none" strike="noStrike" kern="1200" cap="none" spc="0" normalizeH="0" baseline="0" noProof="0" dirty="0" smtClean="0">
                <a:ln>
                  <a:noFill/>
                </a:ln>
                <a:solidFill>
                  <a:srgbClr val="F19D19">
                    <a:lumMod val="50000"/>
                  </a:srgbClr>
                </a:solidFill>
                <a:effectLst/>
                <a:uLnTx/>
                <a:uFillTx/>
                <a:latin typeface="Calibri" panose="020F0502020204030204"/>
                <a:ea typeface="+mn-ea"/>
                <a:cs typeface="+mn-cs"/>
              </a:rPr>
              <a:t>ncien                                        chien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r-FR" sz="3200" b="0" i="0" u="none" strike="noStrike" kern="1200" cap="none" spc="0" normalizeH="0" baseline="0" noProof="0" dirty="0">
              <a:ln>
                <a:noFill/>
              </a:ln>
              <a:solidFill>
                <a:srgbClr val="F19D19">
                  <a:lumMod val="50000"/>
                </a:srgbClr>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3200" b="0" i="0" u="none" strike="noStrike" kern="1200" cap="none" spc="0" normalizeH="0" baseline="0" noProof="0" dirty="0" smtClean="0">
                <a:ln>
                  <a:noFill/>
                </a:ln>
                <a:solidFill>
                  <a:srgbClr val="F19D19">
                    <a:lumMod val="50000"/>
                  </a:srgbClr>
                </a:solidFill>
                <a:effectLst/>
                <a:uLnTx/>
                <a:uFillTx/>
                <a:latin typeface="Calibri" panose="020F0502020204030204"/>
                <a:ea typeface="+mn-ea"/>
                <a:cs typeface="+mn-cs"/>
              </a:rPr>
              <a:t>                          comédien                     gardien</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r-FR" sz="3200" b="0" i="0" u="none" strike="noStrike" kern="1200" cap="none" spc="0" normalizeH="0" baseline="0" noProof="0" dirty="0">
              <a:ln>
                <a:noFill/>
              </a:ln>
              <a:solidFill>
                <a:srgbClr val="F19D19">
                  <a:lumMod val="50000"/>
                </a:srgbClr>
              </a:solidFill>
              <a:effectLst/>
              <a:uLnTx/>
              <a:uFillTx/>
              <a:latin typeface="Calibri" panose="020F0502020204030204"/>
              <a:ea typeface="+mn-ea"/>
              <a:cs typeface="+mn-cs"/>
            </a:endParaRPr>
          </a:p>
        </p:txBody>
      </p:sp>
      <p:sp>
        <p:nvSpPr>
          <p:cNvPr id="5" name="Rectangle 4"/>
          <p:cNvSpPr/>
          <p:nvPr/>
        </p:nvSpPr>
        <p:spPr>
          <a:xfrm>
            <a:off x="8804176" y="1484784"/>
            <a:ext cx="2808312" cy="369331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srgbClr val="404040"/>
                </a:solidFill>
                <a:effectLst/>
                <a:uLnTx/>
                <a:uFillTx/>
                <a:latin typeface="Calibri" panose="020F0502020204030204" pitchFamily="34" charset="0"/>
                <a:ea typeface="+mn-ea"/>
                <a:cs typeface="+mn-cs"/>
              </a:rPr>
              <a:t>Consigne</a:t>
            </a:r>
            <a:r>
              <a:rPr kumimoji="0" lang="fr-FR" sz="1800" b="0" i="0" u="none" strike="noStrike" kern="1200" cap="none" spc="0" normalizeH="0" baseline="0" noProof="0" dirty="0">
                <a:ln>
                  <a:noFill/>
                </a:ln>
                <a:solidFill>
                  <a:srgbClr val="404040"/>
                </a:solidFill>
                <a:effectLst/>
                <a:uLnTx/>
                <a:uFillTx/>
                <a:latin typeface="Calibri" panose="020F0502020204030204" pitchFamily="34" charset="0"/>
                <a:ea typeface="+mn-ea"/>
                <a:cs typeface="+mn-cs"/>
              </a:rPr>
              <a:t> : Copier  seulement le ou les mots </a:t>
            </a:r>
            <a:r>
              <a:rPr kumimoji="0" lang="fr-FR" sz="1800" b="0" i="0" u="none" strike="noStrike" kern="1200" cap="none" spc="0" normalizeH="0" baseline="0" noProof="0" dirty="0" smtClean="0">
                <a:ln>
                  <a:noFill/>
                </a:ln>
                <a:solidFill>
                  <a:srgbClr val="404040"/>
                </a:solidFill>
                <a:effectLst/>
                <a:uLnTx/>
                <a:uFillTx/>
                <a:latin typeface="Calibri" panose="020F0502020204030204" pitchFamily="34" charset="0"/>
                <a:ea typeface="+mn-ea"/>
                <a:cs typeface="+mn-cs"/>
              </a:rPr>
              <a:t>manquants dans la liste.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404040"/>
              </a:solidFill>
              <a:effectLst/>
              <a:uLnTx/>
              <a:uFillTx/>
              <a:latin typeface="Calibri" panose="020F0502020204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404040"/>
                </a:solidFill>
                <a:effectLst/>
                <a:uLnTx/>
                <a:uFillTx/>
                <a:latin typeface="Calibri" panose="020F0502020204030204" pitchFamily="34" charset="0"/>
                <a:ea typeface="+mn-ea"/>
                <a:cs typeface="+mn-cs"/>
              </a:rPr>
              <a:t>Afficher la liste des mots issus d’une liste de mots analogique, demander aux élèves de les lire.  </a:t>
            </a:r>
            <a:endParaRPr kumimoji="0" lang="fr-FR" sz="1800" b="0" i="0" u="none" strike="noStrike" kern="1200" cap="none" spc="0" normalizeH="0" baseline="0" noProof="0" dirty="0" smtClean="0">
              <a:ln>
                <a:noFill/>
              </a:ln>
              <a:solidFill>
                <a:srgbClr val="404040"/>
              </a:solidFill>
              <a:effectLst/>
              <a:uLnTx/>
              <a:uFillTx/>
              <a:latin typeface="Calibri" panose="020F0502020204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404040"/>
              </a:solidFill>
              <a:effectLst/>
              <a:uLnTx/>
              <a:uFillTx/>
              <a:latin typeface="Calibri" panose="020F0502020204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404040"/>
                </a:solidFill>
                <a:effectLst/>
                <a:uLnTx/>
                <a:uFillTx/>
                <a:latin typeface="Calibri" panose="020F0502020204030204" pitchFamily="34" charset="0"/>
                <a:ea typeface="+mn-ea"/>
                <a:cs typeface="+mn-cs"/>
              </a:rPr>
              <a:t>Afficher la nouvelle liste de mots avec le ou les mots manquants que les élèves vont écrire de mémoire. </a:t>
            </a:r>
          </a:p>
        </p:txBody>
      </p:sp>
    </p:spTree>
    <p:extLst>
      <p:ext uri="{BB962C8B-B14F-4D97-AF65-F5344CB8AC3E}">
        <p14:creationId xmlns:p14="http://schemas.microsoft.com/office/powerpoint/2010/main" val="36984750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63352" y="264074"/>
            <a:ext cx="11809312" cy="466653"/>
          </a:xfrm>
        </p:spPr>
        <p:txBody>
          <a:bodyPr rtlCol="0">
            <a:noAutofit/>
          </a:bodyPr>
          <a:lstStyle/>
          <a:p>
            <a:r>
              <a:rPr lang="fr-FR" sz="2800" b="1" dirty="0" smtClean="0">
                <a:solidFill>
                  <a:schemeClr val="accent1">
                    <a:lumMod val="60000"/>
                    <a:lumOff val="40000"/>
                  </a:schemeClr>
                </a:solidFill>
                <a:latin typeface="Calibri" panose="020F0502020204030204" pitchFamily="34" charset="0"/>
              </a:rPr>
              <a:t>Comment </a:t>
            </a:r>
            <a:r>
              <a:rPr lang="fr-FR" sz="2800" b="1" dirty="0">
                <a:solidFill>
                  <a:schemeClr val="accent1">
                    <a:lumMod val="60000"/>
                    <a:lumOff val="40000"/>
                  </a:schemeClr>
                </a:solidFill>
                <a:latin typeface="Calibri" panose="020F0502020204030204" pitchFamily="34" charset="0"/>
              </a:rPr>
              <a:t>enseigner la fluence de lecture en classe, </a:t>
            </a:r>
            <a:r>
              <a:rPr lang="fr-FR" sz="2800" b="1" dirty="0" smtClean="0">
                <a:solidFill>
                  <a:schemeClr val="accent1">
                    <a:lumMod val="60000"/>
                    <a:lumOff val="40000"/>
                  </a:schemeClr>
                </a:solidFill>
                <a:latin typeface="Calibri" panose="020F0502020204030204" pitchFamily="34" charset="0"/>
              </a:rPr>
              <a:t>propositions </a:t>
            </a:r>
            <a:r>
              <a:rPr lang="fr-FR" sz="2800" b="1" dirty="0">
                <a:solidFill>
                  <a:schemeClr val="accent1">
                    <a:lumMod val="60000"/>
                    <a:lumOff val="40000"/>
                  </a:schemeClr>
                </a:solidFill>
                <a:latin typeface="Calibri" panose="020F0502020204030204" pitchFamily="34" charset="0"/>
              </a:rPr>
              <a:t>d’activités ? </a:t>
            </a:r>
          </a:p>
        </p:txBody>
      </p:sp>
      <p:sp>
        <p:nvSpPr>
          <p:cNvPr id="3" name="ZoneTexte 2"/>
          <p:cNvSpPr txBox="1"/>
          <p:nvPr/>
        </p:nvSpPr>
        <p:spPr>
          <a:xfrm>
            <a:off x="479376" y="764530"/>
            <a:ext cx="11377264" cy="407035"/>
          </a:xfrm>
          <a:prstGeom prst="rect">
            <a:avLst/>
          </a:prstGeom>
          <a:noFill/>
        </p:spPr>
        <p:txBody>
          <a:bodyPr wrap="square" rtlCol="0">
            <a:spAutoFit/>
          </a:bodyPr>
          <a:lstStyle/>
          <a:p>
            <a:pPr marR="0" lvl="0" algn="l" defTabSz="914400" rtl="0" eaLnBrk="1" fontAlgn="auto" latinLnBrk="0" hangingPunct="1">
              <a:lnSpc>
                <a:spcPct val="107000"/>
              </a:lnSpc>
              <a:spcBef>
                <a:spcPts val="0"/>
              </a:spcBef>
              <a:spcAft>
                <a:spcPts val="800"/>
              </a:spcAft>
              <a:buClrTx/>
              <a:buSzTx/>
              <a:tabLst/>
              <a:defRPr/>
            </a:pPr>
            <a:r>
              <a:rPr kumimoji="0" lang="fr-FR" sz="2000" b="1" i="0" u="none" strike="noStrike" kern="1200" cap="none" spc="0" normalizeH="0" baseline="0" noProof="0" dirty="0" smtClean="0">
                <a:ln>
                  <a:noFill/>
                </a:ln>
                <a:solidFill>
                  <a:srgbClr val="404040"/>
                </a:solidFill>
                <a:effectLst/>
                <a:uLnTx/>
                <a:uFillTx/>
                <a:latin typeface="Calibri" panose="020F0502020204030204" pitchFamily="34" charset="0"/>
                <a:ea typeface="Calibri" panose="020F0502020204030204" pitchFamily="34" charset="0"/>
                <a:cs typeface="Times New Roman" panose="02020603050405020304" pitchFamily="18" charset="0"/>
              </a:rPr>
              <a:t>C. Des </a:t>
            </a:r>
            <a:r>
              <a:rPr kumimoji="0" lang="fr-FR" sz="2000" b="1" i="0" u="none" strike="noStrike" kern="1200" cap="none" spc="0" normalizeH="0" baseline="0" noProof="0" dirty="0">
                <a:ln>
                  <a:noFill/>
                </a:ln>
                <a:solidFill>
                  <a:srgbClr val="404040"/>
                </a:solidFill>
                <a:effectLst/>
                <a:uLnTx/>
                <a:uFillTx/>
                <a:latin typeface="Calibri" panose="020F0502020204030204" pitchFamily="34" charset="0"/>
                <a:ea typeface="Calibri" panose="020F0502020204030204" pitchFamily="34" charset="0"/>
                <a:cs typeface="Times New Roman" panose="02020603050405020304" pitchFamily="18" charset="0"/>
              </a:rPr>
              <a:t>activités d’écriture (copie et dictée) au service de la mémoire orthographique des mots</a:t>
            </a:r>
            <a:endParaRPr kumimoji="0" lang="fr-FR" sz="1600" b="0" i="0" u="none" strike="noStrike" kern="1200" cap="none" spc="0" normalizeH="0" baseline="0" noProof="0" dirty="0">
              <a:ln>
                <a:noFill/>
              </a:ln>
              <a:solidFill>
                <a:srgbClr val="40404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4" name="Rectangle 3"/>
          <p:cNvSpPr/>
          <p:nvPr/>
        </p:nvSpPr>
        <p:spPr>
          <a:xfrm>
            <a:off x="767408" y="1484784"/>
            <a:ext cx="10297144"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tab pos="3780790" algn="l"/>
              </a:tabLst>
              <a:defRPr/>
            </a:pPr>
            <a:r>
              <a:rPr kumimoji="0" lang="fr-FR" sz="20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mn-cs"/>
              </a:rPr>
              <a:t>Proposition 2 : copie en classe entière Jeu de Kim </a:t>
            </a:r>
            <a:endParaRPr kumimoji="0" lang="fr-FR" sz="2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tab pos="3780790" algn="l"/>
              </a:tabLst>
              <a:defRPr/>
            </a:pPr>
            <a:r>
              <a:rPr kumimoji="0" lang="fr-FR" sz="12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mn-cs"/>
              </a:rPr>
              <a:t> </a:t>
            </a:r>
            <a:endParaRPr kumimoji="0" lang="fr-FR" sz="12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mn-cs"/>
            </a:endParaRPr>
          </a:p>
        </p:txBody>
      </p:sp>
      <p:sp>
        <p:nvSpPr>
          <p:cNvPr id="7" name="ZoneTexte 6"/>
          <p:cNvSpPr txBox="1"/>
          <p:nvPr/>
        </p:nvSpPr>
        <p:spPr>
          <a:xfrm>
            <a:off x="435496" y="2069559"/>
            <a:ext cx="8036768" cy="4031873"/>
          </a:xfrm>
          <a:prstGeom prst="rect">
            <a:avLst/>
          </a:prstGeom>
          <a:solidFill>
            <a:schemeClr val="accent6">
              <a:lumMod val="20000"/>
              <a:lumOff val="80000"/>
            </a:schemeClr>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3200" b="0" i="0" u="none" strike="noStrike" kern="1200" cap="none" spc="0" normalizeH="0" baseline="0" noProof="0" dirty="0" smtClean="0">
                <a:ln>
                  <a:noFill/>
                </a:ln>
                <a:solidFill>
                  <a:srgbClr val="F19D19">
                    <a:lumMod val="50000"/>
                  </a:srgbClr>
                </a:solidFill>
                <a:effectLst/>
                <a:uLnTx/>
                <a:uFillTx/>
                <a:latin typeface="Calibri" panose="020F0502020204030204"/>
                <a:ea typeface="+mn-ea"/>
                <a:cs typeface="+mn-cs"/>
              </a:rPr>
              <a:t>magicien				                        comédien</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r-FR" sz="3200" b="0" i="0" u="none" strike="noStrike" kern="1200" cap="none" spc="0" normalizeH="0" baseline="0" noProof="0" dirty="0" smtClean="0">
              <a:ln>
                <a:noFill/>
              </a:ln>
              <a:solidFill>
                <a:srgbClr val="F19D19">
                  <a:lumMod val="50000"/>
                </a:srgbClr>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3200" b="0" i="0" u="none" strike="noStrike" kern="1200" cap="none" spc="0" normalizeH="0" baseline="0" noProof="0" dirty="0">
                <a:ln>
                  <a:noFill/>
                </a:ln>
                <a:solidFill>
                  <a:srgbClr val="F19D19">
                    <a:lumMod val="50000"/>
                  </a:srgbClr>
                </a:solidFill>
                <a:effectLst/>
                <a:uLnTx/>
                <a:uFillTx/>
                <a:latin typeface="Calibri" panose="020F0502020204030204"/>
                <a:ea typeface="+mn-ea"/>
                <a:cs typeface="+mn-cs"/>
              </a:rPr>
              <a:t> </a:t>
            </a:r>
            <a:r>
              <a:rPr kumimoji="0" lang="fr-FR" sz="3200" b="0" i="0" u="none" strike="noStrike" kern="1200" cap="none" spc="0" normalizeH="0" baseline="0" noProof="0" dirty="0" smtClean="0">
                <a:ln>
                  <a:noFill/>
                </a:ln>
                <a:solidFill>
                  <a:srgbClr val="F19D19">
                    <a:lumMod val="50000"/>
                  </a:srgbClr>
                </a:solidFill>
                <a:effectLst/>
                <a:uLnTx/>
                <a:uFillTx/>
                <a:latin typeface="Calibri" panose="020F0502020204030204"/>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r>
              <a:rPr lang="fr-FR" sz="3200" dirty="0" smtClean="0">
                <a:solidFill>
                  <a:srgbClr val="F19D19">
                    <a:lumMod val="50000"/>
                  </a:srgbClr>
                </a:solidFill>
                <a:latin typeface="Calibri" panose="020F0502020204030204"/>
              </a:rPr>
              <a:t>                      </a:t>
            </a:r>
            <a:r>
              <a:rPr lang="fr-FR" sz="3200" dirty="0" smtClean="0">
                <a:solidFill>
                  <a:srgbClr val="00B050"/>
                </a:solidFill>
                <a:latin typeface="Calibri" panose="020F0502020204030204"/>
              </a:rPr>
              <a:t>m</a:t>
            </a:r>
            <a:r>
              <a:rPr kumimoji="0" lang="fr-FR" sz="3200" b="0" i="0" u="none" strike="noStrike" kern="1200" cap="none" spc="0" normalizeH="0" baseline="0" noProof="0" dirty="0" err="1" smtClean="0">
                <a:ln>
                  <a:noFill/>
                </a:ln>
                <a:solidFill>
                  <a:srgbClr val="00B050"/>
                </a:solidFill>
                <a:effectLst/>
                <a:uLnTx/>
                <a:uFillTx/>
                <a:latin typeface="Calibri" panose="020F0502020204030204"/>
                <a:ea typeface="+mn-ea"/>
                <a:cs typeface="+mn-cs"/>
              </a:rPr>
              <a:t>usicien</a:t>
            </a:r>
            <a:r>
              <a:rPr kumimoji="0" lang="fr-FR" sz="3200" b="0" i="0" u="none" strike="noStrike" kern="1200" cap="none" spc="0" normalizeH="0" baseline="0" noProof="0" dirty="0" smtClean="0">
                <a:ln>
                  <a:noFill/>
                </a:ln>
                <a:solidFill>
                  <a:srgbClr val="F19D19">
                    <a:lumMod val="50000"/>
                  </a:srgbClr>
                </a:solidFill>
                <a:effectLst/>
                <a:uLnTx/>
                <a:uFillTx/>
                <a:latin typeface="Calibri" panose="020F0502020204030204"/>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3200" b="0" i="0" u="none" strike="noStrike" kern="1200" cap="none" spc="0" normalizeH="0" baseline="0" noProof="0" dirty="0">
                <a:ln>
                  <a:noFill/>
                </a:ln>
                <a:solidFill>
                  <a:srgbClr val="F19D19">
                    <a:lumMod val="50000"/>
                  </a:srgbClr>
                </a:solidFill>
                <a:effectLst/>
                <a:uLnTx/>
                <a:uFillTx/>
                <a:latin typeface="Calibri" panose="020F0502020204030204"/>
                <a:ea typeface="+mn-ea"/>
                <a:cs typeface="+mn-cs"/>
              </a:rPr>
              <a:t>a</a:t>
            </a:r>
            <a:r>
              <a:rPr kumimoji="0" lang="fr-FR" sz="3200" b="0" i="0" u="none" strike="noStrike" kern="1200" cap="none" spc="0" normalizeH="0" baseline="0" noProof="0" dirty="0" smtClean="0">
                <a:ln>
                  <a:noFill/>
                </a:ln>
                <a:solidFill>
                  <a:srgbClr val="F19D19">
                    <a:lumMod val="50000"/>
                  </a:srgbClr>
                </a:solidFill>
                <a:effectLst/>
                <a:uLnTx/>
                <a:uFillTx/>
                <a:latin typeface="Calibri" panose="020F0502020204030204"/>
                <a:ea typeface="+mn-ea"/>
                <a:cs typeface="+mn-cs"/>
              </a:rPr>
              <a:t>ncien                                        chien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r-FR" sz="3200" b="0" i="0" u="none" strike="noStrike" kern="1200" cap="none" spc="0" normalizeH="0" baseline="0" noProof="0" dirty="0">
              <a:ln>
                <a:noFill/>
              </a:ln>
              <a:solidFill>
                <a:srgbClr val="F19D19">
                  <a:lumMod val="50000"/>
                </a:srgbClr>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3200" b="0" i="0" u="none" strike="noStrike" kern="1200" cap="none" spc="0" normalizeH="0" baseline="0" noProof="0" dirty="0" smtClean="0">
                <a:ln>
                  <a:noFill/>
                </a:ln>
                <a:solidFill>
                  <a:srgbClr val="F19D19">
                    <a:lumMod val="50000"/>
                  </a:srgbClr>
                </a:solidFill>
                <a:effectLst/>
                <a:uLnTx/>
                <a:uFillTx/>
                <a:latin typeface="Calibri" panose="020F0502020204030204"/>
                <a:ea typeface="+mn-ea"/>
                <a:cs typeface="+mn-cs"/>
              </a:rPr>
              <a:t>                          comédien                     gardien</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r-FR" sz="3200" b="0" i="0" u="none" strike="noStrike" kern="1200" cap="none" spc="0" normalizeH="0" baseline="0" noProof="0" dirty="0">
              <a:ln>
                <a:noFill/>
              </a:ln>
              <a:solidFill>
                <a:srgbClr val="F19D19">
                  <a:lumMod val="50000"/>
                </a:srgbClr>
              </a:solidFill>
              <a:effectLst/>
              <a:uLnTx/>
              <a:uFillTx/>
              <a:latin typeface="Calibri" panose="020F0502020204030204"/>
              <a:ea typeface="+mn-ea"/>
              <a:cs typeface="+mn-cs"/>
            </a:endParaRPr>
          </a:p>
        </p:txBody>
      </p:sp>
      <p:sp>
        <p:nvSpPr>
          <p:cNvPr id="5" name="Rectangle 4"/>
          <p:cNvSpPr/>
          <p:nvPr/>
        </p:nvSpPr>
        <p:spPr>
          <a:xfrm>
            <a:off x="8804176" y="1484784"/>
            <a:ext cx="2808312" cy="369331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srgbClr val="404040"/>
                </a:solidFill>
                <a:effectLst/>
                <a:uLnTx/>
                <a:uFillTx/>
                <a:latin typeface="Calibri" panose="020F0502020204030204" pitchFamily="34" charset="0"/>
                <a:ea typeface="+mn-ea"/>
                <a:cs typeface="+mn-cs"/>
              </a:rPr>
              <a:t>Consigne</a:t>
            </a:r>
            <a:r>
              <a:rPr kumimoji="0" lang="fr-FR" sz="1800" b="0" i="0" u="none" strike="noStrike" kern="1200" cap="none" spc="0" normalizeH="0" baseline="0" noProof="0" dirty="0">
                <a:ln>
                  <a:noFill/>
                </a:ln>
                <a:solidFill>
                  <a:srgbClr val="404040"/>
                </a:solidFill>
                <a:effectLst/>
                <a:uLnTx/>
                <a:uFillTx/>
                <a:latin typeface="Calibri" panose="020F0502020204030204" pitchFamily="34" charset="0"/>
                <a:ea typeface="+mn-ea"/>
                <a:cs typeface="+mn-cs"/>
              </a:rPr>
              <a:t> : Copier  seulement le ou les mots </a:t>
            </a:r>
            <a:r>
              <a:rPr kumimoji="0" lang="fr-FR" sz="1800" b="0" i="0" u="none" strike="noStrike" kern="1200" cap="none" spc="0" normalizeH="0" baseline="0" noProof="0" dirty="0" smtClean="0">
                <a:ln>
                  <a:noFill/>
                </a:ln>
                <a:solidFill>
                  <a:srgbClr val="404040"/>
                </a:solidFill>
                <a:effectLst/>
                <a:uLnTx/>
                <a:uFillTx/>
                <a:latin typeface="Calibri" panose="020F0502020204030204" pitchFamily="34" charset="0"/>
                <a:ea typeface="+mn-ea"/>
                <a:cs typeface="+mn-cs"/>
              </a:rPr>
              <a:t>manquants dans la liste.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404040"/>
              </a:solidFill>
              <a:effectLst/>
              <a:uLnTx/>
              <a:uFillTx/>
              <a:latin typeface="Calibri" panose="020F0502020204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404040"/>
                </a:solidFill>
                <a:effectLst/>
                <a:uLnTx/>
                <a:uFillTx/>
                <a:latin typeface="Calibri" panose="020F0502020204030204" pitchFamily="34" charset="0"/>
                <a:ea typeface="+mn-ea"/>
                <a:cs typeface="+mn-cs"/>
              </a:rPr>
              <a:t>Afficher la liste des mots issus d’une liste de mots analogique, demander aux élèves de les lire.  </a:t>
            </a:r>
            <a:endParaRPr kumimoji="0" lang="fr-FR" sz="1800" b="0" i="0" u="none" strike="noStrike" kern="1200" cap="none" spc="0" normalizeH="0" baseline="0" noProof="0" dirty="0" smtClean="0">
              <a:ln>
                <a:noFill/>
              </a:ln>
              <a:solidFill>
                <a:srgbClr val="404040"/>
              </a:solidFill>
              <a:effectLst/>
              <a:uLnTx/>
              <a:uFillTx/>
              <a:latin typeface="Calibri" panose="020F0502020204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404040"/>
              </a:solidFill>
              <a:effectLst/>
              <a:uLnTx/>
              <a:uFillTx/>
              <a:latin typeface="Calibri" panose="020F0502020204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404040"/>
                </a:solidFill>
                <a:effectLst/>
                <a:uLnTx/>
                <a:uFillTx/>
                <a:latin typeface="Calibri" panose="020F0502020204030204" pitchFamily="34" charset="0"/>
                <a:ea typeface="+mn-ea"/>
                <a:cs typeface="+mn-cs"/>
              </a:rPr>
              <a:t>Afficher la nouvelle liste de mots avec le ou les mots manquants que les élèves vont écrire de mémoire. </a:t>
            </a:r>
          </a:p>
        </p:txBody>
      </p:sp>
    </p:spTree>
    <p:extLst>
      <p:ext uri="{BB962C8B-B14F-4D97-AF65-F5344CB8AC3E}">
        <p14:creationId xmlns:p14="http://schemas.microsoft.com/office/powerpoint/2010/main" val="19349175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63352" y="264074"/>
            <a:ext cx="11809312" cy="466653"/>
          </a:xfrm>
        </p:spPr>
        <p:txBody>
          <a:bodyPr rtlCol="0">
            <a:noAutofit/>
          </a:bodyPr>
          <a:lstStyle/>
          <a:p>
            <a:r>
              <a:rPr lang="fr-FR" sz="2800" b="1" dirty="0" smtClean="0">
                <a:solidFill>
                  <a:schemeClr val="accent1">
                    <a:lumMod val="60000"/>
                    <a:lumOff val="40000"/>
                  </a:schemeClr>
                </a:solidFill>
                <a:latin typeface="Calibri" panose="020F0502020204030204" pitchFamily="34" charset="0"/>
              </a:rPr>
              <a:t>Comment </a:t>
            </a:r>
            <a:r>
              <a:rPr lang="fr-FR" sz="2800" b="1" dirty="0">
                <a:solidFill>
                  <a:schemeClr val="accent1">
                    <a:lumMod val="60000"/>
                    <a:lumOff val="40000"/>
                  </a:schemeClr>
                </a:solidFill>
                <a:latin typeface="Calibri" panose="020F0502020204030204" pitchFamily="34" charset="0"/>
              </a:rPr>
              <a:t>enseigner la fluence de lecture en classe, </a:t>
            </a:r>
            <a:r>
              <a:rPr lang="fr-FR" sz="2800" b="1" dirty="0" smtClean="0">
                <a:solidFill>
                  <a:schemeClr val="accent1">
                    <a:lumMod val="60000"/>
                    <a:lumOff val="40000"/>
                  </a:schemeClr>
                </a:solidFill>
                <a:latin typeface="Calibri" panose="020F0502020204030204" pitchFamily="34" charset="0"/>
              </a:rPr>
              <a:t>propositions </a:t>
            </a:r>
            <a:r>
              <a:rPr lang="fr-FR" sz="2800" b="1" dirty="0">
                <a:solidFill>
                  <a:schemeClr val="accent1">
                    <a:lumMod val="60000"/>
                    <a:lumOff val="40000"/>
                  </a:schemeClr>
                </a:solidFill>
                <a:latin typeface="Calibri" panose="020F0502020204030204" pitchFamily="34" charset="0"/>
              </a:rPr>
              <a:t>d’activités ? </a:t>
            </a:r>
          </a:p>
        </p:txBody>
      </p:sp>
      <p:sp>
        <p:nvSpPr>
          <p:cNvPr id="3" name="ZoneTexte 2"/>
          <p:cNvSpPr txBox="1"/>
          <p:nvPr/>
        </p:nvSpPr>
        <p:spPr>
          <a:xfrm>
            <a:off x="479376" y="764530"/>
            <a:ext cx="11377264" cy="407035"/>
          </a:xfrm>
          <a:prstGeom prst="rect">
            <a:avLst/>
          </a:prstGeom>
          <a:noFill/>
        </p:spPr>
        <p:txBody>
          <a:bodyPr wrap="square" rtlCol="0">
            <a:spAutoFit/>
          </a:bodyPr>
          <a:lstStyle/>
          <a:p>
            <a:pPr marR="0" lvl="0" algn="l" defTabSz="914400" rtl="0" eaLnBrk="1" fontAlgn="auto" latinLnBrk="0" hangingPunct="1">
              <a:lnSpc>
                <a:spcPct val="107000"/>
              </a:lnSpc>
              <a:spcBef>
                <a:spcPts val="0"/>
              </a:spcBef>
              <a:spcAft>
                <a:spcPts val="800"/>
              </a:spcAft>
              <a:buClrTx/>
              <a:buSzTx/>
              <a:tabLst/>
              <a:defRPr/>
            </a:pPr>
            <a:r>
              <a:rPr kumimoji="0" lang="fr-FR" sz="2000" b="1" i="0" u="none" strike="noStrike" kern="1200" cap="none" spc="0" normalizeH="0" baseline="0" noProof="0" dirty="0" smtClean="0">
                <a:ln>
                  <a:noFill/>
                </a:ln>
                <a:solidFill>
                  <a:srgbClr val="404040"/>
                </a:solidFill>
                <a:effectLst/>
                <a:uLnTx/>
                <a:uFillTx/>
                <a:latin typeface="Calibri" panose="020F0502020204030204" pitchFamily="34" charset="0"/>
                <a:ea typeface="Calibri" panose="020F0502020204030204" pitchFamily="34" charset="0"/>
                <a:cs typeface="Times New Roman" panose="02020603050405020304" pitchFamily="18" charset="0"/>
              </a:rPr>
              <a:t>C. Des </a:t>
            </a:r>
            <a:r>
              <a:rPr kumimoji="0" lang="fr-FR" sz="2000" b="1" i="0" u="none" strike="noStrike" kern="1200" cap="none" spc="0" normalizeH="0" baseline="0" noProof="0" dirty="0">
                <a:ln>
                  <a:noFill/>
                </a:ln>
                <a:solidFill>
                  <a:srgbClr val="404040"/>
                </a:solidFill>
                <a:effectLst/>
                <a:uLnTx/>
                <a:uFillTx/>
                <a:latin typeface="Calibri" panose="020F0502020204030204" pitchFamily="34" charset="0"/>
                <a:ea typeface="Calibri" panose="020F0502020204030204" pitchFamily="34" charset="0"/>
                <a:cs typeface="Times New Roman" panose="02020603050405020304" pitchFamily="18" charset="0"/>
              </a:rPr>
              <a:t>activités d’écriture (copie et dictée) au service de la mémoire orthographique des mots</a:t>
            </a:r>
            <a:endParaRPr kumimoji="0" lang="fr-FR" sz="1600" b="0" i="0" u="none" strike="noStrike" kern="1200" cap="none" spc="0" normalizeH="0" baseline="0" noProof="0" dirty="0">
              <a:ln>
                <a:noFill/>
              </a:ln>
              <a:solidFill>
                <a:srgbClr val="40404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4" name="Rectangle 3"/>
          <p:cNvSpPr/>
          <p:nvPr/>
        </p:nvSpPr>
        <p:spPr>
          <a:xfrm>
            <a:off x="695400" y="1205368"/>
            <a:ext cx="10297144"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tab pos="3780790" algn="l"/>
              </a:tabLst>
              <a:defRPr/>
            </a:pPr>
            <a:r>
              <a:rPr kumimoji="0" lang="fr-FR" sz="2000" b="1" i="0" u="none" strike="noStrike" kern="1200" cap="none" spc="0" normalizeH="0" baseline="0" noProof="0" dirty="0" smtClean="0">
                <a:ln>
                  <a:noFill/>
                </a:ln>
                <a:solidFill>
                  <a:srgbClr val="000000"/>
                </a:solidFill>
                <a:effectLst/>
                <a:uLnTx/>
                <a:uFillTx/>
                <a:latin typeface="Calibri" panose="020F0502020204030204" pitchFamily="34" charset="0"/>
                <a:ea typeface="Calibri" panose="020F0502020204030204" pitchFamily="34" charset="0"/>
                <a:cs typeface="+mn-cs"/>
              </a:rPr>
              <a:t>Proposition </a:t>
            </a:r>
            <a:r>
              <a:rPr kumimoji="0" lang="fr-FR" sz="20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mn-cs"/>
              </a:rPr>
              <a:t>3 : </a:t>
            </a:r>
            <a:r>
              <a:rPr kumimoji="0" lang="fr-FR" sz="2000" b="1" i="0" u="none" strike="noStrike" kern="1200" cap="none" spc="0" normalizeH="0" baseline="0" noProof="0" dirty="0" smtClean="0">
                <a:ln>
                  <a:noFill/>
                </a:ln>
                <a:solidFill>
                  <a:srgbClr val="000000"/>
                </a:solidFill>
                <a:effectLst/>
                <a:uLnTx/>
                <a:uFillTx/>
                <a:latin typeface="Calibri" panose="020F0502020204030204" pitchFamily="34" charset="0"/>
                <a:ea typeface="Calibri" panose="020F0502020204030204" pitchFamily="34" charset="0"/>
                <a:cs typeface="+mn-cs"/>
              </a:rPr>
              <a:t>copie bouchons  </a:t>
            </a:r>
            <a:r>
              <a:rPr kumimoji="0" lang="fr-FR" sz="20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mn-cs"/>
              </a:rPr>
              <a:t>en classe </a:t>
            </a:r>
            <a:r>
              <a:rPr kumimoji="0" lang="fr-FR" sz="2000" b="1" i="0" u="none" strike="noStrike" kern="1200" cap="none" spc="0" normalizeH="0" baseline="0" noProof="0" dirty="0" smtClean="0">
                <a:ln>
                  <a:noFill/>
                </a:ln>
                <a:solidFill>
                  <a:srgbClr val="000000"/>
                </a:solidFill>
                <a:effectLst/>
                <a:uLnTx/>
                <a:uFillTx/>
                <a:latin typeface="Calibri" panose="020F0502020204030204" pitchFamily="34" charset="0"/>
                <a:ea typeface="Calibri" panose="020F0502020204030204" pitchFamily="34" charset="0"/>
                <a:cs typeface="+mn-cs"/>
              </a:rPr>
              <a:t>entière</a:t>
            </a:r>
            <a:endParaRPr kumimoji="0" lang="fr-FR" sz="2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mn-cs"/>
            </a:endParaRPr>
          </a:p>
        </p:txBody>
      </p:sp>
      <p:pic>
        <p:nvPicPr>
          <p:cNvPr id="5" name="Vidéo copie-bouchon Classe à 1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775519" y="1962867"/>
            <a:ext cx="8136905" cy="4577009"/>
          </a:xfrm>
          <a:prstGeom prst="rect">
            <a:avLst/>
          </a:prstGeom>
        </p:spPr>
      </p:pic>
    </p:spTree>
    <p:extLst>
      <p:ext uri="{BB962C8B-B14F-4D97-AF65-F5344CB8AC3E}">
        <p14:creationId xmlns:p14="http://schemas.microsoft.com/office/powerpoint/2010/main" val="1256539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95455">
                <p:cTn id="7" fill="hold" display="0">
                  <p:stCondLst>
                    <p:cond delay="indefinite"/>
                  </p:stCondLst>
                </p:cTn>
                <p:tgtEl>
                  <p:spTgt spid="5"/>
                </p:tgtEl>
              </p:cMediaNode>
            </p:vide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63352" y="264074"/>
            <a:ext cx="11809312" cy="466653"/>
          </a:xfrm>
        </p:spPr>
        <p:txBody>
          <a:bodyPr rtlCol="0">
            <a:noAutofit/>
          </a:bodyPr>
          <a:lstStyle/>
          <a:p>
            <a:r>
              <a:rPr lang="fr-FR" sz="2800" b="1" dirty="0" smtClean="0">
                <a:solidFill>
                  <a:schemeClr val="accent1">
                    <a:lumMod val="60000"/>
                    <a:lumOff val="40000"/>
                  </a:schemeClr>
                </a:solidFill>
                <a:latin typeface="Calibri" panose="020F0502020204030204" pitchFamily="34" charset="0"/>
              </a:rPr>
              <a:t>Comment </a:t>
            </a:r>
            <a:r>
              <a:rPr lang="fr-FR" sz="2800" b="1" dirty="0">
                <a:solidFill>
                  <a:schemeClr val="accent1">
                    <a:lumMod val="60000"/>
                    <a:lumOff val="40000"/>
                  </a:schemeClr>
                </a:solidFill>
                <a:latin typeface="Calibri" panose="020F0502020204030204" pitchFamily="34" charset="0"/>
              </a:rPr>
              <a:t>enseigner la fluence de lecture en classe, </a:t>
            </a:r>
            <a:r>
              <a:rPr lang="fr-FR" sz="2800" b="1" dirty="0" smtClean="0">
                <a:solidFill>
                  <a:schemeClr val="accent1">
                    <a:lumMod val="60000"/>
                    <a:lumOff val="40000"/>
                  </a:schemeClr>
                </a:solidFill>
                <a:latin typeface="Calibri" panose="020F0502020204030204" pitchFamily="34" charset="0"/>
              </a:rPr>
              <a:t>propositions </a:t>
            </a:r>
            <a:r>
              <a:rPr lang="fr-FR" sz="2800" b="1" dirty="0">
                <a:solidFill>
                  <a:schemeClr val="accent1">
                    <a:lumMod val="60000"/>
                    <a:lumOff val="40000"/>
                  </a:schemeClr>
                </a:solidFill>
                <a:latin typeface="Calibri" panose="020F0502020204030204" pitchFamily="34" charset="0"/>
              </a:rPr>
              <a:t>d’activités ? </a:t>
            </a:r>
          </a:p>
        </p:txBody>
      </p:sp>
      <p:sp>
        <p:nvSpPr>
          <p:cNvPr id="3" name="ZoneTexte 2"/>
          <p:cNvSpPr txBox="1"/>
          <p:nvPr/>
        </p:nvSpPr>
        <p:spPr>
          <a:xfrm>
            <a:off x="479376" y="764530"/>
            <a:ext cx="11377264" cy="407035"/>
          </a:xfrm>
          <a:prstGeom prst="rect">
            <a:avLst/>
          </a:prstGeom>
          <a:noFill/>
        </p:spPr>
        <p:txBody>
          <a:bodyPr wrap="square" rtlCol="0">
            <a:spAutoFit/>
          </a:bodyPr>
          <a:lstStyle/>
          <a:p>
            <a:pPr marR="0" lvl="0" algn="l" defTabSz="914400" rtl="0" eaLnBrk="1" fontAlgn="auto" latinLnBrk="0" hangingPunct="1">
              <a:lnSpc>
                <a:spcPct val="107000"/>
              </a:lnSpc>
              <a:spcBef>
                <a:spcPts val="0"/>
              </a:spcBef>
              <a:spcAft>
                <a:spcPts val="800"/>
              </a:spcAft>
              <a:buClrTx/>
              <a:buSzTx/>
              <a:tabLst/>
              <a:defRPr/>
            </a:pPr>
            <a:r>
              <a:rPr kumimoji="0" lang="fr-FR" sz="2000" b="1" i="0" u="none" strike="noStrike" kern="1200" cap="none" spc="0" normalizeH="0" baseline="0" noProof="0" dirty="0" smtClean="0">
                <a:ln>
                  <a:noFill/>
                </a:ln>
                <a:solidFill>
                  <a:srgbClr val="404040"/>
                </a:solidFill>
                <a:effectLst/>
                <a:uLnTx/>
                <a:uFillTx/>
                <a:latin typeface="Calibri" panose="020F0502020204030204" pitchFamily="34" charset="0"/>
                <a:ea typeface="Calibri" panose="020F0502020204030204" pitchFamily="34" charset="0"/>
                <a:cs typeface="Times New Roman" panose="02020603050405020304" pitchFamily="18" charset="0"/>
              </a:rPr>
              <a:t>C. Des </a:t>
            </a:r>
            <a:r>
              <a:rPr kumimoji="0" lang="fr-FR" sz="2000" b="1" i="0" u="none" strike="noStrike" kern="1200" cap="none" spc="0" normalizeH="0" baseline="0" noProof="0" dirty="0">
                <a:ln>
                  <a:noFill/>
                </a:ln>
                <a:solidFill>
                  <a:srgbClr val="404040"/>
                </a:solidFill>
                <a:effectLst/>
                <a:uLnTx/>
                <a:uFillTx/>
                <a:latin typeface="Calibri" panose="020F0502020204030204" pitchFamily="34" charset="0"/>
                <a:ea typeface="Calibri" panose="020F0502020204030204" pitchFamily="34" charset="0"/>
                <a:cs typeface="Times New Roman" panose="02020603050405020304" pitchFamily="18" charset="0"/>
              </a:rPr>
              <a:t>activités d’écriture (copie et dictée) au service de la mémoire orthographique des mots</a:t>
            </a:r>
            <a:endParaRPr kumimoji="0" lang="fr-FR" sz="1600" b="0" i="0" u="none" strike="noStrike" kern="1200" cap="none" spc="0" normalizeH="0" baseline="0" noProof="0" dirty="0">
              <a:ln>
                <a:noFill/>
              </a:ln>
              <a:solidFill>
                <a:srgbClr val="40404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4" name="Rectangle 3"/>
          <p:cNvSpPr/>
          <p:nvPr/>
        </p:nvSpPr>
        <p:spPr>
          <a:xfrm>
            <a:off x="767408" y="1484784"/>
            <a:ext cx="10297144" cy="181588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tab pos="3780790" algn="l"/>
              </a:tabLst>
              <a:defRPr/>
            </a:pPr>
            <a:r>
              <a:rPr kumimoji="0" lang="fr-FR" sz="2000" b="1" i="0" u="none" strike="noStrike" kern="1200" cap="none" spc="0" normalizeH="0" baseline="0" noProof="0" dirty="0" smtClean="0">
                <a:ln>
                  <a:noFill/>
                </a:ln>
                <a:solidFill>
                  <a:srgbClr val="000000"/>
                </a:solidFill>
                <a:effectLst/>
                <a:uLnTx/>
                <a:uFillTx/>
                <a:latin typeface="Calibri" panose="020F0502020204030204" pitchFamily="34" charset="0"/>
                <a:ea typeface="Calibri" panose="020F0502020204030204" pitchFamily="34" charset="0"/>
                <a:cs typeface="+mn-cs"/>
              </a:rPr>
              <a:t>Proposition </a:t>
            </a:r>
            <a:r>
              <a:rPr kumimoji="0" lang="fr-FR" sz="20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mn-cs"/>
              </a:rPr>
              <a:t>4 </a:t>
            </a:r>
            <a:r>
              <a:rPr kumimoji="0" lang="fr-FR" sz="2000" b="1"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mn-cs"/>
              </a:rPr>
              <a:t>: </a:t>
            </a:r>
            <a:r>
              <a:rPr kumimoji="0" lang="fr-FR" sz="2000" b="1" i="0" u="none" strike="noStrike" kern="1200" cap="none" spc="0" normalizeH="0" baseline="0" noProof="0" dirty="0" smtClean="0">
                <a:ln>
                  <a:noFill/>
                </a:ln>
                <a:solidFill>
                  <a:srgbClr val="000000"/>
                </a:solidFill>
                <a:effectLst/>
                <a:uLnTx/>
                <a:uFillTx/>
                <a:latin typeface="Calibri" panose="020F0502020204030204" pitchFamily="34" charset="0"/>
                <a:ea typeface="Calibri" panose="020F0502020204030204" pitchFamily="34" charset="0"/>
                <a:cs typeface="+mn-cs"/>
              </a:rPr>
              <a:t>copie </a:t>
            </a:r>
            <a:r>
              <a:rPr kumimoji="0" lang="fr-FR" sz="20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mn-cs"/>
              </a:rPr>
              <a:t>au verso surveillée en binôme </a:t>
            </a:r>
            <a:endParaRPr kumimoji="0" lang="fr-FR" sz="2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tab pos="3780790" algn="l"/>
              </a:tabLst>
              <a:defRPr/>
            </a:pPr>
            <a:r>
              <a:rPr kumimoji="0" lang="fr-FR" sz="20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mn-cs"/>
              </a:rPr>
              <a:t>En binôme, un élève observe son camarade qui copie et le chronomètre. C’est lui qui montre le texte au copieur à la demande de ce dernier et il note le nombre de fois où il a retourné la feuille.</a:t>
            </a:r>
            <a:endParaRPr kumimoji="0" lang="fr-FR" sz="2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tab pos="3780790" algn="l"/>
              </a:tabLst>
              <a:defRPr/>
            </a:pPr>
            <a:r>
              <a:rPr kumimoji="0" lang="fr-FR" sz="20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mn-cs"/>
              </a:rPr>
              <a:t>Celui qui observe surveille également l’orthographe de son camarade et l’aide à ne faire aucune erreur de copie. </a:t>
            </a:r>
            <a:endParaRPr kumimoji="0" lang="fr-FR" sz="2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tab pos="3780790" algn="l"/>
              </a:tabLst>
              <a:defRPr/>
            </a:pPr>
            <a:r>
              <a:rPr kumimoji="0" lang="fr-FR" sz="12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mn-cs"/>
              </a:rPr>
              <a:t> </a:t>
            </a:r>
            <a:endParaRPr kumimoji="0" lang="fr-FR" sz="12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mn-cs"/>
            </a:endParaRPr>
          </a:p>
        </p:txBody>
      </p:sp>
    </p:spTree>
    <p:extLst>
      <p:ext uri="{BB962C8B-B14F-4D97-AF65-F5344CB8AC3E}">
        <p14:creationId xmlns:p14="http://schemas.microsoft.com/office/powerpoint/2010/main" val="32016765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63352" y="264074"/>
            <a:ext cx="11809312" cy="466653"/>
          </a:xfrm>
        </p:spPr>
        <p:txBody>
          <a:bodyPr rtlCol="0">
            <a:noAutofit/>
          </a:bodyPr>
          <a:lstStyle/>
          <a:p>
            <a:r>
              <a:rPr lang="fr-FR" sz="2800" b="1" dirty="0" smtClean="0">
                <a:solidFill>
                  <a:schemeClr val="accent1">
                    <a:lumMod val="60000"/>
                    <a:lumOff val="40000"/>
                  </a:schemeClr>
                </a:solidFill>
                <a:latin typeface="Calibri" panose="020F0502020204030204" pitchFamily="34" charset="0"/>
              </a:rPr>
              <a:t>Comment enseigner la fluence de lecture en classe, propositions d’activités ? </a:t>
            </a:r>
            <a:endParaRPr lang="fr-FR" sz="2800" b="1" dirty="0">
              <a:solidFill>
                <a:schemeClr val="accent1">
                  <a:lumMod val="60000"/>
                  <a:lumOff val="40000"/>
                </a:schemeClr>
              </a:solidFill>
              <a:latin typeface="Calibri" panose="020F0502020204030204" pitchFamily="34" charset="0"/>
            </a:endParaRPr>
          </a:p>
        </p:txBody>
      </p:sp>
      <p:sp>
        <p:nvSpPr>
          <p:cNvPr id="3" name="ZoneTexte 2"/>
          <p:cNvSpPr txBox="1"/>
          <p:nvPr/>
        </p:nvSpPr>
        <p:spPr>
          <a:xfrm>
            <a:off x="479376" y="764530"/>
            <a:ext cx="11377264" cy="407035"/>
          </a:xfrm>
          <a:prstGeom prst="rect">
            <a:avLst/>
          </a:prstGeom>
          <a:noFill/>
        </p:spPr>
        <p:txBody>
          <a:bodyPr wrap="square" rtlCol="0">
            <a:spAutoFit/>
          </a:bodyPr>
          <a:lstStyle/>
          <a:p>
            <a:pPr marR="0" lvl="0" algn="l" defTabSz="914400" rtl="0" eaLnBrk="1" fontAlgn="auto" latinLnBrk="0" hangingPunct="1">
              <a:lnSpc>
                <a:spcPct val="107000"/>
              </a:lnSpc>
              <a:spcBef>
                <a:spcPts val="0"/>
              </a:spcBef>
              <a:spcAft>
                <a:spcPts val="800"/>
              </a:spcAft>
              <a:buClrTx/>
              <a:buSzTx/>
              <a:tabLst/>
              <a:defRPr/>
            </a:pPr>
            <a:r>
              <a:rPr kumimoji="0" lang="fr-FR" sz="2000" b="1" i="0" u="none" strike="noStrike" kern="1200" cap="none" spc="0" normalizeH="0" baseline="0" noProof="0" dirty="0" err="1" smtClean="0">
                <a:ln>
                  <a:noFill/>
                </a:ln>
                <a:solidFill>
                  <a:srgbClr val="404040"/>
                </a:solidFill>
                <a:effectLst/>
                <a:uLnTx/>
                <a:uFillTx/>
                <a:latin typeface="Calibri" panose="020F0502020204030204" pitchFamily="34" charset="0"/>
                <a:ea typeface="Calibri" panose="020F0502020204030204" pitchFamily="34" charset="0"/>
                <a:cs typeface="Times New Roman" panose="02020603050405020304" pitchFamily="18" charset="0"/>
              </a:rPr>
              <a:t>C.Des</a:t>
            </a:r>
            <a:r>
              <a:rPr kumimoji="0" lang="fr-FR" sz="2000" b="1" i="0" u="none" strike="noStrike" kern="1200" cap="none" spc="0" normalizeH="0" baseline="0" noProof="0" dirty="0" smtClean="0">
                <a:ln>
                  <a:noFill/>
                </a:ln>
                <a:solidFill>
                  <a:srgbClr val="40404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fr-FR" sz="2000" b="1" i="0" u="none" strike="noStrike" kern="1200" cap="none" spc="0" normalizeH="0" baseline="0" noProof="0" dirty="0">
                <a:ln>
                  <a:noFill/>
                </a:ln>
                <a:solidFill>
                  <a:srgbClr val="404040"/>
                </a:solidFill>
                <a:effectLst/>
                <a:uLnTx/>
                <a:uFillTx/>
                <a:latin typeface="Calibri" panose="020F0502020204030204" pitchFamily="34" charset="0"/>
                <a:ea typeface="Calibri" panose="020F0502020204030204" pitchFamily="34" charset="0"/>
                <a:cs typeface="Times New Roman" panose="02020603050405020304" pitchFamily="18" charset="0"/>
              </a:rPr>
              <a:t>activités d’écriture (copie et dictée) au service de la mémoire orthographique des mots</a:t>
            </a:r>
            <a:endParaRPr kumimoji="0" lang="fr-FR" sz="1600" b="0" i="0" u="none" strike="noStrike" kern="1200" cap="none" spc="0" normalizeH="0" baseline="0" noProof="0" dirty="0">
              <a:ln>
                <a:noFill/>
              </a:ln>
              <a:solidFill>
                <a:srgbClr val="40404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4" name="Rectangle 3"/>
          <p:cNvSpPr/>
          <p:nvPr/>
        </p:nvSpPr>
        <p:spPr>
          <a:xfrm>
            <a:off x="623392" y="1205368"/>
            <a:ext cx="10297144" cy="584775"/>
          </a:xfrm>
          <a:prstGeom prst="rect">
            <a:avLst/>
          </a:prstGeom>
        </p:spPr>
        <p:txBody>
          <a:bodyPr wrap="square">
            <a:spAutoFit/>
          </a:bodyPr>
          <a:lstStyle/>
          <a:p>
            <a:pPr lvl="0">
              <a:tabLst>
                <a:tab pos="3780790" algn="l"/>
              </a:tabLst>
            </a:pPr>
            <a:r>
              <a:rPr lang="fr-FR" sz="2000" b="1" dirty="0" smtClean="0">
                <a:solidFill>
                  <a:srgbClr val="000000"/>
                </a:solidFill>
                <a:latin typeface="Calibri" panose="020F0502020204030204" pitchFamily="34" charset="0"/>
                <a:ea typeface="Calibri" panose="020F0502020204030204" pitchFamily="34" charset="0"/>
              </a:rPr>
              <a:t>Proposition 5 : dictée en </a:t>
            </a:r>
            <a:r>
              <a:rPr lang="fr-FR" sz="2000" b="1" dirty="0">
                <a:solidFill>
                  <a:srgbClr val="000000"/>
                </a:solidFill>
                <a:latin typeface="Calibri" panose="020F0502020204030204" pitchFamily="34" charset="0"/>
                <a:ea typeface="Calibri" panose="020F0502020204030204" pitchFamily="34" charset="0"/>
              </a:rPr>
              <a:t>binôme de mots issus de listes analogiques</a:t>
            </a:r>
            <a:endParaRPr kumimoji="0" lang="fr-FR" sz="2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tab pos="3780790" algn="l"/>
              </a:tabLst>
              <a:defRPr/>
            </a:pPr>
            <a:r>
              <a:rPr kumimoji="0" lang="fr-FR" sz="12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mn-cs"/>
              </a:rPr>
              <a:t> </a:t>
            </a:r>
            <a:endParaRPr kumimoji="0" lang="fr-FR" sz="12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mn-cs"/>
            </a:endParaRPr>
          </a:p>
        </p:txBody>
      </p:sp>
      <p:pic>
        <p:nvPicPr>
          <p:cNvPr id="5" name="Image 4"/>
          <p:cNvPicPr>
            <a:picLocks noChangeAspect="1"/>
          </p:cNvPicPr>
          <p:nvPr/>
        </p:nvPicPr>
        <p:blipFill>
          <a:blip r:embed="rId3"/>
          <a:stretch>
            <a:fillRect/>
          </a:stretch>
        </p:blipFill>
        <p:spPr>
          <a:xfrm>
            <a:off x="602094" y="2611292"/>
            <a:ext cx="3456384" cy="2590067"/>
          </a:xfrm>
          <a:prstGeom prst="rect">
            <a:avLst/>
          </a:prstGeom>
        </p:spPr>
      </p:pic>
      <p:pic>
        <p:nvPicPr>
          <p:cNvPr id="6" name="Imag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18309" y="3212976"/>
            <a:ext cx="4738331" cy="3553748"/>
          </a:xfrm>
          <a:prstGeom prst="rect">
            <a:avLst/>
          </a:prstGeom>
        </p:spPr>
      </p:pic>
      <p:pic>
        <p:nvPicPr>
          <p:cNvPr id="7" name="Imag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07533" y="2971155"/>
            <a:ext cx="4149194" cy="3111896"/>
          </a:xfrm>
          <a:prstGeom prst="rect">
            <a:avLst/>
          </a:prstGeom>
        </p:spPr>
      </p:pic>
      <p:sp>
        <p:nvSpPr>
          <p:cNvPr id="8" name="Ellipse 7"/>
          <p:cNvSpPr/>
          <p:nvPr/>
        </p:nvSpPr>
        <p:spPr>
          <a:xfrm>
            <a:off x="3503712" y="5265780"/>
            <a:ext cx="1440160" cy="140358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dirty="0" smtClean="0"/>
              <a:t>Les étiquettes portant les  mots à écrire et lus par l’élève </a:t>
            </a:r>
            <a:endParaRPr lang="fr-FR" sz="1200" dirty="0"/>
          </a:p>
        </p:txBody>
      </p:sp>
      <p:cxnSp>
        <p:nvCxnSpPr>
          <p:cNvPr id="12" name="Connecteur droit avec flèche 11"/>
          <p:cNvCxnSpPr/>
          <p:nvPr/>
        </p:nvCxnSpPr>
        <p:spPr>
          <a:xfrm flipV="1">
            <a:off x="4214878" y="3760435"/>
            <a:ext cx="144016" cy="137650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 name="Connecteur droit avec flèche 13"/>
          <p:cNvCxnSpPr/>
          <p:nvPr/>
        </p:nvCxnSpPr>
        <p:spPr>
          <a:xfrm flipV="1">
            <a:off x="4326169" y="4202910"/>
            <a:ext cx="801002" cy="95312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5" name="Ellipse 14"/>
          <p:cNvSpPr/>
          <p:nvPr/>
        </p:nvSpPr>
        <p:spPr>
          <a:xfrm>
            <a:off x="200258" y="5121280"/>
            <a:ext cx="1413681" cy="13297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smtClean="0"/>
              <a:t>Une colonne pour écrire les mots dictée</a:t>
            </a:r>
            <a:endParaRPr lang="fr-FR" sz="1400" dirty="0"/>
          </a:p>
        </p:txBody>
      </p:sp>
      <p:cxnSp>
        <p:nvCxnSpPr>
          <p:cNvPr id="17" name="Connecteur droit avec flèche 16"/>
          <p:cNvCxnSpPr/>
          <p:nvPr/>
        </p:nvCxnSpPr>
        <p:spPr>
          <a:xfrm flipV="1">
            <a:off x="1130571" y="4202910"/>
            <a:ext cx="594659" cy="91837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9" name="Ellipse 18"/>
          <p:cNvSpPr/>
          <p:nvPr/>
        </p:nvSpPr>
        <p:spPr>
          <a:xfrm>
            <a:off x="7775235" y="5201359"/>
            <a:ext cx="1575086" cy="146800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smtClean="0"/>
              <a:t>Une colonne pour coller l’étiquette de correction</a:t>
            </a:r>
            <a:endParaRPr lang="fr-FR" sz="1400" dirty="0"/>
          </a:p>
        </p:txBody>
      </p:sp>
      <p:cxnSp>
        <p:nvCxnSpPr>
          <p:cNvPr id="21" name="Connecteur droit avec flèche 20"/>
          <p:cNvCxnSpPr/>
          <p:nvPr/>
        </p:nvCxnSpPr>
        <p:spPr>
          <a:xfrm flipH="1" flipV="1">
            <a:off x="6833645" y="4941168"/>
            <a:ext cx="1205046" cy="43204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912165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fade">
                                      <p:cBhvr>
                                        <p:cTn id="32" dur="500"/>
                                        <p:tgtEl>
                                          <p:spTgt spid="1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fade">
                                      <p:cBhvr>
                                        <p:cTn id="3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5" grpId="0" animBg="1"/>
      <p:bldP spid="1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63352" y="188640"/>
            <a:ext cx="11737304" cy="831626"/>
          </a:xfrm>
        </p:spPr>
        <p:txBody>
          <a:bodyPr>
            <a:normAutofit/>
          </a:bodyPr>
          <a:lstStyle/>
          <a:p>
            <a:r>
              <a:rPr lang="fr-FR" sz="2000" b="1" dirty="0" smtClean="0">
                <a:solidFill>
                  <a:schemeClr val="accent1">
                    <a:lumMod val="60000"/>
                    <a:lumOff val="40000"/>
                  </a:schemeClr>
                </a:solidFill>
                <a:latin typeface="Calibri" panose="020F0502020204030204" pitchFamily="34" charset="0"/>
              </a:rPr>
              <a:t>Définir </a:t>
            </a:r>
            <a:r>
              <a:rPr lang="fr-FR" sz="2000" b="1" dirty="0">
                <a:solidFill>
                  <a:schemeClr val="accent1">
                    <a:lumMod val="60000"/>
                    <a:lumOff val="40000"/>
                  </a:schemeClr>
                </a:solidFill>
                <a:latin typeface="Calibri" panose="020F0502020204030204" pitchFamily="34" charset="0"/>
              </a:rPr>
              <a:t>ce qu’est la fluence de lecture, en référence aux textes de cadrage et en lien avec les apports de la recherche </a:t>
            </a:r>
          </a:p>
        </p:txBody>
      </p:sp>
      <p:sp>
        <p:nvSpPr>
          <p:cNvPr id="3" name="Espace réservé du contenu 2"/>
          <p:cNvSpPr>
            <a:spLocks noGrp="1"/>
          </p:cNvSpPr>
          <p:nvPr>
            <p:ph sz="half" idx="1"/>
          </p:nvPr>
        </p:nvSpPr>
        <p:spPr>
          <a:xfrm>
            <a:off x="479376" y="1020266"/>
            <a:ext cx="11089232" cy="4752528"/>
          </a:xfrm>
        </p:spPr>
        <p:txBody>
          <a:bodyPr>
            <a:normAutofit lnSpcReduction="10000"/>
          </a:bodyPr>
          <a:lstStyle/>
          <a:p>
            <a:pPr marL="0" indent="0">
              <a:buNone/>
            </a:pPr>
            <a:r>
              <a:rPr lang="fr-FR" dirty="0">
                <a:latin typeface="Calibri" panose="020F0502020204030204" pitchFamily="34" charset="0"/>
              </a:rPr>
              <a:t>« Savoir lire suppose donc que </a:t>
            </a:r>
            <a:r>
              <a:rPr lang="fr-FR" b="1" dirty="0">
                <a:solidFill>
                  <a:srgbClr val="FF0000"/>
                </a:solidFill>
                <a:latin typeface="Calibri" panose="020F0502020204030204" pitchFamily="34" charset="0"/>
              </a:rPr>
              <a:t>l’identification des mots par le décodage soit suffisamment automatisée </a:t>
            </a:r>
            <a:r>
              <a:rPr lang="fr-FR" dirty="0">
                <a:latin typeface="Calibri" panose="020F0502020204030204" pitchFamily="34" charset="0"/>
              </a:rPr>
              <a:t>pour permettre d’accéder à la compréhension : c’est ce qu’on appelle la fluidité ou la fluence en lecture. </a:t>
            </a:r>
            <a:r>
              <a:rPr lang="fr-FR" b="1" i="1" dirty="0">
                <a:latin typeface="Calibri" panose="020F0502020204030204" pitchFamily="34" charset="0"/>
              </a:rPr>
              <a:t>»  </a:t>
            </a:r>
            <a:r>
              <a:rPr lang="fr-FR" sz="1400" b="1" i="1" dirty="0">
                <a:latin typeface="Calibri" panose="020F0502020204030204" pitchFamily="34" charset="0"/>
              </a:rPr>
              <a:t>(Guide pour enseigner la lecture et l’écriture au CE1</a:t>
            </a:r>
            <a:r>
              <a:rPr lang="fr-FR" sz="1400" b="1" i="1" dirty="0" smtClean="0">
                <a:latin typeface="Calibri" panose="020F0502020204030204" pitchFamily="34" charset="0"/>
              </a:rPr>
              <a:t>)</a:t>
            </a:r>
          </a:p>
          <a:p>
            <a:pPr marL="342900" lvl="0" indent="-342900" algn="ctr">
              <a:spcAft>
                <a:spcPts val="0"/>
              </a:spcAft>
              <a:buFont typeface="Wingdings" panose="05000000000000000000" pitchFamily="2" charset="2"/>
              <a:buChar char=""/>
            </a:pPr>
            <a:r>
              <a:rPr lang="fr-FR" b="1" dirty="0" smtClean="0">
                <a:solidFill>
                  <a:srgbClr val="FF0000"/>
                </a:solidFill>
                <a:latin typeface="Calibri" panose="020F0502020204030204" pitchFamily="34" charset="0"/>
                <a:ea typeface="Calibri" panose="020F0502020204030204" pitchFamily="34" charset="0"/>
                <a:cs typeface="Times New Roman" panose="02020603050405020304" pitchFamily="18" charset="0"/>
              </a:rPr>
              <a:t>FLUENCE  = Lecture fluide, c’est-à-dire lire rapidement et avec exactitude</a:t>
            </a:r>
            <a:endParaRPr lang="fr-FR" dirty="0" smtClean="0">
              <a:solidFill>
                <a:srgbClr val="FF0000"/>
              </a:solidFill>
              <a:latin typeface="Arial" panose="020B0604020202020204" pitchFamily="34" charset="0"/>
              <a:ea typeface="Calibri" panose="020F0502020204030204" pitchFamily="34" charset="0"/>
              <a:cs typeface="Times New Roman" panose="02020603050405020304" pitchFamily="18" charset="0"/>
            </a:endParaRPr>
          </a:p>
          <a:p>
            <a:pPr marL="0" indent="0">
              <a:buNone/>
            </a:pPr>
            <a:r>
              <a:rPr lang="fr-FR" dirty="0" smtClean="0">
                <a:solidFill>
                  <a:srgbClr val="000000"/>
                </a:solidFill>
                <a:latin typeface="Calibri" panose="020F0502020204030204" pitchFamily="34" charset="0"/>
                <a:ea typeface="Calibri" panose="020F0502020204030204" pitchFamily="34" charset="0"/>
              </a:rPr>
              <a:t>«  La recherche a ajouté une autre caractéristique importante à la fluidité. Le décodage exact et </a:t>
            </a:r>
            <a:r>
              <a:rPr lang="fr-FR" b="1" dirty="0" smtClean="0">
                <a:solidFill>
                  <a:srgbClr val="000000"/>
                </a:solidFill>
                <a:latin typeface="Calibri" panose="020F0502020204030204" pitchFamily="34" charset="0"/>
                <a:ea typeface="Calibri" panose="020F0502020204030204" pitchFamily="34" charset="0"/>
              </a:rPr>
              <a:t>la reconnaissance globale des mots sont essentiels</a:t>
            </a:r>
            <a:r>
              <a:rPr lang="fr-FR" dirty="0" smtClean="0">
                <a:solidFill>
                  <a:srgbClr val="000000"/>
                </a:solidFill>
                <a:latin typeface="Calibri" panose="020F0502020204030204" pitchFamily="34" charset="0"/>
                <a:ea typeface="Calibri" panose="020F0502020204030204" pitchFamily="34" charset="0"/>
              </a:rPr>
              <a:t>, </a:t>
            </a:r>
            <a:r>
              <a:rPr lang="fr-FR" dirty="0" smtClean="0">
                <a:solidFill>
                  <a:srgbClr val="FF0000"/>
                </a:solidFill>
                <a:latin typeface="Calibri" panose="020F0502020204030204" pitchFamily="34" charset="0"/>
                <a:ea typeface="Calibri" panose="020F0502020204030204" pitchFamily="34" charset="0"/>
              </a:rPr>
              <a:t>mais </a:t>
            </a:r>
            <a:r>
              <a:rPr lang="fr-FR" b="1" dirty="0" smtClean="0">
                <a:solidFill>
                  <a:srgbClr val="000000"/>
                </a:solidFill>
                <a:latin typeface="Calibri" panose="020F0502020204030204" pitchFamily="34" charset="0"/>
                <a:ea typeface="Calibri" panose="020F0502020204030204" pitchFamily="34" charset="0"/>
              </a:rPr>
              <a:t>le fait de saisir le rôle de la syntaxe et du rythme</a:t>
            </a:r>
            <a:r>
              <a:rPr lang="fr-FR" dirty="0" smtClean="0">
                <a:solidFill>
                  <a:srgbClr val="000000"/>
                </a:solidFill>
                <a:latin typeface="Calibri" panose="020F0502020204030204" pitchFamily="34" charset="0"/>
                <a:ea typeface="Calibri" panose="020F0502020204030204" pitchFamily="34" charset="0"/>
              </a:rPr>
              <a:t>, un des aspects de la reconnaissance des mots connus sous le nom de « </a:t>
            </a:r>
            <a:r>
              <a:rPr lang="fr-FR" b="1" dirty="0" smtClean="0">
                <a:solidFill>
                  <a:srgbClr val="000000"/>
                </a:solidFill>
                <a:latin typeface="Calibri" panose="020F0502020204030204" pitchFamily="34" charset="0"/>
                <a:ea typeface="Calibri" panose="020F0502020204030204" pitchFamily="34" charset="0"/>
              </a:rPr>
              <a:t>prosodie</a:t>
            </a:r>
            <a:r>
              <a:rPr lang="fr-FR" dirty="0" smtClean="0">
                <a:solidFill>
                  <a:srgbClr val="000000"/>
                </a:solidFill>
                <a:latin typeface="Calibri" panose="020F0502020204030204" pitchFamily="34" charset="0"/>
                <a:ea typeface="Calibri" panose="020F0502020204030204" pitchFamily="34" charset="0"/>
              </a:rPr>
              <a:t> », </a:t>
            </a:r>
            <a:r>
              <a:rPr lang="fr-FR" b="1" dirty="0" smtClean="0">
                <a:solidFill>
                  <a:srgbClr val="000000"/>
                </a:solidFill>
                <a:latin typeface="Calibri" panose="020F0502020204030204" pitchFamily="34" charset="0"/>
                <a:ea typeface="Calibri" panose="020F0502020204030204" pitchFamily="34" charset="0"/>
              </a:rPr>
              <a:t>sont tout aussi essentiels</a:t>
            </a:r>
            <a:r>
              <a:rPr lang="fr-FR" dirty="0" smtClean="0">
                <a:solidFill>
                  <a:srgbClr val="000000"/>
                </a:solidFill>
                <a:latin typeface="Calibri" panose="020F0502020204030204" pitchFamily="34" charset="0"/>
                <a:ea typeface="Calibri" panose="020F0502020204030204" pitchFamily="34" charset="0"/>
              </a:rPr>
              <a:t>. </a:t>
            </a:r>
          </a:p>
          <a:p>
            <a:pPr marL="0" indent="0">
              <a:spcAft>
                <a:spcPts val="0"/>
              </a:spcAft>
              <a:buNone/>
            </a:pPr>
            <a:r>
              <a:rPr lang="fr-FR" dirty="0" smtClean="0">
                <a:solidFill>
                  <a:srgbClr val="000000"/>
                </a:solidFill>
                <a:latin typeface="Calibri" panose="020F0502020204030204" pitchFamily="34" charset="0"/>
                <a:ea typeface="Calibri" panose="020F0502020204030204" pitchFamily="34" charset="0"/>
              </a:rPr>
              <a:t>La </a:t>
            </a:r>
            <a:r>
              <a:rPr lang="fr-FR" dirty="0">
                <a:solidFill>
                  <a:srgbClr val="000000"/>
                </a:solidFill>
                <a:latin typeface="Calibri" panose="020F0502020204030204" pitchFamily="34" charset="0"/>
                <a:ea typeface="Calibri" panose="020F0502020204030204" pitchFamily="34" charset="0"/>
              </a:rPr>
              <a:t>lecture prosodique nécessite un découpage du texte en expressions ou unités selon la structure syntaxique, exprimant les variations naturelles d’intonation de la voix qui sont à la fois le résultat et l’expression de la compréhension. » </a:t>
            </a:r>
            <a:r>
              <a:rPr lang="fr-FR" sz="1400" b="1" i="1" dirty="0">
                <a:solidFill>
                  <a:srgbClr val="000000"/>
                </a:solidFill>
                <a:latin typeface="Calibri" panose="020F0502020204030204" pitchFamily="34" charset="0"/>
                <a:ea typeface="Calibri" panose="020F0502020204030204" pitchFamily="34" charset="0"/>
                <a:cs typeface="Times New Roman" panose="02020603050405020304" pitchFamily="18" charset="0"/>
              </a:rPr>
              <a:t>(</a:t>
            </a:r>
            <a:r>
              <a:rPr lang="fr-FR" sz="1400" b="1" i="1"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Schwanenflugel</a:t>
            </a:r>
            <a:r>
              <a:rPr lang="fr-FR" sz="1400" b="1" i="1" dirty="0">
                <a:solidFill>
                  <a:srgbClr val="000000"/>
                </a:solidFill>
                <a:latin typeface="Calibri" panose="020F0502020204030204" pitchFamily="34" charset="0"/>
                <a:ea typeface="Calibri" panose="020F0502020204030204" pitchFamily="34" charset="0"/>
                <a:cs typeface="Times New Roman" panose="02020603050405020304" pitchFamily="18" charset="0"/>
              </a:rPr>
              <a:t> et coll., 2004)</a:t>
            </a:r>
            <a:endParaRPr lang="fr-FR" sz="1400" dirty="0">
              <a:solidFill>
                <a:srgbClr val="000000"/>
              </a:solidFill>
              <a:latin typeface="Calibri" panose="020F0502020204030204" pitchFamily="34" charset="0"/>
              <a:ea typeface="Calibri" panose="020F0502020204030204" pitchFamily="34" charset="0"/>
            </a:endParaRPr>
          </a:p>
          <a:p>
            <a:pPr marL="0" indent="0">
              <a:spcAft>
                <a:spcPts val="0"/>
              </a:spcAft>
              <a:buNone/>
            </a:pPr>
            <a:r>
              <a:rPr lang="fr-FR" sz="1800" dirty="0" smtClean="0">
                <a:latin typeface="Calibri" panose="020F0502020204030204" pitchFamily="34" charset="0"/>
                <a:ea typeface="Calibri" panose="020F0502020204030204" pitchFamily="34" charset="0"/>
                <a:cs typeface="Times New Roman" panose="02020603050405020304" pitchFamily="18" charset="0"/>
              </a:rPr>
              <a:t>«</a:t>
            </a:r>
            <a:r>
              <a:rPr lang="fr-FR" sz="1800" dirty="0">
                <a:latin typeface="Calibri" panose="020F0502020204030204" pitchFamily="34" charset="0"/>
                <a:ea typeface="Calibri" panose="020F0502020204030204" pitchFamily="34" charset="0"/>
                <a:cs typeface="Times New Roman" panose="02020603050405020304" pitchFamily="18" charset="0"/>
              </a:rPr>
              <a:t> </a:t>
            </a:r>
            <a:r>
              <a:rPr lang="fr-FR" sz="1800" b="1" dirty="0">
                <a:latin typeface="Calibri" panose="020F0502020204030204" pitchFamily="34" charset="0"/>
                <a:ea typeface="Calibri" panose="020F0502020204030204" pitchFamily="34" charset="0"/>
                <a:cs typeface="Times New Roman" panose="02020603050405020304" pitchFamily="18" charset="0"/>
              </a:rPr>
              <a:t>Trois mots </a:t>
            </a:r>
            <a:r>
              <a:rPr lang="fr-FR" sz="1800" b="1" dirty="0" smtClean="0">
                <a:latin typeface="Calibri" panose="020F0502020204030204" pitchFamily="34" charset="0"/>
                <a:ea typeface="Calibri" panose="020F0502020204030204" pitchFamily="34" charset="0"/>
                <a:cs typeface="Times New Roman" panose="02020603050405020304" pitchFamily="18" charset="0"/>
              </a:rPr>
              <a:t>clés </a:t>
            </a:r>
            <a:r>
              <a:rPr lang="fr-FR" sz="1800" b="1" dirty="0">
                <a:latin typeface="Calibri" panose="020F0502020204030204" pitchFamily="34" charset="0"/>
                <a:ea typeface="Calibri" panose="020F0502020204030204" pitchFamily="34" charset="0"/>
                <a:cs typeface="Times New Roman" panose="02020603050405020304" pitchFamily="18" charset="0"/>
              </a:rPr>
              <a:t>définissent la fluidité de lecture : précision, rapidité et expression. » </a:t>
            </a:r>
            <a:r>
              <a:rPr lang="fr-FR" sz="1400" b="1" i="1" dirty="0">
                <a:latin typeface="Calibri" panose="020F0502020204030204" pitchFamily="34" charset="0"/>
                <a:ea typeface="Calibri" panose="020F0502020204030204" pitchFamily="34" charset="0"/>
                <a:cs typeface="Times New Roman" panose="02020603050405020304" pitchFamily="18" charset="0"/>
              </a:rPr>
              <a:t>(Kuhn, </a:t>
            </a:r>
            <a:r>
              <a:rPr lang="fr-FR" sz="1400" b="1" i="1" dirty="0" err="1">
                <a:latin typeface="Calibri" panose="020F0502020204030204" pitchFamily="34" charset="0"/>
                <a:ea typeface="Calibri" panose="020F0502020204030204" pitchFamily="34" charset="0"/>
                <a:cs typeface="Times New Roman" panose="02020603050405020304" pitchFamily="18" charset="0"/>
              </a:rPr>
              <a:t>Schwanenflugel</a:t>
            </a:r>
            <a:r>
              <a:rPr lang="fr-FR" sz="1400" b="1" i="1" dirty="0">
                <a:latin typeface="Calibri" panose="020F0502020204030204" pitchFamily="34" charset="0"/>
                <a:ea typeface="Calibri" panose="020F0502020204030204" pitchFamily="34" charset="0"/>
                <a:cs typeface="Times New Roman" panose="02020603050405020304" pitchFamily="18" charset="0"/>
              </a:rPr>
              <a:t> et </a:t>
            </a:r>
            <a:r>
              <a:rPr lang="fr-FR" sz="1400" b="1" i="1" dirty="0" err="1">
                <a:latin typeface="Calibri" panose="020F0502020204030204" pitchFamily="34" charset="0"/>
                <a:ea typeface="Calibri" panose="020F0502020204030204" pitchFamily="34" charset="0"/>
                <a:cs typeface="Times New Roman" panose="02020603050405020304" pitchFamily="18" charset="0"/>
              </a:rPr>
              <a:t>Mésinger</a:t>
            </a:r>
            <a:r>
              <a:rPr lang="fr-FR" sz="1400" b="1" i="1" dirty="0">
                <a:latin typeface="Calibri" panose="020F0502020204030204" pitchFamily="34" charset="0"/>
                <a:ea typeface="Calibri" panose="020F0502020204030204" pitchFamily="34" charset="0"/>
                <a:cs typeface="Times New Roman" panose="02020603050405020304" pitchFamily="18" charset="0"/>
              </a:rPr>
              <a:t>, 2010</a:t>
            </a:r>
            <a:r>
              <a:rPr lang="fr-FR" sz="1400" b="1" i="1" dirty="0" smtClean="0">
                <a:latin typeface="Calibri" panose="020F0502020204030204" pitchFamily="34" charset="0"/>
                <a:ea typeface="Calibri" panose="020F0502020204030204" pitchFamily="34" charset="0"/>
                <a:cs typeface="Times New Roman" panose="02020603050405020304" pitchFamily="18" charset="0"/>
              </a:rPr>
              <a:t>)</a:t>
            </a:r>
          </a:p>
          <a:p>
            <a:pPr marL="0" indent="0">
              <a:spcAft>
                <a:spcPts val="0"/>
              </a:spcAft>
              <a:buNone/>
            </a:pPr>
            <a:r>
              <a:rPr lang="fr-FR" sz="1400" b="1" i="1" dirty="0">
                <a:latin typeface="Calibri" panose="020F0502020204030204" pitchFamily="34" charset="0"/>
                <a:cs typeface="Times New Roman" panose="02020603050405020304" pitchFamily="18" charset="0"/>
              </a:rPr>
              <a:t>	</a:t>
            </a:r>
            <a:r>
              <a:rPr lang="fr-FR" sz="1900" b="1" i="1" dirty="0" smtClean="0">
                <a:solidFill>
                  <a:srgbClr val="FF0000"/>
                </a:solidFill>
                <a:latin typeface="Calibri" panose="020F0502020204030204" pitchFamily="34" charset="0"/>
                <a:cs typeface="Times New Roman" panose="02020603050405020304" pitchFamily="18" charset="0"/>
                <a:sym typeface="Wingdings" panose="05000000000000000000" pitchFamily="2" charset="2"/>
              </a:rPr>
              <a:t>   </a:t>
            </a:r>
            <a:r>
              <a:rPr lang="fr-FR" sz="1900" b="1" i="1" dirty="0" smtClean="0">
                <a:solidFill>
                  <a:srgbClr val="FF0000"/>
                </a:solidFill>
                <a:latin typeface="Calibri" panose="020F0502020204030204" pitchFamily="34" charset="0"/>
                <a:cs typeface="Times New Roman" panose="02020603050405020304" pitchFamily="18" charset="0"/>
              </a:rPr>
              <a:t>FLUENCE </a:t>
            </a:r>
            <a:r>
              <a:rPr lang="fr-FR" sz="1900" b="1" i="1" dirty="0">
                <a:solidFill>
                  <a:srgbClr val="FF0000"/>
                </a:solidFill>
                <a:latin typeface="Calibri" panose="020F0502020204030204" pitchFamily="34" charset="0"/>
                <a:cs typeface="Times New Roman" panose="02020603050405020304" pitchFamily="18" charset="0"/>
              </a:rPr>
              <a:t>: capacité à </a:t>
            </a:r>
            <a:r>
              <a:rPr lang="fr-FR" sz="1900" b="1" i="1" dirty="0" smtClean="0">
                <a:solidFill>
                  <a:srgbClr val="FF0000"/>
                </a:solidFill>
                <a:latin typeface="Calibri" panose="020F0502020204030204" pitchFamily="34" charset="0"/>
                <a:cs typeface="Times New Roman" panose="02020603050405020304" pitchFamily="18" charset="0"/>
              </a:rPr>
              <a:t>lire rapidement,  sans erreur , avec aisance </a:t>
            </a:r>
            <a:r>
              <a:rPr lang="fr-FR" sz="1900" b="1" i="1" dirty="0">
                <a:solidFill>
                  <a:srgbClr val="FF0000"/>
                </a:solidFill>
                <a:latin typeface="Calibri" panose="020F0502020204030204" pitchFamily="34" charset="0"/>
                <a:cs typeface="Times New Roman" panose="02020603050405020304" pitchFamily="18" charset="0"/>
              </a:rPr>
              <a:t>et avec une intonation adaptée</a:t>
            </a:r>
          </a:p>
          <a:p>
            <a:pPr marL="0" indent="0">
              <a:spcAft>
                <a:spcPts val="0"/>
              </a:spcAft>
              <a:buNone/>
            </a:pPr>
            <a:endParaRPr lang="fr-FR" dirty="0"/>
          </a:p>
        </p:txBody>
      </p:sp>
    </p:spTree>
    <p:extLst>
      <p:ext uri="{BB962C8B-B14F-4D97-AF65-F5344CB8AC3E}">
        <p14:creationId xmlns:p14="http://schemas.microsoft.com/office/powerpoint/2010/main" val="21282155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Vidéo mot-de-passe-dictee-differee-vocabulaire-production-d-">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983432" y="873448"/>
            <a:ext cx="9737027" cy="5472802"/>
          </a:xfrm>
          <a:prstGeom prst="rect">
            <a:avLst/>
          </a:prstGeom>
        </p:spPr>
      </p:pic>
      <p:sp>
        <p:nvSpPr>
          <p:cNvPr id="5" name="Espace réservé du numéro de diapositive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40BDE8-A347-4875-A475-7FD61187C9EA}" type="slidenum">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fr-F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Rectangle 5"/>
          <p:cNvSpPr/>
          <p:nvPr/>
        </p:nvSpPr>
        <p:spPr>
          <a:xfrm>
            <a:off x="221821" y="6356350"/>
            <a:ext cx="3266856"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smtClean="0">
                <a:ln>
                  <a:noFill/>
                </a:ln>
                <a:solidFill>
                  <a:prstClr val="black"/>
                </a:solidFill>
                <a:effectLst/>
                <a:uLnTx/>
                <a:uFillTx/>
                <a:latin typeface="Calibri" panose="020F0502020204030204"/>
                <a:ea typeface="+mn-ea"/>
                <a:cs typeface="+mn-cs"/>
                <a:hlinkClick r:id="rId6"/>
              </a:rPr>
              <a:t>https://classe-a-12.beta.gouv.fr/</a:t>
            </a:r>
            <a:r>
              <a:rPr kumimoji="0" lang="fr-FR" sz="1800" b="0" i="0" u="none" strike="noStrike" kern="1200" cap="none" spc="0" normalizeH="0" baseline="0" noProof="0" dirty="0" smtClean="0">
                <a:ln>
                  <a:noFill/>
                </a:ln>
                <a:solidFill>
                  <a:prstClr val="black"/>
                </a:solidFill>
                <a:effectLst/>
                <a:uLnTx/>
                <a:uFillTx/>
                <a:latin typeface="Calibri" panose="020F0502020204030204"/>
                <a:ea typeface="+mn-ea"/>
                <a:cs typeface="+mn-cs"/>
              </a:rPr>
              <a:t> </a:t>
            </a:r>
            <a:endPar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Rectangle 7"/>
          <p:cNvSpPr/>
          <p:nvPr/>
        </p:nvSpPr>
        <p:spPr>
          <a:xfrm>
            <a:off x="221820" y="107388"/>
            <a:ext cx="11634819" cy="400110"/>
          </a:xfrm>
          <a:prstGeom prst="rect">
            <a:avLst/>
          </a:prstGeom>
        </p:spPr>
        <p:txBody>
          <a:bodyPr wrap="square">
            <a:spAutoFit/>
          </a:bodyPr>
          <a:lstStyle/>
          <a:p>
            <a:r>
              <a:rPr lang="fr-FR" sz="2000" b="1" dirty="0">
                <a:solidFill>
                  <a:srgbClr val="000000"/>
                </a:solidFill>
                <a:latin typeface="Calibri" panose="020F0502020204030204" pitchFamily="34" charset="0"/>
                <a:ea typeface="Calibri" panose="020F0502020204030204" pitchFamily="34" charset="0"/>
              </a:rPr>
              <a:t>Proposition </a:t>
            </a:r>
            <a:r>
              <a:rPr lang="fr-FR" sz="2000" b="1" dirty="0" smtClean="0">
                <a:solidFill>
                  <a:srgbClr val="000000"/>
                </a:solidFill>
                <a:latin typeface="Calibri" panose="020F0502020204030204" pitchFamily="34" charset="0"/>
                <a:ea typeface="Calibri" panose="020F0502020204030204" pitchFamily="34" charset="0"/>
              </a:rPr>
              <a:t>6 </a:t>
            </a:r>
            <a:r>
              <a:rPr lang="fr-FR" sz="2000" b="1" dirty="0">
                <a:solidFill>
                  <a:srgbClr val="000000"/>
                </a:solidFill>
                <a:latin typeface="Calibri" panose="020F0502020204030204" pitchFamily="34" charset="0"/>
                <a:ea typeface="Calibri" panose="020F0502020204030204" pitchFamily="34" charset="0"/>
              </a:rPr>
              <a:t>: </a:t>
            </a:r>
            <a:r>
              <a:rPr lang="fr-FR" sz="2000" b="1" dirty="0" smtClean="0">
                <a:solidFill>
                  <a:srgbClr val="000000"/>
                </a:solidFill>
                <a:latin typeface="Calibri" panose="020F0502020204030204" pitchFamily="34" charset="0"/>
                <a:ea typeface="Calibri" panose="020F0502020204030204" pitchFamily="34" charset="0"/>
              </a:rPr>
              <a:t>le mot de passe du jour </a:t>
            </a:r>
            <a:endParaRPr lang="fr-FR" dirty="0"/>
          </a:p>
        </p:txBody>
      </p:sp>
    </p:spTree>
    <p:extLst>
      <p:ext uri="{BB962C8B-B14F-4D97-AF65-F5344CB8AC3E}">
        <p14:creationId xmlns:p14="http://schemas.microsoft.com/office/powerpoint/2010/main" val="11338743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a:xfrm>
            <a:off x="335360" y="365126"/>
            <a:ext cx="11856640" cy="543594"/>
          </a:xfrm>
        </p:spPr>
        <p:txBody>
          <a:bodyPr>
            <a:normAutofit fontScale="90000"/>
          </a:bodyPr>
          <a:lstStyle/>
          <a:p>
            <a:r>
              <a:rPr lang="fr-FR" sz="2800" b="1" dirty="0">
                <a:solidFill>
                  <a:srgbClr val="A63121">
                    <a:lumMod val="60000"/>
                    <a:lumOff val="40000"/>
                  </a:srgbClr>
                </a:solidFill>
                <a:latin typeface="Calibri" panose="020F0502020204030204" pitchFamily="34" charset="0"/>
              </a:rPr>
              <a:t>Comment enseigner la fluence de lecture en </a:t>
            </a:r>
            <a:r>
              <a:rPr lang="fr-FR" sz="2800" b="1" dirty="0" smtClean="0">
                <a:solidFill>
                  <a:srgbClr val="A63121">
                    <a:lumMod val="60000"/>
                    <a:lumOff val="40000"/>
                  </a:srgbClr>
                </a:solidFill>
                <a:latin typeface="Calibri" panose="020F0502020204030204" pitchFamily="34" charset="0"/>
              </a:rPr>
              <a:t>classe ? </a:t>
            </a:r>
            <a:br>
              <a:rPr lang="fr-FR" sz="2800" b="1" dirty="0" smtClean="0">
                <a:solidFill>
                  <a:srgbClr val="A63121">
                    <a:lumMod val="60000"/>
                    <a:lumOff val="40000"/>
                  </a:srgbClr>
                </a:solidFill>
                <a:latin typeface="Calibri" panose="020F0502020204030204" pitchFamily="34" charset="0"/>
              </a:rPr>
            </a:br>
            <a:r>
              <a:rPr lang="fr-FR" sz="2700" b="1" dirty="0" smtClean="0">
                <a:solidFill>
                  <a:srgbClr val="A63121">
                    <a:lumMod val="60000"/>
                    <a:lumOff val="40000"/>
                  </a:srgbClr>
                </a:solidFill>
                <a:latin typeface="Calibri" panose="020F0502020204030204" pitchFamily="34" charset="0"/>
              </a:rPr>
              <a:t>Des ouvrages</a:t>
            </a:r>
            <a:endParaRPr lang="fr-FR" sz="2700" dirty="0"/>
          </a:p>
        </p:txBody>
      </p:sp>
      <p:pic>
        <p:nvPicPr>
          <p:cNvPr id="4" name="Image 3"/>
          <p:cNvPicPr>
            <a:picLocks noChangeAspect="1"/>
          </p:cNvPicPr>
          <p:nvPr/>
        </p:nvPicPr>
        <p:blipFill>
          <a:blip r:embed="rId3"/>
          <a:stretch>
            <a:fillRect/>
          </a:stretch>
        </p:blipFill>
        <p:spPr>
          <a:xfrm>
            <a:off x="2880653" y="1725728"/>
            <a:ext cx="2305050" cy="3529389"/>
          </a:xfrm>
          <a:prstGeom prst="rect">
            <a:avLst/>
          </a:prstGeom>
        </p:spPr>
      </p:pic>
      <p:pic>
        <p:nvPicPr>
          <p:cNvPr id="8" name="Image 7"/>
          <p:cNvPicPr>
            <a:picLocks noChangeAspect="1"/>
          </p:cNvPicPr>
          <p:nvPr/>
        </p:nvPicPr>
        <p:blipFill>
          <a:blip r:embed="rId4"/>
          <a:stretch>
            <a:fillRect/>
          </a:stretch>
        </p:blipFill>
        <p:spPr>
          <a:xfrm>
            <a:off x="5354732" y="2799837"/>
            <a:ext cx="2376264" cy="3223358"/>
          </a:xfrm>
          <a:prstGeom prst="rect">
            <a:avLst/>
          </a:prstGeom>
        </p:spPr>
      </p:pic>
      <p:pic>
        <p:nvPicPr>
          <p:cNvPr id="9" name="Image 8"/>
          <p:cNvPicPr>
            <a:picLocks noChangeAspect="1"/>
          </p:cNvPicPr>
          <p:nvPr/>
        </p:nvPicPr>
        <p:blipFill>
          <a:blip r:embed="rId5"/>
          <a:stretch>
            <a:fillRect/>
          </a:stretch>
        </p:blipFill>
        <p:spPr>
          <a:xfrm>
            <a:off x="7730996" y="365126"/>
            <a:ext cx="2403221" cy="3434848"/>
          </a:xfrm>
          <a:prstGeom prst="rect">
            <a:avLst/>
          </a:prstGeom>
        </p:spPr>
      </p:pic>
      <p:pic>
        <p:nvPicPr>
          <p:cNvPr id="10" name="Image 9"/>
          <p:cNvPicPr>
            <a:picLocks noChangeAspect="1"/>
          </p:cNvPicPr>
          <p:nvPr/>
        </p:nvPicPr>
        <p:blipFill>
          <a:blip r:embed="rId6"/>
          <a:stretch>
            <a:fillRect/>
          </a:stretch>
        </p:blipFill>
        <p:spPr>
          <a:xfrm>
            <a:off x="8751447" y="2521310"/>
            <a:ext cx="3323907" cy="2442785"/>
          </a:xfrm>
          <a:prstGeom prst="rect">
            <a:avLst/>
          </a:prstGeom>
        </p:spPr>
      </p:pic>
      <p:pic>
        <p:nvPicPr>
          <p:cNvPr id="11" name="Image 10"/>
          <p:cNvPicPr>
            <a:picLocks noChangeAspect="1"/>
          </p:cNvPicPr>
          <p:nvPr/>
        </p:nvPicPr>
        <p:blipFill>
          <a:blip r:embed="rId7"/>
          <a:stretch>
            <a:fillRect/>
          </a:stretch>
        </p:blipFill>
        <p:spPr>
          <a:xfrm>
            <a:off x="335360" y="1099148"/>
            <a:ext cx="2356494" cy="3312368"/>
          </a:xfrm>
          <a:prstGeom prst="rect">
            <a:avLst/>
          </a:prstGeom>
        </p:spPr>
      </p:pic>
    </p:spTree>
    <p:extLst>
      <p:ext uri="{BB962C8B-B14F-4D97-AF65-F5344CB8AC3E}">
        <p14:creationId xmlns:p14="http://schemas.microsoft.com/office/powerpoint/2010/main" val="32658004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215680" y="115614"/>
            <a:ext cx="7597552" cy="793106"/>
          </a:xfrm>
        </p:spPr>
        <p:txBody>
          <a:bodyPr>
            <a:normAutofit fontScale="90000"/>
          </a:bodyPr>
          <a:lstStyle/>
          <a:p>
            <a:pPr algn="ctr"/>
            <a:r>
              <a:rPr lang="fr-FR" b="1" dirty="0" smtClean="0">
                <a:solidFill>
                  <a:schemeClr val="accent1">
                    <a:lumMod val="60000"/>
                    <a:lumOff val="40000"/>
                  </a:schemeClr>
                </a:solidFill>
                <a:latin typeface="Calibri" panose="020F0502020204030204" pitchFamily="34" charset="0"/>
              </a:rPr>
              <a:t>Un outil pour entrainer la lecture à voix haute </a:t>
            </a:r>
            <a:br>
              <a:rPr lang="fr-FR" b="1" dirty="0" smtClean="0">
                <a:solidFill>
                  <a:schemeClr val="accent1">
                    <a:lumMod val="60000"/>
                    <a:lumOff val="40000"/>
                  </a:schemeClr>
                </a:solidFill>
                <a:latin typeface="Calibri" panose="020F0502020204030204" pitchFamily="34" charset="0"/>
              </a:rPr>
            </a:br>
            <a:r>
              <a:rPr lang="fr-FR" b="1" dirty="0" smtClean="0">
                <a:solidFill>
                  <a:schemeClr val="accent1">
                    <a:lumMod val="60000"/>
                    <a:lumOff val="40000"/>
                  </a:schemeClr>
                </a:solidFill>
                <a:latin typeface="Calibri" panose="020F0502020204030204" pitchFamily="34" charset="0"/>
              </a:rPr>
              <a:t>Fluence des éditions La Cigale </a:t>
            </a:r>
            <a:endParaRPr lang="fr-FR" b="1" dirty="0">
              <a:solidFill>
                <a:schemeClr val="accent1">
                  <a:lumMod val="60000"/>
                  <a:lumOff val="40000"/>
                </a:schemeClr>
              </a:solidFill>
              <a:latin typeface="Calibri" panose="020F0502020204030204" pitchFamily="34" charset="0"/>
            </a:endParaRPr>
          </a:p>
        </p:txBody>
      </p:sp>
      <p:pic>
        <p:nvPicPr>
          <p:cNvPr id="3" name="Image 2"/>
          <p:cNvPicPr>
            <a:picLocks noChangeAspect="1"/>
          </p:cNvPicPr>
          <p:nvPr/>
        </p:nvPicPr>
        <p:blipFill>
          <a:blip r:embed="rId3"/>
          <a:stretch>
            <a:fillRect/>
          </a:stretch>
        </p:blipFill>
        <p:spPr>
          <a:xfrm>
            <a:off x="525265" y="550822"/>
            <a:ext cx="2356494" cy="3312368"/>
          </a:xfrm>
          <a:prstGeom prst="rect">
            <a:avLst/>
          </a:prstGeom>
        </p:spPr>
      </p:pic>
      <p:sp>
        <p:nvSpPr>
          <p:cNvPr id="4" name="ZoneTexte 3"/>
          <p:cNvSpPr txBox="1"/>
          <p:nvPr/>
        </p:nvSpPr>
        <p:spPr>
          <a:xfrm>
            <a:off x="2901812" y="999886"/>
            <a:ext cx="6264696" cy="31700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smtClean="0">
                <a:ln>
                  <a:noFill/>
                </a:ln>
                <a:solidFill>
                  <a:srgbClr val="404040"/>
                </a:solidFill>
                <a:effectLst/>
                <a:uLnTx/>
                <a:uFillTx/>
                <a:latin typeface="Calibri" panose="020F0502020204030204" pitchFamily="34" charset="0"/>
                <a:ea typeface="+mn-ea"/>
                <a:cs typeface="+mn-cs"/>
              </a:rPr>
              <a:t>Un outil pour entraîner les élèves à la fluence de lecture, qui propose :</a:t>
            </a:r>
            <a:endParaRPr kumimoji="0" lang="fr-FR" sz="2000" b="0" i="0" u="none" strike="noStrike" kern="1200" cap="none" spc="0" normalizeH="0" baseline="0" noProof="0" dirty="0">
              <a:ln>
                <a:noFill/>
              </a:ln>
              <a:solidFill>
                <a:srgbClr val="404040"/>
              </a:solidFill>
              <a:effectLst/>
              <a:uLnTx/>
              <a:uFillTx/>
              <a:latin typeface="Calibri" panose="020F0502020204030204" pitchFamily="34" charset="0"/>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fr-FR" sz="2000" b="1" i="0" u="none" strike="noStrike" kern="1200" cap="none" spc="0" normalizeH="0" baseline="0" noProof="0" dirty="0">
                <a:ln>
                  <a:noFill/>
                </a:ln>
                <a:solidFill>
                  <a:srgbClr val="404040"/>
                </a:solidFill>
                <a:effectLst/>
                <a:uLnTx/>
                <a:uFillTx/>
                <a:latin typeface="Calibri" panose="020F0502020204030204" pitchFamily="34" charset="0"/>
                <a:ea typeface="+mn-ea"/>
                <a:cs typeface="+mn-cs"/>
              </a:rPr>
              <a:t>L'évaluation</a:t>
            </a:r>
            <a:r>
              <a:rPr kumimoji="0" lang="fr-FR" sz="2000" b="0" i="0" u="none" strike="noStrike" kern="1200" cap="none" spc="0" normalizeH="0" baseline="0" noProof="0" dirty="0">
                <a:ln>
                  <a:noFill/>
                </a:ln>
                <a:solidFill>
                  <a:srgbClr val="404040"/>
                </a:solidFill>
                <a:effectLst/>
                <a:uLnTx/>
                <a:uFillTx/>
                <a:latin typeface="Calibri" panose="020F0502020204030204" pitchFamily="34" charset="0"/>
                <a:ea typeface="+mn-ea"/>
                <a:cs typeface="+mn-cs"/>
              </a:rPr>
              <a:t> initiale,</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fr-FR" sz="2000" b="0" i="0" u="none" strike="noStrike" kern="1200" cap="none" spc="0" normalizeH="0" baseline="0" noProof="0" dirty="0">
                <a:ln>
                  <a:noFill/>
                </a:ln>
                <a:solidFill>
                  <a:srgbClr val="404040"/>
                </a:solidFill>
                <a:effectLst/>
                <a:uLnTx/>
                <a:uFillTx/>
                <a:latin typeface="Calibri" panose="020F0502020204030204" pitchFamily="34" charset="0"/>
                <a:ea typeface="+mn-ea"/>
                <a:cs typeface="+mn-cs"/>
              </a:rPr>
              <a:t>Les </a:t>
            </a:r>
            <a:r>
              <a:rPr kumimoji="0" lang="fr-FR" sz="2000" b="1" i="0" u="none" strike="noStrike" kern="1200" cap="none" spc="0" normalizeH="0" baseline="0" noProof="0" dirty="0">
                <a:ln>
                  <a:noFill/>
                </a:ln>
                <a:solidFill>
                  <a:srgbClr val="404040"/>
                </a:solidFill>
                <a:effectLst/>
                <a:uLnTx/>
                <a:uFillTx/>
                <a:latin typeface="Calibri" panose="020F0502020204030204" pitchFamily="34" charset="0"/>
                <a:ea typeface="+mn-ea"/>
                <a:cs typeface="+mn-cs"/>
              </a:rPr>
              <a:t>graphiques et tableaux</a:t>
            </a:r>
            <a:r>
              <a:rPr kumimoji="0" lang="fr-FR" sz="2000" b="0" i="0" u="none" strike="noStrike" kern="1200" cap="none" spc="0" normalizeH="0" baseline="0" noProof="0" dirty="0">
                <a:ln>
                  <a:noFill/>
                </a:ln>
                <a:solidFill>
                  <a:srgbClr val="404040"/>
                </a:solidFill>
                <a:effectLst/>
                <a:uLnTx/>
                <a:uFillTx/>
                <a:latin typeface="Calibri" panose="020F0502020204030204" pitchFamily="34" charset="0"/>
                <a:ea typeface="+mn-ea"/>
                <a:cs typeface="+mn-cs"/>
              </a:rPr>
              <a:t> à compléter pour visualiser les </a:t>
            </a:r>
            <a:r>
              <a:rPr kumimoji="0" lang="fr-FR" sz="2000" b="0" i="0" u="none" strike="noStrike" kern="1200" cap="none" spc="0" normalizeH="0" baseline="0" noProof="0" dirty="0" smtClean="0">
                <a:ln>
                  <a:noFill/>
                </a:ln>
                <a:solidFill>
                  <a:srgbClr val="404040"/>
                </a:solidFill>
                <a:effectLst/>
                <a:uLnTx/>
                <a:uFillTx/>
                <a:latin typeface="Calibri" panose="020F0502020204030204" pitchFamily="34" charset="0"/>
                <a:ea typeface="+mn-ea"/>
                <a:cs typeface="+mn-cs"/>
              </a:rPr>
              <a:t>progrès des élèves</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fr-FR" sz="2000" b="0" i="0" u="none" strike="noStrike" kern="1200" cap="none" spc="0" normalizeH="0" baseline="0" noProof="0" dirty="0" smtClean="0">
                <a:ln>
                  <a:noFill/>
                </a:ln>
                <a:solidFill>
                  <a:srgbClr val="404040"/>
                </a:solidFill>
                <a:effectLst/>
                <a:uLnTx/>
                <a:uFillTx/>
                <a:latin typeface="Calibri" panose="020F0502020204030204" pitchFamily="34" charset="0"/>
                <a:ea typeface="+mn-ea"/>
                <a:cs typeface="+mn-cs"/>
              </a:rPr>
              <a:t>Le</a:t>
            </a:r>
            <a:r>
              <a:rPr kumimoji="0" lang="fr-FR" sz="2000" b="0" i="0" u="none" strike="noStrike" kern="1200" cap="none" spc="0" normalizeH="0" baseline="0" noProof="0" dirty="0">
                <a:ln>
                  <a:noFill/>
                </a:ln>
                <a:solidFill>
                  <a:srgbClr val="404040"/>
                </a:solidFill>
                <a:effectLst/>
                <a:uLnTx/>
                <a:uFillTx/>
                <a:latin typeface="Calibri" panose="020F0502020204030204" pitchFamily="34" charset="0"/>
                <a:ea typeface="+mn-ea"/>
                <a:cs typeface="+mn-cs"/>
              </a:rPr>
              <a:t> </a:t>
            </a:r>
            <a:r>
              <a:rPr kumimoji="0" lang="fr-FR" sz="2000" b="1" i="0" u="none" strike="noStrike" kern="1200" cap="none" spc="0" normalizeH="0" baseline="0" noProof="0" dirty="0">
                <a:ln>
                  <a:noFill/>
                </a:ln>
                <a:solidFill>
                  <a:srgbClr val="404040"/>
                </a:solidFill>
                <a:effectLst/>
                <a:uLnTx/>
                <a:uFillTx/>
                <a:latin typeface="Calibri" panose="020F0502020204030204" pitchFamily="34" charset="0"/>
                <a:ea typeface="+mn-ea"/>
                <a:cs typeface="+mn-cs"/>
              </a:rPr>
              <a:t>déroulé des séances</a:t>
            </a:r>
            <a:endParaRPr kumimoji="0" lang="fr-FR" sz="2000" b="0" i="0" u="none" strike="noStrike" kern="1200" cap="none" spc="0" normalizeH="0" baseline="0" noProof="0" dirty="0">
              <a:ln>
                <a:noFill/>
              </a:ln>
              <a:solidFill>
                <a:srgbClr val="404040"/>
              </a:solidFill>
              <a:effectLst/>
              <a:uLnTx/>
              <a:uFillTx/>
              <a:latin typeface="Calibri" panose="020F0502020204030204" pitchFamily="34" charset="0"/>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fr-FR" sz="2000" b="0" i="0" u="none" strike="noStrike" kern="1200" cap="none" spc="0" normalizeH="0" baseline="0" noProof="0" dirty="0" smtClean="0">
                <a:ln>
                  <a:noFill/>
                </a:ln>
                <a:solidFill>
                  <a:srgbClr val="404040"/>
                </a:solidFill>
                <a:effectLst/>
                <a:uLnTx/>
                <a:uFillTx/>
                <a:latin typeface="Calibri" panose="020F0502020204030204" pitchFamily="34" charset="0"/>
                <a:ea typeface="+mn-ea"/>
                <a:cs typeface="+mn-cs"/>
              </a:rPr>
              <a:t>Des</a:t>
            </a:r>
            <a:r>
              <a:rPr kumimoji="0" lang="fr-FR" sz="2000" b="0" i="0" u="none" strike="noStrike" kern="1200" cap="none" spc="0" normalizeH="0" baseline="0" noProof="0" dirty="0">
                <a:ln>
                  <a:noFill/>
                </a:ln>
                <a:solidFill>
                  <a:srgbClr val="404040"/>
                </a:solidFill>
                <a:effectLst/>
                <a:uLnTx/>
                <a:uFillTx/>
                <a:latin typeface="Calibri" panose="020F0502020204030204" pitchFamily="34" charset="0"/>
                <a:ea typeface="+mn-ea"/>
                <a:cs typeface="+mn-cs"/>
              </a:rPr>
              <a:t> </a:t>
            </a:r>
            <a:r>
              <a:rPr kumimoji="0" lang="fr-FR" sz="2000" b="1" i="0" u="none" strike="noStrike" kern="1200" cap="none" spc="0" normalizeH="0" baseline="0" noProof="0" dirty="0">
                <a:ln>
                  <a:noFill/>
                </a:ln>
                <a:solidFill>
                  <a:srgbClr val="404040"/>
                </a:solidFill>
                <a:effectLst/>
                <a:uLnTx/>
                <a:uFillTx/>
                <a:latin typeface="Calibri" panose="020F0502020204030204" pitchFamily="34" charset="0"/>
                <a:ea typeface="+mn-ea"/>
                <a:cs typeface="+mn-cs"/>
              </a:rPr>
              <a:t>textes</a:t>
            </a:r>
            <a:r>
              <a:rPr kumimoji="0" lang="fr-FR" sz="2000" b="0" i="0" u="none" strike="noStrike" kern="1200" cap="none" spc="0" normalizeH="0" baseline="0" noProof="0" dirty="0">
                <a:ln>
                  <a:noFill/>
                </a:ln>
                <a:solidFill>
                  <a:srgbClr val="404040"/>
                </a:solidFill>
                <a:effectLst/>
                <a:uLnTx/>
                <a:uFillTx/>
                <a:latin typeface="Calibri" panose="020F0502020204030204" pitchFamily="34" charset="0"/>
                <a:ea typeface="+mn-ea"/>
                <a:cs typeface="+mn-cs"/>
              </a:rPr>
              <a:t> </a:t>
            </a:r>
            <a:r>
              <a:rPr kumimoji="0" lang="fr-FR" sz="2000" b="0" i="0" u="none" strike="noStrike" kern="1200" cap="none" spc="0" normalizeH="0" baseline="0" noProof="0" dirty="0" smtClean="0">
                <a:ln>
                  <a:noFill/>
                </a:ln>
                <a:solidFill>
                  <a:srgbClr val="404040"/>
                </a:solidFill>
                <a:effectLst/>
                <a:uLnTx/>
                <a:uFillTx/>
                <a:latin typeface="Calibri" panose="020F0502020204030204" pitchFamily="34" charset="0"/>
                <a:ea typeface="+mn-ea"/>
                <a:cs typeface="+mn-cs"/>
              </a:rPr>
              <a:t>variés (récits, recettes, documentaires, lettres, …) adaptés </a:t>
            </a:r>
            <a:r>
              <a:rPr kumimoji="0" lang="fr-FR" sz="2000" b="0" i="0" u="none" strike="noStrike" kern="1200" cap="none" spc="0" normalizeH="0" baseline="0" noProof="0" dirty="0">
                <a:ln>
                  <a:noFill/>
                </a:ln>
                <a:solidFill>
                  <a:srgbClr val="404040"/>
                </a:solidFill>
                <a:effectLst/>
                <a:uLnTx/>
                <a:uFillTx/>
                <a:latin typeface="Calibri" panose="020F0502020204030204" pitchFamily="34" charset="0"/>
                <a:ea typeface="+mn-ea"/>
                <a:cs typeface="+mn-cs"/>
              </a:rPr>
              <a:t>à chaque niveau et évolutifs </a:t>
            </a:r>
            <a:r>
              <a:rPr kumimoji="0" lang="fr-FR" sz="2000" b="0" i="0" u="none" strike="noStrike" kern="1200" cap="none" spc="0" normalizeH="0" baseline="0" noProof="0" dirty="0" smtClean="0">
                <a:ln>
                  <a:noFill/>
                </a:ln>
                <a:solidFill>
                  <a:srgbClr val="404040"/>
                </a:solidFill>
                <a:effectLst/>
                <a:uLnTx/>
                <a:uFillTx/>
                <a:latin typeface="Calibri" panose="020F0502020204030204" pitchFamily="34" charset="0"/>
                <a:ea typeface="+mn-ea"/>
                <a:cs typeface="+mn-cs"/>
              </a:rPr>
              <a:t>(difficultés type de graphèmes, mots irréguliers, accords, syntaxe,  et longueur)</a:t>
            </a:r>
            <a:endParaRPr kumimoji="0" lang="fr-FR" sz="1800" b="0" i="0" u="none" strike="noStrike" kern="1200" cap="none" spc="0" normalizeH="0" baseline="0" noProof="0" dirty="0">
              <a:ln>
                <a:noFill/>
              </a:ln>
              <a:solidFill>
                <a:srgbClr val="404040"/>
              </a:solidFill>
              <a:effectLst/>
              <a:uLnTx/>
              <a:uFillTx/>
              <a:latin typeface="Arial" panose="020B0604020202020204"/>
              <a:ea typeface="+mn-ea"/>
              <a:cs typeface="+mn-cs"/>
            </a:endParaRPr>
          </a:p>
        </p:txBody>
      </p:sp>
      <p:sp>
        <p:nvSpPr>
          <p:cNvPr id="8" name="ZoneTexte 7"/>
          <p:cNvSpPr txBox="1"/>
          <p:nvPr/>
        </p:nvSpPr>
        <p:spPr>
          <a:xfrm>
            <a:off x="1703512" y="4429908"/>
            <a:ext cx="880879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smtClean="0">
                <a:ln>
                  <a:noFill/>
                </a:ln>
                <a:solidFill>
                  <a:srgbClr val="404040"/>
                </a:solidFill>
                <a:effectLst/>
                <a:uLnTx/>
                <a:uFillTx/>
                <a:latin typeface="Calibri" panose="020F0502020204030204" pitchFamily="34" charset="0"/>
                <a:ea typeface="+mn-ea"/>
                <a:cs typeface="+mn-cs"/>
              </a:rPr>
              <a:t>Objectif : </a:t>
            </a:r>
            <a:r>
              <a:rPr kumimoji="0" lang="fr-FR" sz="2000" b="0" i="0" u="none" strike="noStrike" kern="1200" cap="none" spc="0" normalizeH="0" baseline="0" noProof="0" dirty="0" smtClean="0">
                <a:ln>
                  <a:noFill/>
                </a:ln>
                <a:solidFill>
                  <a:srgbClr val="404040"/>
                </a:solidFill>
                <a:effectLst/>
                <a:uLnTx/>
                <a:uFillTx/>
                <a:latin typeface="Calibri" panose="020F0502020204030204" pitchFamily="34" charset="0"/>
                <a:ea typeface="+mn-ea"/>
                <a:cs typeface="+mn-cs"/>
              </a:rPr>
              <a:t>travailler la lecture à voix haute pour passer d’une lecture analytique, de déchiffrage à une lecture par voie directe, de reconnaissance orthographique des mots.  </a:t>
            </a:r>
            <a:endParaRPr kumimoji="0" lang="fr-FR" sz="2000" b="0" i="0" u="none" strike="noStrike" kern="1200" cap="none" spc="0" normalizeH="0" baseline="0" noProof="0" dirty="0">
              <a:ln>
                <a:noFill/>
              </a:ln>
              <a:solidFill>
                <a:srgbClr val="404040"/>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33637984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fade">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xEl>
                                              <p:pRg st="0" end="0"/>
                                            </p:txEl>
                                          </p:spTgt>
                                        </p:tgtEl>
                                        <p:attrNameLst>
                                          <p:attrName>style.visibility</p:attrName>
                                        </p:attrNameLst>
                                      </p:cBhvr>
                                      <p:to>
                                        <p:strVal val="visible"/>
                                      </p:to>
                                    </p:set>
                                    <p:animEffect transition="in" filter="fade">
                                      <p:cBhvr>
                                        <p:cTn id="17"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11424" y="260648"/>
            <a:ext cx="9829800" cy="576064"/>
          </a:xfrm>
        </p:spPr>
        <p:txBody>
          <a:bodyPr/>
          <a:lstStyle/>
          <a:p>
            <a:pPr algn="ctr"/>
            <a:r>
              <a:rPr lang="fr-FR" b="1" dirty="0" smtClean="0">
                <a:solidFill>
                  <a:schemeClr val="accent1">
                    <a:lumMod val="60000"/>
                    <a:lumOff val="40000"/>
                  </a:schemeClr>
                </a:solidFill>
                <a:latin typeface="Calibri" panose="020F0502020204030204" pitchFamily="34" charset="0"/>
              </a:rPr>
              <a:t>Fluence des éditions La Cigale </a:t>
            </a:r>
            <a:endParaRPr lang="fr-FR" b="1" dirty="0">
              <a:solidFill>
                <a:schemeClr val="accent1">
                  <a:lumMod val="60000"/>
                  <a:lumOff val="40000"/>
                </a:schemeClr>
              </a:solidFill>
              <a:latin typeface="Calibri" panose="020F0502020204030204" pitchFamily="34" charset="0"/>
            </a:endParaRPr>
          </a:p>
        </p:txBody>
      </p:sp>
      <p:pic>
        <p:nvPicPr>
          <p:cNvPr id="3" name="Image 2"/>
          <p:cNvPicPr>
            <a:picLocks noChangeAspect="1"/>
          </p:cNvPicPr>
          <p:nvPr/>
        </p:nvPicPr>
        <p:blipFill>
          <a:blip r:embed="rId3"/>
          <a:stretch>
            <a:fillRect/>
          </a:stretch>
        </p:blipFill>
        <p:spPr>
          <a:xfrm>
            <a:off x="407368" y="1196752"/>
            <a:ext cx="2356494" cy="3312368"/>
          </a:xfrm>
          <a:prstGeom prst="rect">
            <a:avLst/>
          </a:prstGeom>
        </p:spPr>
      </p:pic>
      <p:sp>
        <p:nvSpPr>
          <p:cNvPr id="7" name="ZoneTexte 6"/>
          <p:cNvSpPr txBox="1"/>
          <p:nvPr/>
        </p:nvSpPr>
        <p:spPr>
          <a:xfrm>
            <a:off x="2999656" y="1167444"/>
            <a:ext cx="8784976" cy="501675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smtClean="0">
                <a:ln>
                  <a:noFill/>
                </a:ln>
                <a:solidFill>
                  <a:srgbClr val="404040"/>
                </a:solidFill>
                <a:effectLst/>
                <a:uLnTx/>
                <a:uFillTx/>
                <a:latin typeface="Calibri" panose="020F0502020204030204" pitchFamily="34" charset="0"/>
                <a:ea typeface="+mn-ea"/>
                <a:cs typeface="+mn-cs"/>
              </a:rPr>
              <a:t>Démarche</a:t>
            </a:r>
            <a:r>
              <a:rPr kumimoji="0" lang="fr-FR" sz="2000" b="0" i="0" u="none" strike="noStrike" kern="1200" cap="none" spc="0" normalizeH="0" baseline="0" noProof="0" dirty="0" smtClean="0">
                <a:ln>
                  <a:noFill/>
                </a:ln>
                <a:solidFill>
                  <a:srgbClr val="404040"/>
                </a:solidFill>
                <a:effectLst/>
                <a:uLnTx/>
                <a:uFillTx/>
                <a:latin typeface="Calibri" panose="020F0502020204030204" pitchFamily="34" charset="0"/>
                <a:ea typeface="+mn-ea"/>
                <a:cs typeface="+mn-cs"/>
              </a:rPr>
              <a:t> : Comme pour tout entraînement</a:t>
            </a:r>
            <a:r>
              <a:rPr kumimoji="0" lang="fr-FR" sz="2000" b="1" i="0" u="none" strike="noStrike" kern="1200" cap="none" spc="0" normalizeH="0" baseline="0" noProof="0" dirty="0" smtClean="0">
                <a:ln>
                  <a:noFill/>
                </a:ln>
                <a:solidFill>
                  <a:srgbClr val="404040"/>
                </a:solidFill>
                <a:effectLst/>
                <a:uLnTx/>
                <a:uFillTx/>
                <a:latin typeface="Calibri" panose="020F0502020204030204" pitchFamily="34" charset="0"/>
                <a:ea typeface="+mn-ea"/>
                <a:cs typeface="+mn-cs"/>
              </a:rPr>
              <a:t>, la fréquence et la régularité des séances est un facteur déterminant</a:t>
            </a:r>
            <a:r>
              <a:rPr kumimoji="0" lang="fr-FR" sz="2000" b="0" i="0" u="none" strike="noStrike" kern="1200" cap="none" spc="0" normalizeH="0" baseline="0" noProof="0" dirty="0" smtClean="0">
                <a:ln>
                  <a:noFill/>
                </a:ln>
                <a:solidFill>
                  <a:srgbClr val="404040"/>
                </a:solidFill>
                <a:effectLst/>
                <a:uLnTx/>
                <a:uFillTx/>
                <a:latin typeface="Calibri" panose="020F0502020204030204" pitchFamily="34" charset="0"/>
                <a:ea typeface="+mn-ea"/>
                <a:cs typeface="+mn-cs"/>
              </a:rPr>
              <a:t> pour la réussite de cet apprentissage, particulièrement pour les élèves dont les acquis sont les plus fragiles.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404040"/>
                </a:solidFill>
                <a:effectLst/>
                <a:uLnTx/>
                <a:uFillTx/>
                <a:latin typeface="Calibri" panose="020F0502020204030204" pitchFamily="34" charset="0"/>
                <a:ea typeface="+mn-ea"/>
                <a:cs typeface="+mn-cs"/>
              </a:rPr>
              <a:t> </a:t>
            </a:r>
            <a:r>
              <a:rPr kumimoji="0" lang="fr-FR" sz="2000" b="1" i="0" u="none" strike="noStrike" kern="1200" cap="none" spc="0" normalizeH="0" baseline="0" noProof="0" dirty="0">
                <a:ln>
                  <a:noFill/>
                </a:ln>
                <a:solidFill>
                  <a:srgbClr val="404040"/>
                </a:solidFill>
                <a:effectLst/>
                <a:uLnTx/>
                <a:uFillTx/>
                <a:latin typeface="Calibri" panose="020F0502020204030204" pitchFamily="34" charset="0"/>
                <a:ea typeface="+mn-ea"/>
                <a:cs typeface="+mn-cs"/>
              </a:rPr>
              <a:t>Lectures répétées </a:t>
            </a:r>
            <a:r>
              <a:rPr kumimoji="0" lang="fr-FR" sz="2000" b="1" i="0" u="none" strike="noStrike" kern="1200" cap="none" spc="0" normalizeH="0" baseline="0" noProof="0" dirty="0" smtClean="0">
                <a:ln>
                  <a:noFill/>
                </a:ln>
                <a:solidFill>
                  <a:srgbClr val="404040"/>
                </a:solidFill>
                <a:effectLst/>
                <a:uLnTx/>
                <a:uFillTx/>
                <a:latin typeface="Calibri" panose="020F0502020204030204" pitchFamily="34" charset="0"/>
                <a:ea typeface="+mn-ea"/>
                <a:cs typeface="+mn-cs"/>
              </a:rPr>
              <a:t>et chronométrée d’un </a:t>
            </a:r>
            <a:r>
              <a:rPr kumimoji="0" lang="fr-FR" sz="2000" b="1" i="0" u="none" strike="noStrike" kern="1200" cap="none" spc="0" normalizeH="0" baseline="0" noProof="0" dirty="0">
                <a:ln>
                  <a:noFill/>
                </a:ln>
                <a:solidFill>
                  <a:srgbClr val="404040"/>
                </a:solidFill>
                <a:effectLst/>
                <a:uLnTx/>
                <a:uFillTx/>
                <a:latin typeface="Calibri" panose="020F0502020204030204" pitchFamily="34" charset="0"/>
                <a:ea typeface="+mn-ea"/>
                <a:cs typeface="+mn-cs"/>
              </a:rPr>
              <a:t>même texte au sein d’une séance </a:t>
            </a:r>
            <a:r>
              <a:rPr kumimoji="0" lang="fr-FR" sz="2000" b="0" i="0" u="none" strike="noStrike" kern="1200" cap="none" spc="0" normalizeH="0" baseline="0" noProof="0" dirty="0">
                <a:ln>
                  <a:noFill/>
                </a:ln>
                <a:solidFill>
                  <a:srgbClr val="404040"/>
                </a:solidFill>
                <a:effectLst/>
                <a:uLnTx/>
                <a:uFillTx/>
                <a:latin typeface="Calibri" panose="020F0502020204030204" pitchFamily="34" charset="0"/>
                <a:ea typeface="+mn-ea"/>
                <a:cs typeface="+mn-cs"/>
              </a:rPr>
              <a:t>pour multiplier les rencontres avec les mots et automatiser leur reconnaissance. </a:t>
            </a:r>
            <a:r>
              <a:rPr kumimoji="0" lang="fr-FR" sz="2000" b="1" i="0" u="none" strike="noStrike" kern="1200" cap="none" spc="0" normalizeH="0" baseline="0" noProof="0" dirty="0" smtClean="0">
                <a:ln>
                  <a:noFill/>
                </a:ln>
                <a:solidFill>
                  <a:srgbClr val="404040"/>
                </a:solidFill>
                <a:effectLst/>
                <a:uLnTx/>
                <a:uFillTx/>
                <a:latin typeface="Calibri" panose="020F0502020204030204" pitchFamily="34" charset="0"/>
                <a:ea typeface="+mn-ea"/>
                <a:cs typeface="+mn-cs"/>
              </a:rPr>
              <a:t>Un groupe de 3 à 4 élèves. </a:t>
            </a:r>
            <a:endParaRPr kumimoji="0" lang="fr-FR" sz="2000" b="1" i="0" u="none" strike="noStrike" kern="1200" cap="none" spc="0" normalizeH="0" baseline="0" noProof="0" dirty="0">
              <a:ln>
                <a:noFill/>
              </a:ln>
              <a:solidFill>
                <a:srgbClr val="404040"/>
              </a:solidFill>
              <a:effectLst/>
              <a:uLnTx/>
              <a:uFillTx/>
              <a:latin typeface="Calibri" panose="020F0502020204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000" b="0" i="0" u="none" strike="noStrike" kern="1200" cap="none" spc="0" normalizeH="0" baseline="0" noProof="0" dirty="0" smtClean="0">
              <a:ln>
                <a:noFill/>
              </a:ln>
              <a:solidFill>
                <a:srgbClr val="404040"/>
              </a:solidFill>
              <a:effectLst/>
              <a:uLnTx/>
              <a:uFillTx/>
              <a:latin typeface="Calibri" panose="020F0502020204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smtClean="0">
                <a:ln>
                  <a:noFill/>
                </a:ln>
                <a:solidFill>
                  <a:srgbClr val="404040"/>
                </a:solidFill>
                <a:effectLst/>
                <a:uLnTx/>
                <a:uFillTx/>
                <a:latin typeface="Calibri" panose="020F0502020204030204" pitchFamily="34" charset="0"/>
                <a:ea typeface="+mn-ea"/>
                <a:cs typeface="+mn-cs"/>
              </a:rPr>
              <a:t>Planification : </a:t>
            </a:r>
            <a:r>
              <a:rPr kumimoji="0" lang="fr-FR" sz="2000" b="0" i="0" u="none" strike="noStrike" kern="1200" cap="none" spc="0" normalizeH="0" baseline="0" noProof="0" dirty="0" smtClean="0">
                <a:ln>
                  <a:noFill/>
                </a:ln>
                <a:solidFill>
                  <a:srgbClr val="404040"/>
                </a:solidFill>
                <a:effectLst/>
                <a:uLnTx/>
                <a:uFillTx/>
                <a:latin typeface="Calibri" panose="020F0502020204030204" pitchFamily="34" charset="0"/>
                <a:ea typeface="+mn-ea"/>
                <a:cs typeface="+mn-cs"/>
              </a:rPr>
              <a:t>Un entraînement d’au moins  12 semaines à raison de deux à trois séances par semaine.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smtClean="0">
                <a:ln>
                  <a:noFill/>
                </a:ln>
                <a:solidFill>
                  <a:srgbClr val="404040"/>
                </a:solidFill>
                <a:effectLst/>
                <a:uLnTx/>
                <a:uFillTx/>
                <a:latin typeface="Calibri" panose="020F0502020204030204" pitchFamily="34" charset="0"/>
                <a:ea typeface="+mn-ea"/>
                <a:cs typeface="+mn-cs"/>
              </a:rPr>
              <a:t>Un même texte doit être lu 6 à 8 fois à voix haute par l ’élève. Prévoir 3 à 4 séance sur un même texte</a:t>
            </a:r>
            <a:r>
              <a:rPr kumimoji="0" lang="fr-FR" sz="2000" b="1" i="0" u="none" strike="noStrike" kern="1200" cap="none" spc="0" normalizeH="0" baseline="0" noProof="0" dirty="0" smtClean="0">
                <a:ln>
                  <a:noFill/>
                </a:ln>
                <a:solidFill>
                  <a:srgbClr val="404040"/>
                </a:solidFill>
                <a:effectLst/>
                <a:uLnTx/>
                <a:uFillTx/>
                <a:latin typeface="Calibri" panose="020F050202020403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smtClean="0">
                <a:ln>
                  <a:noFill/>
                </a:ln>
                <a:solidFill>
                  <a:srgbClr val="404040"/>
                </a:solidFill>
                <a:effectLst/>
                <a:uLnTx/>
                <a:uFillTx/>
                <a:latin typeface="Calibri" panose="020F0502020204030204" pitchFamily="34" charset="0"/>
                <a:ea typeface="+mn-ea"/>
                <a:cs typeface="+mn-cs"/>
              </a:rPr>
              <a:t>Au CP , les séances débutent au deuxième trimestre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smtClean="0">
                <a:ln>
                  <a:noFill/>
                </a:ln>
                <a:solidFill>
                  <a:srgbClr val="404040"/>
                </a:solidFill>
                <a:effectLst/>
                <a:uLnTx/>
                <a:uFillTx/>
                <a:latin typeface="Calibri" panose="020F0502020204030204" pitchFamily="34" charset="0"/>
                <a:ea typeface="+mn-ea"/>
                <a:cs typeface="+mn-cs"/>
              </a:rPr>
              <a:t>AU CE1, dès le début de l’année après avoir évalué les élèves et repéré les besoins.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000" b="0" i="0" u="none" strike="noStrike" kern="1200" cap="none" spc="0" normalizeH="0" baseline="0" noProof="0" dirty="0" smtClean="0">
              <a:ln>
                <a:noFill/>
              </a:ln>
              <a:solidFill>
                <a:srgbClr val="404040"/>
              </a:solidFill>
              <a:effectLst/>
              <a:uLnTx/>
              <a:uFillTx/>
              <a:latin typeface="Calibri" panose="020F0502020204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smtClean="0">
                <a:ln>
                  <a:noFill/>
                </a:ln>
                <a:solidFill>
                  <a:srgbClr val="404040"/>
                </a:solidFill>
                <a:effectLst/>
                <a:uLnTx/>
                <a:uFillTx/>
                <a:latin typeface="Calibri" panose="020F0502020204030204" pitchFamily="34" charset="0"/>
                <a:ea typeface="+mn-ea"/>
                <a:cs typeface="+mn-cs"/>
              </a:rPr>
              <a:t>Les séances seront inscrites à l’emploi du temps.  La ritualisation des séances facilite la mise au travail des élèves. </a:t>
            </a:r>
            <a:endParaRPr kumimoji="0" lang="fr-FR" sz="2000" b="0" i="0" u="none" strike="noStrike" kern="1200" cap="none" spc="0" normalizeH="0" baseline="0" noProof="0" dirty="0">
              <a:ln>
                <a:noFill/>
              </a:ln>
              <a:solidFill>
                <a:srgbClr val="404040"/>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14710925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7">
                                            <p:txEl>
                                              <p:pRg st="1" end="1"/>
                                            </p:txEl>
                                          </p:spTgt>
                                        </p:tgtEl>
                                        <p:attrNameLst>
                                          <p:attrName>style.visibility</p:attrName>
                                        </p:attrNameLst>
                                      </p:cBhvr>
                                      <p:to>
                                        <p:strVal val="visible"/>
                                      </p:to>
                                    </p:set>
                                    <p:animEffect transition="in" filter="fade">
                                      <p:cBhvr>
                                        <p:cTn id="10" dur="500"/>
                                        <p:tgtEl>
                                          <p:spTgt spid="7">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7">
                                            <p:txEl>
                                              <p:pRg st="3" end="3"/>
                                            </p:txEl>
                                          </p:spTgt>
                                        </p:tgtEl>
                                        <p:attrNameLst>
                                          <p:attrName>style.visibility</p:attrName>
                                        </p:attrNameLst>
                                      </p:cBhvr>
                                      <p:to>
                                        <p:strVal val="visible"/>
                                      </p:to>
                                    </p:set>
                                    <p:animEffect transition="in" filter="fade">
                                      <p:cBhvr>
                                        <p:cTn id="15" dur="500"/>
                                        <p:tgtEl>
                                          <p:spTgt spid="7">
                                            <p:txEl>
                                              <p:pRg st="3" end="3"/>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7">
                                            <p:txEl>
                                              <p:pRg st="4" end="4"/>
                                            </p:txEl>
                                          </p:spTgt>
                                        </p:tgtEl>
                                        <p:attrNameLst>
                                          <p:attrName>style.visibility</p:attrName>
                                        </p:attrNameLst>
                                      </p:cBhvr>
                                      <p:to>
                                        <p:strVal val="visible"/>
                                      </p:to>
                                    </p:set>
                                    <p:animEffect transition="in" filter="fade">
                                      <p:cBhvr>
                                        <p:cTn id="18" dur="500"/>
                                        <p:tgtEl>
                                          <p:spTgt spid="7">
                                            <p:txEl>
                                              <p:pRg st="4" end="4"/>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7">
                                            <p:txEl>
                                              <p:pRg st="5" end="5"/>
                                            </p:txEl>
                                          </p:spTgt>
                                        </p:tgtEl>
                                        <p:attrNameLst>
                                          <p:attrName>style.visibility</p:attrName>
                                        </p:attrNameLst>
                                      </p:cBhvr>
                                      <p:to>
                                        <p:strVal val="visible"/>
                                      </p:to>
                                    </p:set>
                                    <p:animEffect transition="in" filter="fade">
                                      <p:cBhvr>
                                        <p:cTn id="21" dur="500"/>
                                        <p:tgtEl>
                                          <p:spTgt spid="7">
                                            <p:txEl>
                                              <p:pRg st="5" end="5"/>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7">
                                            <p:txEl>
                                              <p:pRg st="6" end="6"/>
                                            </p:txEl>
                                          </p:spTgt>
                                        </p:tgtEl>
                                        <p:attrNameLst>
                                          <p:attrName>style.visibility</p:attrName>
                                        </p:attrNameLst>
                                      </p:cBhvr>
                                      <p:to>
                                        <p:strVal val="visible"/>
                                      </p:to>
                                    </p:set>
                                    <p:animEffect transition="in" filter="fade">
                                      <p:cBhvr>
                                        <p:cTn id="24" dur="500"/>
                                        <p:tgtEl>
                                          <p:spTgt spid="7">
                                            <p:txEl>
                                              <p:pRg st="6" end="6"/>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7">
                                            <p:txEl>
                                              <p:pRg st="8" end="8"/>
                                            </p:txEl>
                                          </p:spTgt>
                                        </p:tgtEl>
                                        <p:attrNameLst>
                                          <p:attrName>style.visibility</p:attrName>
                                        </p:attrNameLst>
                                      </p:cBhvr>
                                      <p:to>
                                        <p:strVal val="visible"/>
                                      </p:to>
                                    </p:set>
                                    <p:animEffect transition="in" filter="fade">
                                      <p:cBhvr>
                                        <p:cTn id="27" dur="500"/>
                                        <p:tgtEl>
                                          <p:spTgt spid="7">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127448" y="260648"/>
            <a:ext cx="10332640" cy="543594"/>
          </a:xfrm>
        </p:spPr>
        <p:txBody>
          <a:bodyPr>
            <a:normAutofit fontScale="90000"/>
          </a:bodyPr>
          <a:lstStyle/>
          <a:p>
            <a:pPr algn="ctr"/>
            <a:r>
              <a:rPr lang="fr-FR" sz="3600" b="1" dirty="0" smtClean="0">
                <a:solidFill>
                  <a:schemeClr val="accent1">
                    <a:lumMod val="60000"/>
                    <a:lumOff val="40000"/>
                  </a:schemeClr>
                </a:solidFill>
                <a:latin typeface="Calibri" panose="020F0502020204030204" pitchFamily="34" charset="0"/>
              </a:rPr>
              <a:t>Déroulé de la séance , une séance très structurée de 30 min  </a:t>
            </a:r>
            <a:endParaRPr lang="fr-FR" sz="3600" b="1" dirty="0">
              <a:solidFill>
                <a:schemeClr val="accent1">
                  <a:lumMod val="60000"/>
                  <a:lumOff val="40000"/>
                </a:schemeClr>
              </a:solidFill>
              <a:latin typeface="Calibri" panose="020F0502020204030204" pitchFamily="34" charset="0"/>
            </a:endParaRPr>
          </a:p>
        </p:txBody>
      </p:sp>
      <p:sp>
        <p:nvSpPr>
          <p:cNvPr id="4" name="ZoneTexte 3"/>
          <p:cNvSpPr txBox="1"/>
          <p:nvPr/>
        </p:nvSpPr>
        <p:spPr>
          <a:xfrm>
            <a:off x="1343472" y="804242"/>
            <a:ext cx="10514384" cy="6740307"/>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fr-FR" sz="1800" b="1" i="0" u="none" strike="noStrike" kern="1200" cap="none" spc="0" normalizeH="0" baseline="0" noProof="0" dirty="0" smtClean="0">
                <a:ln>
                  <a:noFill/>
                </a:ln>
                <a:solidFill>
                  <a:srgbClr val="404040"/>
                </a:solidFill>
                <a:effectLst/>
                <a:uLnTx/>
                <a:uFillTx/>
                <a:latin typeface="Calibri" panose="020F0502020204030204" pitchFamily="34" charset="0"/>
                <a:ea typeface="+mn-ea"/>
                <a:cs typeface="+mn-cs"/>
              </a:rPr>
              <a:t>Rappeler  les objectifs de la séance. </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fr-FR" sz="1800" b="1" i="0" u="none" strike="noStrike" kern="1200" cap="none" spc="0" normalizeH="0" baseline="0" noProof="0" dirty="0" smtClean="0">
                <a:ln>
                  <a:noFill/>
                </a:ln>
                <a:solidFill>
                  <a:srgbClr val="404040"/>
                </a:solidFill>
                <a:effectLst/>
                <a:uLnTx/>
                <a:uFillTx/>
                <a:latin typeface="Calibri" panose="020F0502020204030204" pitchFamily="34" charset="0"/>
                <a:ea typeface="+mn-ea"/>
                <a:cs typeface="+mn-cs"/>
                <a:hlinkClick r:id="rId3" action="ppaction://hlinkfile"/>
              </a:rPr>
              <a:t>Anticiper les mots difficiles à lire </a:t>
            </a:r>
            <a:r>
              <a:rPr kumimoji="0" lang="fr-FR" sz="1800" b="0" i="0" u="none" strike="noStrike" kern="1200" cap="none" spc="0" normalizeH="0" baseline="0" noProof="0" dirty="0" smtClean="0">
                <a:ln>
                  <a:noFill/>
                </a:ln>
                <a:solidFill>
                  <a:srgbClr val="404040"/>
                </a:solidFill>
                <a:effectLst/>
                <a:uLnTx/>
                <a:uFillTx/>
                <a:latin typeface="Calibri" panose="020F0502020204030204" pitchFamily="34" charset="0"/>
                <a:ea typeface="+mn-ea"/>
                <a:cs typeface="+mn-cs"/>
              </a:rPr>
              <a:t>: L'enseignant débute  </a:t>
            </a:r>
            <a:r>
              <a:rPr kumimoji="0" lang="fr-FR" sz="1800" b="0" i="0" u="none" strike="noStrike" kern="1200" cap="none" spc="0" normalizeH="0" baseline="0" noProof="0" dirty="0">
                <a:ln>
                  <a:noFill/>
                </a:ln>
                <a:solidFill>
                  <a:srgbClr val="404040"/>
                </a:solidFill>
                <a:effectLst/>
                <a:uLnTx/>
                <a:uFillTx/>
                <a:latin typeface="Calibri" panose="020F0502020204030204" pitchFamily="34" charset="0"/>
                <a:ea typeface="+mn-ea"/>
                <a:cs typeface="+mn-cs"/>
              </a:rPr>
              <a:t>la séance par une première lecture du texte, lentement et en </a:t>
            </a:r>
            <a:r>
              <a:rPr kumimoji="0" lang="fr-FR" sz="1800" b="0" i="0" u="none" strike="noStrike" kern="1200" cap="none" spc="0" normalizeH="0" baseline="0" noProof="0" dirty="0" smtClean="0">
                <a:ln>
                  <a:noFill/>
                </a:ln>
                <a:solidFill>
                  <a:srgbClr val="404040"/>
                </a:solidFill>
                <a:effectLst/>
                <a:uLnTx/>
                <a:uFillTx/>
                <a:latin typeface="Calibri" panose="020F0502020204030204" pitchFamily="34" charset="0"/>
                <a:ea typeface="+mn-ea"/>
                <a:cs typeface="+mn-cs"/>
              </a:rPr>
              <a:t>articulant bien  </a:t>
            </a:r>
            <a:r>
              <a:rPr kumimoji="0" lang="fr-FR" sz="1800" b="0" i="0" u="none" strike="noStrike" kern="1200" cap="none" spc="0" normalizeH="0" baseline="0" noProof="0" dirty="0">
                <a:ln>
                  <a:noFill/>
                </a:ln>
                <a:solidFill>
                  <a:srgbClr val="404040"/>
                </a:solidFill>
                <a:effectLst/>
                <a:uLnTx/>
                <a:uFillTx/>
                <a:latin typeface="Calibri" panose="020F0502020204030204" pitchFamily="34" charset="0"/>
                <a:ea typeface="+mn-ea"/>
                <a:cs typeface="+mn-cs"/>
              </a:rPr>
              <a:t>les mots pour que les élèves entendent comment ils se prononcent. </a:t>
            </a:r>
            <a:r>
              <a:rPr kumimoji="0" lang="fr-FR" sz="1800" b="0" i="0" u="none" strike="noStrike" kern="1200" cap="none" spc="0" normalizeH="0" baseline="0" noProof="0" dirty="0" smtClean="0">
                <a:ln>
                  <a:noFill/>
                </a:ln>
                <a:solidFill>
                  <a:srgbClr val="404040"/>
                </a:solidFill>
                <a:effectLst/>
                <a:uLnTx/>
                <a:uFillTx/>
                <a:latin typeface="Calibri" panose="020F0502020204030204" pitchFamily="34" charset="0"/>
                <a:ea typeface="+mn-ea"/>
                <a:cs typeface="+mn-cs"/>
              </a:rPr>
              <a:t>Il revient avec les élèves sur les mots difficiles à décoder. </a:t>
            </a:r>
            <a:r>
              <a:rPr kumimoji="0" lang="fr-FR" sz="1800" b="0" i="0" u="none" strike="noStrike" kern="1200" cap="none" spc="0" normalizeH="0" baseline="0" noProof="0" dirty="0" smtClean="0">
                <a:ln>
                  <a:noFill/>
                </a:ln>
                <a:solidFill>
                  <a:srgbClr val="404040"/>
                </a:solidFill>
                <a:effectLst/>
                <a:uLnTx/>
                <a:uFillTx/>
                <a:latin typeface="Calibri" panose="020F0502020204030204" pitchFamily="34" charset="0"/>
                <a:ea typeface="+mn-ea"/>
                <a:cs typeface="+mn-cs"/>
                <a:hlinkClick r:id="rId4"/>
              </a:rPr>
              <a:t>https</a:t>
            </a:r>
            <a:r>
              <a:rPr kumimoji="0" lang="fr-FR" sz="1800" b="0" i="0" u="none" strike="noStrike" kern="1200" cap="none" spc="0" normalizeH="0" baseline="0" noProof="0" dirty="0">
                <a:ln>
                  <a:noFill/>
                </a:ln>
                <a:solidFill>
                  <a:srgbClr val="404040"/>
                </a:solidFill>
                <a:effectLst/>
                <a:uLnTx/>
                <a:uFillTx/>
                <a:latin typeface="Calibri" panose="020F0502020204030204" pitchFamily="34" charset="0"/>
                <a:ea typeface="+mn-ea"/>
                <a:cs typeface="+mn-cs"/>
                <a:hlinkClick r:id="rId4"/>
              </a:rPr>
              <a:t>://www.editions-cigale.com/videos/anticiper-les-mots-difficiles-a-lire</a:t>
            </a:r>
            <a:r>
              <a:rPr kumimoji="0" lang="fr-FR" sz="1800" b="0" i="0" u="none" strike="noStrike" kern="1200" cap="none" spc="0" normalizeH="0" baseline="0" noProof="0" dirty="0" smtClean="0">
                <a:ln>
                  <a:noFill/>
                </a:ln>
                <a:solidFill>
                  <a:srgbClr val="404040"/>
                </a:solidFill>
                <a:effectLst/>
                <a:uLnTx/>
                <a:uFillTx/>
                <a:latin typeface="Calibri" panose="020F0502020204030204" pitchFamily="34" charset="0"/>
                <a:ea typeface="+mn-ea"/>
                <a:cs typeface="+mn-cs"/>
                <a:hlinkClick r:id="rId4"/>
              </a:rPr>
              <a:t>#</a:t>
            </a:r>
            <a:r>
              <a:rPr kumimoji="0" lang="fr-FR" sz="1800" b="0" i="0" u="none" strike="noStrike" kern="1200" cap="none" spc="0" normalizeH="0" baseline="0" noProof="0" dirty="0">
                <a:ln>
                  <a:noFill/>
                </a:ln>
                <a:solidFill>
                  <a:srgbClr val="404040"/>
                </a:solidFill>
                <a:effectLst/>
                <a:uLnTx/>
                <a:uFillTx/>
                <a:latin typeface="Calibri" panose="020F0502020204030204" pitchFamily="34" charset="0"/>
                <a:ea typeface="+mn-ea"/>
                <a:cs typeface="+mn-cs"/>
              </a:rPr>
              <a:t> </a:t>
            </a:r>
            <a:endParaRPr kumimoji="0" lang="fr-FR" sz="1800" b="0" i="0" u="none" strike="noStrike" kern="1200" cap="none" spc="0" normalizeH="0" baseline="0" noProof="0" dirty="0" smtClean="0">
              <a:ln>
                <a:noFill/>
              </a:ln>
              <a:solidFill>
                <a:srgbClr val="404040"/>
              </a:solidFill>
              <a:effectLst/>
              <a:uLnTx/>
              <a:uFillTx/>
              <a:latin typeface="Calibri" panose="020F0502020204030204" pitchFamily="34" charset="0"/>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mj-lt"/>
              <a:buAutoNum type="arabicPeriod" startAt="3"/>
              <a:tabLst/>
              <a:defRPr/>
            </a:pPr>
            <a:r>
              <a:rPr kumimoji="0" lang="fr-FR" sz="1800" b="1" i="0" u="none" strike="noStrike" kern="1200" cap="none" spc="0" normalizeH="0" baseline="0" noProof="0" dirty="0" smtClean="0">
                <a:ln>
                  <a:noFill/>
                </a:ln>
                <a:solidFill>
                  <a:srgbClr val="404040"/>
                </a:solidFill>
                <a:effectLst/>
                <a:uLnTx/>
                <a:uFillTx/>
                <a:latin typeface="Calibri" panose="020F0502020204030204" pitchFamily="34" charset="0"/>
                <a:ea typeface="+mn-ea"/>
                <a:cs typeface="+mn-cs"/>
                <a:hlinkClick r:id="rId5" action="ppaction://hlinkfile"/>
              </a:rPr>
              <a:t>Expliquer </a:t>
            </a:r>
            <a:r>
              <a:rPr kumimoji="0" lang="fr-FR" sz="1800" b="1" i="0" u="none" strike="noStrike" kern="1200" cap="none" spc="0" normalizeH="0" baseline="0" noProof="0" dirty="0">
                <a:ln>
                  <a:noFill/>
                </a:ln>
                <a:solidFill>
                  <a:srgbClr val="404040"/>
                </a:solidFill>
                <a:effectLst/>
                <a:uLnTx/>
                <a:uFillTx/>
                <a:latin typeface="Calibri" panose="020F0502020204030204" pitchFamily="34" charset="0"/>
                <a:ea typeface="+mn-ea"/>
                <a:cs typeface="+mn-cs"/>
                <a:hlinkClick r:id="rId5" action="ppaction://hlinkfile"/>
              </a:rPr>
              <a:t>le sens des </a:t>
            </a:r>
            <a:r>
              <a:rPr kumimoji="0" lang="fr-FR" sz="1800" b="1" i="0" u="none" strike="noStrike" kern="1200" cap="none" spc="0" normalizeH="0" baseline="0" noProof="0" dirty="0" smtClean="0">
                <a:ln>
                  <a:noFill/>
                </a:ln>
                <a:solidFill>
                  <a:srgbClr val="404040"/>
                </a:solidFill>
                <a:effectLst/>
                <a:uLnTx/>
                <a:uFillTx/>
                <a:latin typeface="Calibri" panose="020F0502020204030204" pitchFamily="34" charset="0"/>
                <a:ea typeface="+mn-ea"/>
                <a:cs typeface="+mn-cs"/>
                <a:hlinkClick r:id="rId5" action="ppaction://hlinkfile"/>
              </a:rPr>
              <a:t>mots, vérifier la compréhension </a:t>
            </a:r>
            <a:r>
              <a:rPr kumimoji="0" lang="fr-FR" sz="1800" b="1" i="0" u="none" strike="noStrike" kern="1200" cap="none" spc="0" normalizeH="0" baseline="0" noProof="0" dirty="0">
                <a:ln>
                  <a:noFill/>
                </a:ln>
                <a:solidFill>
                  <a:srgbClr val="404040"/>
                </a:solidFill>
                <a:effectLst/>
                <a:uLnTx/>
                <a:uFillTx/>
                <a:latin typeface="Calibri" panose="020F0502020204030204" pitchFamily="34" charset="0"/>
                <a:ea typeface="+mn-ea"/>
                <a:cs typeface="+mn-cs"/>
              </a:rPr>
              <a:t>: </a:t>
            </a:r>
            <a:r>
              <a:rPr kumimoji="0" lang="fr-FR" sz="1800" b="0" i="0" u="none" strike="noStrike" kern="1200" cap="none" spc="0" normalizeH="0" baseline="0" noProof="0" dirty="0" smtClean="0">
                <a:ln>
                  <a:noFill/>
                </a:ln>
                <a:solidFill>
                  <a:srgbClr val="404040"/>
                </a:solidFill>
                <a:effectLst/>
                <a:uLnTx/>
                <a:uFillTx/>
                <a:latin typeface="Calibri" panose="020F0502020204030204" pitchFamily="34" charset="0"/>
                <a:ea typeface="+mn-ea"/>
                <a:cs typeface="+mn-cs"/>
              </a:rPr>
              <a:t>l’enseignant lit une deuxième fois le texte avec intonation pour favoriser la compréhension du texte , </a:t>
            </a:r>
            <a:r>
              <a:rPr kumimoji="0" lang="fr-FR" sz="1800" b="0" i="0" u="none" strike="noStrike" kern="1200" cap="none" spc="0" normalizeH="0" baseline="0" noProof="0" dirty="0">
                <a:ln>
                  <a:noFill/>
                </a:ln>
                <a:solidFill>
                  <a:srgbClr val="404040"/>
                </a:solidFill>
                <a:effectLst/>
                <a:uLnTx/>
                <a:uFillTx/>
                <a:latin typeface="Calibri" panose="020F0502020204030204" pitchFamily="34" charset="0"/>
                <a:ea typeface="+mn-ea"/>
                <a:cs typeface="+mn-cs"/>
              </a:rPr>
              <a:t>l'enseignant prend soin de donner le sens des mots qui pourraient faire obstacle à la compréhension du texte en les expliquant dans leur contexte</a:t>
            </a:r>
            <a:r>
              <a:rPr kumimoji="0" lang="fr-FR" sz="1800" b="0" i="0" u="none" strike="noStrike" kern="1200" cap="none" spc="0" normalizeH="0" baseline="0" noProof="0" dirty="0" smtClean="0">
                <a:ln>
                  <a:noFill/>
                </a:ln>
                <a:solidFill>
                  <a:srgbClr val="404040"/>
                </a:solidFill>
                <a:effectLst/>
                <a:uLnTx/>
                <a:uFillTx/>
                <a:latin typeface="Calibri" panose="020F0502020204030204" pitchFamily="34" charset="0"/>
                <a:ea typeface="+mn-ea"/>
                <a:cs typeface="+mn-cs"/>
              </a:rPr>
              <a:t>. Il s’assure rapidement de la compréhension du texte. </a:t>
            </a:r>
            <a:endParaRPr kumimoji="0" lang="fr-FR" sz="1800" b="0" i="0" u="none" strike="noStrike" kern="1200" cap="none" spc="0" normalizeH="0" baseline="0" noProof="0" dirty="0">
              <a:ln>
                <a:noFill/>
              </a:ln>
              <a:solidFill>
                <a:srgbClr val="404040"/>
              </a:solidFill>
              <a:effectLst/>
              <a:uLnTx/>
              <a:uFillTx/>
              <a:latin typeface="Calibri" panose="020F0502020204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smtClean="0">
                <a:ln>
                  <a:noFill/>
                </a:ln>
                <a:solidFill>
                  <a:srgbClr val="404040"/>
                </a:solidFill>
                <a:effectLst/>
                <a:uLnTx/>
                <a:uFillTx/>
                <a:latin typeface="Calibri" panose="020F0502020204030204" pitchFamily="34" charset="0"/>
                <a:ea typeface="+mn-ea"/>
                <a:cs typeface="+mn-cs"/>
              </a:rPr>
              <a:t>       </a:t>
            </a:r>
            <a:r>
              <a:rPr kumimoji="0" lang="fr-FR" sz="1800" b="0" i="0" u="none" strike="noStrike" kern="1200" cap="none" spc="0" normalizeH="0" baseline="0" noProof="0" dirty="0" smtClean="0">
                <a:ln>
                  <a:noFill/>
                </a:ln>
                <a:solidFill>
                  <a:srgbClr val="404040"/>
                </a:solidFill>
                <a:effectLst/>
                <a:uLnTx/>
                <a:uFillTx/>
                <a:latin typeface="Calibri" panose="020F0502020204030204" pitchFamily="34" charset="0"/>
                <a:ea typeface="+mn-ea"/>
                <a:cs typeface="+mn-cs"/>
                <a:hlinkClick r:id="rId6"/>
              </a:rPr>
              <a:t>https</a:t>
            </a:r>
            <a:r>
              <a:rPr kumimoji="0" lang="fr-FR" sz="1800" b="0" i="0" u="none" strike="noStrike" kern="1200" cap="none" spc="0" normalizeH="0" baseline="0" noProof="0" dirty="0">
                <a:ln>
                  <a:noFill/>
                </a:ln>
                <a:solidFill>
                  <a:srgbClr val="404040"/>
                </a:solidFill>
                <a:effectLst/>
                <a:uLnTx/>
                <a:uFillTx/>
                <a:latin typeface="Calibri" panose="020F0502020204030204" pitchFamily="34" charset="0"/>
                <a:ea typeface="+mn-ea"/>
                <a:cs typeface="+mn-cs"/>
                <a:hlinkClick r:id="rId6"/>
              </a:rPr>
              <a:t>://</a:t>
            </a:r>
            <a:r>
              <a:rPr kumimoji="0" lang="fr-FR" sz="1800" b="0" i="0" u="none" strike="noStrike" kern="1200" cap="none" spc="0" normalizeH="0" baseline="0" noProof="0" dirty="0" smtClean="0">
                <a:ln>
                  <a:noFill/>
                </a:ln>
                <a:solidFill>
                  <a:srgbClr val="404040"/>
                </a:solidFill>
                <a:effectLst/>
                <a:uLnTx/>
                <a:uFillTx/>
                <a:latin typeface="Calibri" panose="020F0502020204030204" pitchFamily="34" charset="0"/>
                <a:ea typeface="+mn-ea"/>
                <a:cs typeface="+mn-cs"/>
                <a:hlinkClick r:id="rId6"/>
              </a:rPr>
              <a:t>www.editions-cigale.com/videos/expliquer-le-sens-des-mots</a:t>
            </a:r>
            <a:r>
              <a:rPr kumimoji="0" lang="fr-FR" sz="1800" b="0" i="0" u="none" strike="noStrike" kern="1200" cap="none" spc="0" normalizeH="0" baseline="0" noProof="0" dirty="0" smtClean="0">
                <a:ln>
                  <a:noFill/>
                </a:ln>
                <a:solidFill>
                  <a:srgbClr val="404040"/>
                </a:solidFill>
                <a:effectLst/>
                <a:uLnTx/>
                <a:uFillTx/>
                <a:latin typeface="Calibri" panose="020F0502020204030204" pitchFamily="34" charset="0"/>
                <a:ea typeface="+mn-ea"/>
                <a:cs typeface="+mn-cs"/>
              </a:rPr>
              <a:t> </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startAt="4"/>
              <a:tabLst/>
              <a:defRPr/>
            </a:pPr>
            <a:r>
              <a:rPr kumimoji="0" lang="fr-FR" sz="1800" b="1" i="0" u="none" strike="noStrike" kern="1200" cap="none" spc="0" normalizeH="0" baseline="0" noProof="0" dirty="0" smtClean="0">
                <a:ln>
                  <a:noFill/>
                </a:ln>
                <a:solidFill>
                  <a:srgbClr val="404040"/>
                </a:solidFill>
                <a:effectLst/>
                <a:uLnTx/>
                <a:uFillTx/>
                <a:latin typeface="Calibri" panose="020F0502020204030204" pitchFamily="34" charset="0"/>
                <a:ea typeface="+mn-ea"/>
                <a:cs typeface="+mn-cs"/>
              </a:rPr>
              <a:t> </a:t>
            </a:r>
            <a:r>
              <a:rPr kumimoji="0" lang="fr-FR" sz="1800" b="1" i="0" u="none" strike="noStrike" kern="1200" cap="none" spc="0" normalizeH="0" baseline="0" noProof="0" dirty="0" smtClean="0">
                <a:ln>
                  <a:noFill/>
                </a:ln>
                <a:solidFill>
                  <a:srgbClr val="404040"/>
                </a:solidFill>
                <a:effectLst/>
                <a:uLnTx/>
                <a:uFillTx/>
                <a:latin typeface="Calibri" panose="020F0502020204030204" pitchFamily="34" charset="0"/>
                <a:ea typeface="+mn-ea"/>
                <a:cs typeface="+mn-cs"/>
                <a:hlinkClick r:id="rId7" action="ppaction://hlinkfile"/>
              </a:rPr>
              <a:t>Revenir </a:t>
            </a:r>
            <a:r>
              <a:rPr kumimoji="0" lang="fr-FR" sz="1800" b="1" i="0" u="none" strike="noStrike" kern="1200" cap="none" spc="0" normalizeH="0" baseline="0" noProof="0" dirty="0">
                <a:ln>
                  <a:noFill/>
                </a:ln>
                <a:solidFill>
                  <a:srgbClr val="404040"/>
                </a:solidFill>
                <a:effectLst/>
                <a:uLnTx/>
                <a:uFillTx/>
                <a:latin typeface="Calibri" panose="020F0502020204030204" pitchFamily="34" charset="0"/>
                <a:ea typeface="+mn-ea"/>
                <a:cs typeface="+mn-cs"/>
                <a:hlinkClick r:id="rId7" action="ppaction://hlinkfile"/>
              </a:rPr>
              <a:t>sur les erreurs à l’issue des lectures individuelles des </a:t>
            </a:r>
            <a:r>
              <a:rPr kumimoji="0" lang="fr-FR" sz="1800" b="1" i="0" u="none" strike="noStrike" kern="1200" cap="none" spc="0" normalizeH="0" baseline="0" noProof="0" dirty="0" smtClean="0">
                <a:ln>
                  <a:noFill/>
                </a:ln>
                <a:solidFill>
                  <a:srgbClr val="404040"/>
                </a:solidFill>
                <a:effectLst/>
                <a:uLnTx/>
                <a:uFillTx/>
                <a:latin typeface="Calibri" panose="020F0502020204030204" pitchFamily="34" charset="0"/>
                <a:ea typeface="+mn-ea"/>
                <a:cs typeface="+mn-cs"/>
                <a:hlinkClick r:id="rId7" action="ppaction://hlinkfile"/>
              </a:rPr>
              <a:t>élèves </a:t>
            </a:r>
            <a:r>
              <a:rPr kumimoji="0" lang="fr-FR" sz="1800" b="0" i="0" u="none" strike="noStrike" kern="1200" cap="none" spc="0" normalizeH="0" baseline="0" noProof="0" dirty="0" smtClean="0">
                <a:ln>
                  <a:noFill/>
                </a:ln>
                <a:solidFill>
                  <a:srgbClr val="404040"/>
                </a:solidFill>
                <a:effectLst/>
                <a:uLnTx/>
                <a:uFillTx/>
                <a:latin typeface="Calibri" panose="020F0502020204030204" pitchFamily="34" charset="0"/>
                <a:ea typeface="+mn-ea"/>
                <a:cs typeface="+mn-cs"/>
              </a:rPr>
              <a:t>: </a:t>
            </a:r>
            <a:r>
              <a:rPr kumimoji="0" lang="fr-FR" sz="1800" b="0" i="0" u="none" strike="noStrike" kern="1200" cap="none" spc="0" normalizeH="0" baseline="0" noProof="0" dirty="0">
                <a:ln>
                  <a:noFill/>
                </a:ln>
                <a:solidFill>
                  <a:srgbClr val="404040"/>
                </a:solidFill>
                <a:effectLst/>
                <a:uLnTx/>
                <a:uFillTx/>
                <a:latin typeface="Calibri" panose="020F0502020204030204" pitchFamily="34" charset="0"/>
                <a:ea typeface="+mn-ea"/>
                <a:cs typeface="+mn-cs"/>
              </a:rPr>
              <a:t>A l'issue de chaque lecture par un élève, </a:t>
            </a:r>
            <a:r>
              <a:rPr kumimoji="0" lang="fr-FR" sz="1800" b="0" i="0" u="none" strike="noStrike" kern="1200" cap="none" spc="0" normalizeH="0" baseline="0" noProof="0" dirty="0" smtClean="0">
                <a:ln>
                  <a:noFill/>
                </a:ln>
                <a:solidFill>
                  <a:srgbClr val="404040"/>
                </a:solidFill>
                <a:effectLst/>
                <a:uLnTx/>
                <a:uFillTx/>
                <a:latin typeface="Calibri" panose="020F0502020204030204" pitchFamily="34" charset="0"/>
                <a:ea typeface="+mn-ea"/>
                <a:cs typeface="+mn-cs"/>
              </a:rPr>
              <a:t>l'enseignant reprend </a:t>
            </a:r>
            <a:r>
              <a:rPr kumimoji="0" lang="fr-FR" sz="1800" b="0" i="0" u="none" strike="noStrike" kern="1200" cap="none" spc="0" normalizeH="0" baseline="0" noProof="0" dirty="0">
                <a:ln>
                  <a:noFill/>
                </a:ln>
                <a:solidFill>
                  <a:srgbClr val="404040"/>
                </a:solidFill>
                <a:effectLst/>
                <a:uLnTx/>
                <a:uFillTx/>
                <a:latin typeface="Calibri" panose="020F0502020204030204" pitchFamily="34" charset="0"/>
                <a:ea typeface="+mn-ea"/>
                <a:cs typeface="+mn-cs"/>
              </a:rPr>
              <a:t>les </a:t>
            </a:r>
            <a:r>
              <a:rPr kumimoji="0" lang="fr-FR" sz="1800" b="0" i="0" u="none" strike="noStrike" kern="1200" cap="none" spc="0" normalizeH="0" baseline="0" noProof="0" dirty="0" smtClean="0">
                <a:ln>
                  <a:noFill/>
                </a:ln>
                <a:solidFill>
                  <a:srgbClr val="404040"/>
                </a:solidFill>
                <a:effectLst/>
                <a:uLnTx/>
                <a:uFillTx/>
                <a:latin typeface="Calibri" panose="020F0502020204030204" pitchFamily="34" charset="0"/>
                <a:ea typeface="+mn-ea"/>
                <a:cs typeface="+mn-cs"/>
              </a:rPr>
              <a:t>oublis, les erreurs d'identification, qu’il a notés, décompose </a:t>
            </a:r>
            <a:r>
              <a:rPr kumimoji="0" lang="fr-FR" sz="1800" b="0" i="0" u="none" strike="noStrike" kern="1200" cap="none" spc="0" normalizeH="0" baseline="0" noProof="0" dirty="0">
                <a:ln>
                  <a:noFill/>
                </a:ln>
                <a:solidFill>
                  <a:srgbClr val="404040"/>
                </a:solidFill>
                <a:effectLst/>
                <a:uLnTx/>
                <a:uFillTx/>
                <a:latin typeface="Calibri" panose="020F0502020204030204" pitchFamily="34" charset="0"/>
                <a:ea typeface="+mn-ea"/>
                <a:cs typeface="+mn-cs"/>
              </a:rPr>
              <a:t>les mots et les fait relire pour améliorer la fluence de la prochaine lecture</a:t>
            </a:r>
            <a:r>
              <a:rPr kumimoji="0" lang="fr-FR" sz="1800" b="0" i="0" u="none" strike="noStrike" kern="1200" cap="none" spc="0" normalizeH="0" baseline="0" noProof="0" dirty="0" smtClean="0">
                <a:ln>
                  <a:noFill/>
                </a:ln>
                <a:solidFill>
                  <a:srgbClr val="404040"/>
                </a:solidFill>
                <a:effectLst/>
                <a:uLnTx/>
                <a:uFillTx/>
                <a:latin typeface="Calibri" panose="020F0502020204030204" pitchFamily="34" charset="0"/>
                <a:ea typeface="+mn-ea"/>
                <a:cs typeface="+mn-cs"/>
              </a:rPr>
              <a:t>.</a:t>
            </a:r>
            <a:r>
              <a:rPr kumimoji="0" lang="fr-FR" sz="1800" b="0" i="0" u="none" strike="noStrike" kern="1200" cap="none" spc="0" normalizeH="0" baseline="0" noProof="0" dirty="0">
                <a:ln>
                  <a:noFill/>
                </a:ln>
                <a:solidFill>
                  <a:srgbClr val="404040"/>
                </a:solidFill>
                <a:effectLst/>
                <a:uLnTx/>
                <a:uFillTx/>
                <a:latin typeface="Calibri" panose="020F0502020204030204" pitchFamily="34" charset="0"/>
                <a:ea typeface="+mn-ea"/>
                <a:cs typeface="+mn-cs"/>
              </a:rPr>
              <a:t> </a:t>
            </a:r>
            <a:r>
              <a:rPr kumimoji="0" lang="fr-FR" sz="1800" b="0" i="0" u="none" strike="noStrike" kern="1200" cap="none" spc="0" normalizeH="0" baseline="0" noProof="0" dirty="0" smtClean="0">
                <a:ln>
                  <a:noFill/>
                </a:ln>
                <a:solidFill>
                  <a:srgbClr val="404040"/>
                </a:solidFill>
                <a:effectLst/>
                <a:uLnTx/>
                <a:uFillTx/>
                <a:latin typeface="Calibri" panose="020F0502020204030204" pitchFamily="34" charset="0"/>
                <a:ea typeface="+mn-ea"/>
                <a:cs typeface="+mn-cs"/>
              </a:rPr>
              <a:t>Il s’appuie </a:t>
            </a:r>
            <a:r>
              <a:rPr kumimoji="0" lang="fr-FR" sz="1800" b="0" i="0" u="none" strike="noStrike" kern="1200" cap="none" spc="0" normalizeH="0" baseline="0" noProof="0" dirty="0">
                <a:ln>
                  <a:noFill/>
                </a:ln>
                <a:solidFill>
                  <a:srgbClr val="404040"/>
                </a:solidFill>
                <a:effectLst/>
                <a:uLnTx/>
                <a:uFillTx/>
                <a:latin typeface="Calibri" panose="020F0502020204030204" pitchFamily="34" charset="0"/>
                <a:ea typeface="+mn-ea"/>
                <a:cs typeface="+mn-cs"/>
              </a:rPr>
              <a:t>sur les autres élèves qui ont suivi la lecture de leur </a:t>
            </a:r>
            <a:r>
              <a:rPr kumimoji="0" lang="fr-FR" sz="1800" b="0" i="0" u="none" strike="noStrike" kern="1200" cap="none" spc="0" normalizeH="0" baseline="0" noProof="0" dirty="0" smtClean="0">
                <a:ln>
                  <a:noFill/>
                </a:ln>
                <a:solidFill>
                  <a:srgbClr val="404040"/>
                </a:solidFill>
                <a:effectLst/>
                <a:uLnTx/>
                <a:uFillTx/>
                <a:latin typeface="Calibri" panose="020F0502020204030204" pitchFamily="34" charset="0"/>
                <a:ea typeface="+mn-ea"/>
                <a:cs typeface="+mn-cs"/>
              </a:rPr>
              <a:t>camarade. </a:t>
            </a:r>
            <a:r>
              <a:rPr kumimoji="0" lang="fr-FR" sz="1800" b="1" i="0" u="none" strike="noStrike" kern="1200" cap="none" spc="0" normalizeH="0" baseline="0" noProof="0" dirty="0" smtClean="0">
                <a:ln>
                  <a:noFill/>
                </a:ln>
                <a:solidFill>
                  <a:srgbClr val="404040"/>
                </a:solidFill>
                <a:effectLst/>
                <a:uLnTx/>
                <a:uFillTx/>
                <a:latin typeface="Calibri" panose="020F0502020204030204" pitchFamily="34" charset="0"/>
                <a:ea typeface="+mn-ea"/>
                <a:cs typeface="+mn-cs"/>
              </a:rPr>
              <a:t>Ces </a:t>
            </a:r>
            <a:r>
              <a:rPr kumimoji="0" lang="fr-FR" sz="1800" b="1" i="0" u="none" strike="noStrike" kern="1200" cap="none" spc="0" normalizeH="0" baseline="0" noProof="0" dirty="0">
                <a:ln>
                  <a:noFill/>
                </a:ln>
                <a:solidFill>
                  <a:srgbClr val="404040"/>
                </a:solidFill>
                <a:effectLst/>
                <a:uLnTx/>
                <a:uFillTx/>
                <a:latin typeface="Calibri" panose="020F0502020204030204" pitchFamily="34" charset="0"/>
                <a:ea typeface="+mn-ea"/>
                <a:cs typeface="+mn-cs"/>
              </a:rPr>
              <a:t>temps d’explicitation permettent à l'élève et à ses camarades de progresser en anticipant les difficultés en vue des prochaines lectures</a:t>
            </a:r>
            <a:r>
              <a:rPr kumimoji="0" lang="fr-FR" sz="1800" b="0" i="0" u="none" strike="noStrike" kern="1200" cap="none" spc="0" normalizeH="0" baseline="0" noProof="0" dirty="0">
                <a:ln>
                  <a:noFill/>
                </a:ln>
                <a:solidFill>
                  <a:srgbClr val="404040"/>
                </a:solidFill>
                <a:effectLst/>
                <a:uLnTx/>
                <a:uFillTx/>
                <a:latin typeface="Calibri" panose="020F0502020204030204" pitchFamily="34" charset="0"/>
                <a:ea typeface="+mn-ea"/>
                <a:cs typeface="+mn-cs"/>
              </a:rPr>
              <a:t>. </a:t>
            </a:r>
            <a:r>
              <a:rPr kumimoji="0" lang="fr-FR" sz="1800" b="0" i="0" u="none" strike="noStrike" kern="1200" cap="none" spc="0" normalizeH="0" baseline="0" noProof="0" dirty="0" smtClean="0">
                <a:ln>
                  <a:noFill/>
                </a:ln>
                <a:solidFill>
                  <a:srgbClr val="404040"/>
                </a:solidFill>
                <a:effectLst/>
                <a:uLnTx/>
                <a:uFillTx/>
                <a:latin typeface="Calibri" panose="020F0502020204030204" pitchFamily="34" charset="0"/>
                <a:ea typeface="+mn-ea"/>
                <a:cs typeface="+mn-cs"/>
              </a:rPr>
              <a:t>Le texte est lu une deuxième fois par chaque élève.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404040"/>
                </a:solidFill>
                <a:effectLst/>
                <a:uLnTx/>
                <a:uFillTx/>
                <a:latin typeface="Calibri" panose="020F0502020204030204" pitchFamily="34" charset="0"/>
                <a:ea typeface="+mn-ea"/>
                <a:cs typeface="+mn-cs"/>
              </a:rPr>
              <a:t> </a:t>
            </a:r>
            <a:r>
              <a:rPr kumimoji="0" lang="fr-FR" sz="1800" b="0" i="0" u="none" strike="noStrike" kern="1200" cap="none" spc="0" normalizeH="0" baseline="0" noProof="0" dirty="0" smtClean="0">
                <a:ln>
                  <a:noFill/>
                </a:ln>
                <a:solidFill>
                  <a:srgbClr val="404040"/>
                </a:solidFill>
                <a:effectLst/>
                <a:uLnTx/>
                <a:uFillTx/>
                <a:latin typeface="Calibri" panose="020F0502020204030204" pitchFamily="34" charset="0"/>
                <a:ea typeface="+mn-ea"/>
                <a:cs typeface="+mn-cs"/>
              </a:rPr>
              <a:t>      </a:t>
            </a:r>
            <a:r>
              <a:rPr kumimoji="0" lang="fr-FR" sz="1800" b="0" i="0" u="none" strike="noStrike" kern="1200" cap="none" spc="0" normalizeH="0" baseline="0" noProof="0" dirty="0" smtClean="0">
                <a:ln>
                  <a:noFill/>
                </a:ln>
                <a:solidFill>
                  <a:srgbClr val="404040"/>
                </a:solidFill>
                <a:effectLst/>
                <a:uLnTx/>
                <a:uFillTx/>
                <a:latin typeface="Calibri" panose="020F0502020204030204" pitchFamily="34" charset="0"/>
                <a:ea typeface="+mn-ea"/>
                <a:cs typeface="+mn-cs"/>
                <a:hlinkClick r:id="rId8"/>
              </a:rPr>
              <a:t>https</a:t>
            </a:r>
            <a:r>
              <a:rPr kumimoji="0" lang="fr-FR" sz="1800" b="0" i="0" u="none" strike="noStrike" kern="1200" cap="none" spc="0" normalizeH="0" baseline="0" noProof="0" dirty="0">
                <a:ln>
                  <a:noFill/>
                </a:ln>
                <a:solidFill>
                  <a:srgbClr val="404040"/>
                </a:solidFill>
                <a:effectLst/>
                <a:uLnTx/>
                <a:uFillTx/>
                <a:latin typeface="Calibri" panose="020F0502020204030204" pitchFamily="34" charset="0"/>
                <a:ea typeface="+mn-ea"/>
                <a:cs typeface="+mn-cs"/>
                <a:hlinkClick r:id="rId8"/>
              </a:rPr>
              <a:t>://</a:t>
            </a:r>
            <a:r>
              <a:rPr kumimoji="0" lang="fr-FR" sz="1800" b="0" i="0" u="none" strike="noStrike" kern="1200" cap="none" spc="0" normalizeH="0" baseline="0" noProof="0" dirty="0" smtClean="0">
                <a:ln>
                  <a:noFill/>
                </a:ln>
                <a:solidFill>
                  <a:srgbClr val="404040"/>
                </a:solidFill>
                <a:effectLst/>
                <a:uLnTx/>
                <a:uFillTx/>
                <a:latin typeface="Calibri" panose="020F0502020204030204" pitchFamily="34" charset="0"/>
                <a:ea typeface="+mn-ea"/>
                <a:cs typeface="+mn-cs"/>
                <a:hlinkClick r:id="rId8"/>
              </a:rPr>
              <a:t>www.editions-cigale.com/videos/revenir-sur-les-erreurs-de-decodage</a:t>
            </a:r>
            <a:r>
              <a:rPr kumimoji="0" lang="fr-FR" sz="1800" b="0" i="0" u="none" strike="noStrike" kern="1200" cap="none" spc="0" normalizeH="0" baseline="0" noProof="0" dirty="0" smtClean="0">
                <a:ln>
                  <a:noFill/>
                </a:ln>
                <a:solidFill>
                  <a:srgbClr val="404040"/>
                </a:solidFill>
                <a:effectLst/>
                <a:uLnTx/>
                <a:uFillTx/>
                <a:latin typeface="Calibri" panose="020F0502020204030204" pitchFamily="34" charset="0"/>
                <a:ea typeface="+mn-ea"/>
                <a:cs typeface="+mn-cs"/>
              </a:rPr>
              <a:t> </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startAt="5"/>
              <a:tabLst/>
              <a:defRPr/>
            </a:pPr>
            <a:r>
              <a:rPr kumimoji="0" lang="fr-FR" sz="1800" b="1" i="0" u="none" strike="noStrike" kern="1200" cap="none" spc="0" normalizeH="0" baseline="0" noProof="0" dirty="0" smtClean="0">
                <a:ln>
                  <a:noFill/>
                </a:ln>
                <a:solidFill>
                  <a:srgbClr val="404040"/>
                </a:solidFill>
                <a:effectLst/>
                <a:uLnTx/>
                <a:uFillTx/>
                <a:latin typeface="Calibri" panose="020F0502020204030204" pitchFamily="34" charset="0"/>
                <a:ea typeface="+mn-ea"/>
                <a:cs typeface="+mn-cs"/>
                <a:hlinkClick r:id="rId9" action="ppaction://hlinkfile"/>
              </a:rPr>
              <a:t>Mesurer les progrès </a:t>
            </a:r>
            <a:r>
              <a:rPr kumimoji="0" lang="fr-FR" sz="1800" b="1" i="0" u="none" strike="noStrike" kern="1200" cap="none" spc="0" normalizeH="0" baseline="0" noProof="0" dirty="0" smtClean="0">
                <a:ln>
                  <a:noFill/>
                </a:ln>
                <a:solidFill>
                  <a:srgbClr val="404040"/>
                </a:solidFill>
                <a:effectLst/>
                <a:uLnTx/>
                <a:uFillTx/>
                <a:latin typeface="Calibri" panose="020F0502020204030204" pitchFamily="34" charset="0"/>
                <a:ea typeface="+mn-ea"/>
                <a:cs typeface="+mn-cs"/>
              </a:rPr>
              <a:t>: </a:t>
            </a:r>
            <a:r>
              <a:rPr kumimoji="0" lang="fr-FR" sz="1800" b="0" i="0" u="none" strike="noStrike" kern="1200" cap="none" spc="0" normalizeH="0" baseline="0" noProof="0" dirty="0">
                <a:ln>
                  <a:noFill/>
                </a:ln>
                <a:solidFill>
                  <a:srgbClr val="404040"/>
                </a:solidFill>
                <a:effectLst/>
                <a:uLnTx/>
                <a:uFillTx/>
                <a:latin typeface="Arial" panose="020B0604020202020204"/>
                <a:ea typeface="+mn-ea"/>
                <a:cs typeface="+mn-cs"/>
              </a:rPr>
              <a:t>En fin de séance, </a:t>
            </a:r>
            <a:r>
              <a:rPr kumimoji="0" lang="fr-FR" sz="1800" b="0" i="0" u="none" strike="noStrike" kern="1200" cap="none" spc="0" normalizeH="0" baseline="0" noProof="0" dirty="0" smtClean="0">
                <a:ln>
                  <a:noFill/>
                </a:ln>
                <a:solidFill>
                  <a:srgbClr val="404040"/>
                </a:solidFill>
                <a:effectLst/>
                <a:uLnTx/>
                <a:uFillTx/>
                <a:latin typeface="Arial" panose="020B0604020202020204"/>
                <a:ea typeface="+mn-ea"/>
                <a:cs typeface="+mn-cs"/>
              </a:rPr>
              <a:t>l’enseignant calcule le score de chaque élève et le note sur un graphique. Il encourage </a:t>
            </a:r>
            <a:r>
              <a:rPr kumimoji="0" lang="fr-FR" sz="1800" b="0" i="0" u="none" strike="noStrike" kern="1200" cap="none" spc="0" normalizeH="0" baseline="0" noProof="0" dirty="0">
                <a:ln>
                  <a:noFill/>
                </a:ln>
                <a:solidFill>
                  <a:srgbClr val="404040"/>
                </a:solidFill>
                <a:effectLst/>
                <a:uLnTx/>
                <a:uFillTx/>
                <a:latin typeface="Arial" panose="020B0604020202020204"/>
                <a:ea typeface="+mn-ea"/>
                <a:cs typeface="+mn-cs"/>
              </a:rPr>
              <a:t>et commente les </a:t>
            </a:r>
            <a:r>
              <a:rPr kumimoji="0" lang="fr-FR" sz="1800" b="0" i="0" u="none" strike="noStrike" kern="1200" cap="none" spc="0" normalizeH="0" baseline="0" noProof="0" dirty="0" smtClean="0">
                <a:ln>
                  <a:noFill/>
                </a:ln>
                <a:solidFill>
                  <a:srgbClr val="404040"/>
                </a:solidFill>
                <a:effectLst/>
                <a:uLnTx/>
                <a:uFillTx/>
                <a:latin typeface="Arial" panose="020B0604020202020204"/>
                <a:ea typeface="+mn-ea"/>
                <a:cs typeface="+mn-cs"/>
              </a:rPr>
              <a:t>progrès </a:t>
            </a:r>
            <a:r>
              <a:rPr kumimoji="0" lang="fr-FR" sz="1800" b="0" i="0" u="none" strike="noStrike" kern="1200" cap="none" spc="0" normalizeH="0" baseline="0" noProof="0" dirty="0">
                <a:ln>
                  <a:noFill/>
                </a:ln>
                <a:solidFill>
                  <a:srgbClr val="404040"/>
                </a:solidFill>
                <a:effectLst/>
                <a:uLnTx/>
                <a:uFillTx/>
                <a:latin typeface="Arial" panose="020B0604020202020204"/>
                <a:ea typeface="+mn-ea"/>
                <a:cs typeface="+mn-cs"/>
              </a:rPr>
              <a:t>de chaque élève en lui permettant de visualiser facilement sa progression au fur et à mesure des lectures.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smtClean="0">
                <a:ln>
                  <a:noFill/>
                </a:ln>
                <a:solidFill>
                  <a:srgbClr val="404040"/>
                </a:solidFill>
                <a:effectLst/>
                <a:uLnTx/>
                <a:uFillTx/>
                <a:latin typeface="Arial" panose="020B0604020202020204"/>
                <a:ea typeface="+mn-ea"/>
                <a:cs typeface="+mn-cs"/>
              </a:rPr>
              <a:t>      </a:t>
            </a:r>
            <a:r>
              <a:rPr kumimoji="0" lang="fr-FR" sz="1800" b="0" i="0" u="none" strike="noStrike" kern="1200" cap="none" spc="0" normalizeH="0" baseline="0" noProof="0" dirty="0" smtClean="0">
                <a:ln>
                  <a:noFill/>
                </a:ln>
                <a:solidFill>
                  <a:srgbClr val="404040"/>
                </a:solidFill>
                <a:effectLst/>
                <a:uLnTx/>
                <a:uFillTx/>
                <a:latin typeface="Arial" panose="020B0604020202020204"/>
                <a:ea typeface="+mn-ea"/>
                <a:cs typeface="+mn-cs"/>
                <a:hlinkClick r:id="rId10"/>
              </a:rPr>
              <a:t>https</a:t>
            </a:r>
            <a:r>
              <a:rPr kumimoji="0" lang="fr-FR" sz="1800" b="0" i="0" u="none" strike="noStrike" kern="1200" cap="none" spc="0" normalizeH="0" baseline="0" noProof="0" dirty="0">
                <a:ln>
                  <a:noFill/>
                </a:ln>
                <a:solidFill>
                  <a:srgbClr val="404040"/>
                </a:solidFill>
                <a:effectLst/>
                <a:uLnTx/>
                <a:uFillTx/>
                <a:latin typeface="Arial" panose="020B0604020202020204"/>
                <a:ea typeface="+mn-ea"/>
                <a:cs typeface="+mn-cs"/>
                <a:hlinkClick r:id="rId10"/>
              </a:rPr>
              <a:t>://</a:t>
            </a:r>
            <a:r>
              <a:rPr kumimoji="0" lang="fr-FR" sz="1800" b="0" i="0" u="none" strike="noStrike" kern="1200" cap="none" spc="0" normalizeH="0" baseline="0" noProof="0" dirty="0" smtClean="0">
                <a:ln>
                  <a:noFill/>
                </a:ln>
                <a:solidFill>
                  <a:srgbClr val="404040"/>
                </a:solidFill>
                <a:effectLst/>
                <a:uLnTx/>
                <a:uFillTx/>
                <a:latin typeface="Arial" panose="020B0604020202020204"/>
                <a:ea typeface="+mn-ea"/>
                <a:cs typeface="+mn-cs"/>
                <a:hlinkClick r:id="rId10"/>
              </a:rPr>
              <a:t>www.editions-cigale.com/videos/mesurer-les-progres</a:t>
            </a:r>
            <a:r>
              <a:rPr kumimoji="0" lang="fr-FR" sz="1800" b="0" i="0" u="none" strike="noStrike" kern="1200" cap="none" spc="0" normalizeH="0" baseline="0" noProof="0" dirty="0" smtClean="0">
                <a:ln>
                  <a:noFill/>
                </a:ln>
                <a:solidFill>
                  <a:srgbClr val="404040"/>
                </a:solidFill>
                <a:effectLst/>
                <a:uLnTx/>
                <a:uFillTx/>
                <a:latin typeface="Arial" panose="020B0604020202020204"/>
                <a:ea typeface="+mn-ea"/>
                <a:cs typeface="+mn-cs"/>
              </a:rPr>
              <a:t> </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startAt="5"/>
              <a:tabLst/>
              <a:defRPr/>
            </a:pPr>
            <a:endParaRPr kumimoji="0" lang="fr-FR" sz="1800" b="0" i="0" u="none" strike="noStrike" kern="1200" cap="none" spc="0" normalizeH="0" baseline="0" noProof="0" dirty="0">
              <a:ln>
                <a:noFill/>
              </a:ln>
              <a:solidFill>
                <a:srgbClr val="404040"/>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404040"/>
                </a:solidFill>
                <a:effectLst/>
                <a:uLnTx/>
                <a:uFillTx/>
                <a:latin typeface="Arial" panose="020B0604020202020204"/>
                <a:ea typeface="+mn-ea"/>
                <a:cs typeface="+mn-cs"/>
              </a:rPr>
              <a:t/>
            </a:r>
            <a:br>
              <a:rPr kumimoji="0" lang="fr-FR" sz="1800" b="0" i="0" u="none" strike="noStrike" kern="1200" cap="none" spc="0" normalizeH="0" baseline="0" noProof="0" dirty="0">
                <a:ln>
                  <a:noFill/>
                </a:ln>
                <a:solidFill>
                  <a:srgbClr val="404040"/>
                </a:solidFill>
                <a:effectLst/>
                <a:uLnTx/>
                <a:uFillTx/>
                <a:latin typeface="Arial" panose="020B0604020202020204"/>
                <a:ea typeface="+mn-ea"/>
                <a:cs typeface="+mn-cs"/>
              </a:rPr>
            </a:br>
            <a:endParaRPr kumimoji="0" lang="fr-FR" sz="1800" b="1" i="0" u="none" strike="noStrike" kern="1200" cap="none" spc="0" normalizeH="0" baseline="0" noProof="0" dirty="0">
              <a:ln>
                <a:noFill/>
              </a:ln>
              <a:solidFill>
                <a:srgbClr val="404040"/>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41606785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4" end="4"/>
                                            </p:txEl>
                                          </p:spTgt>
                                        </p:tgtEl>
                                        <p:attrNameLst>
                                          <p:attrName>style.visibility</p:attrName>
                                        </p:attrNameLst>
                                      </p:cBhvr>
                                      <p:to>
                                        <p:strVal val="visible"/>
                                      </p:to>
                                    </p:set>
                                    <p:animEffect transition="in" filter="fade">
                                      <p:cBhvr>
                                        <p:cTn id="22" dur="500"/>
                                        <p:tgtEl>
                                          <p:spTgt spid="4">
                                            <p:txEl>
                                              <p:pRg st="4" end="4"/>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4">
                                            <p:txEl>
                                              <p:pRg st="5" end="5"/>
                                            </p:txEl>
                                          </p:spTgt>
                                        </p:tgtEl>
                                        <p:attrNameLst>
                                          <p:attrName>style.visibility</p:attrName>
                                        </p:attrNameLst>
                                      </p:cBhvr>
                                      <p:to>
                                        <p:strVal val="visible"/>
                                      </p:to>
                                    </p:set>
                                    <p:animEffect transition="in" filter="fade">
                                      <p:cBhvr>
                                        <p:cTn id="25" dur="500"/>
                                        <p:tgtEl>
                                          <p:spTgt spid="4">
                                            <p:txEl>
                                              <p:pRg st="5" end="5"/>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4">
                                            <p:txEl>
                                              <p:pRg st="6" end="6"/>
                                            </p:txEl>
                                          </p:spTgt>
                                        </p:tgtEl>
                                        <p:attrNameLst>
                                          <p:attrName>style.visibility</p:attrName>
                                        </p:attrNameLst>
                                      </p:cBhvr>
                                      <p:to>
                                        <p:strVal val="visible"/>
                                      </p:to>
                                    </p:set>
                                    <p:animEffect transition="in" filter="fade">
                                      <p:cBhvr>
                                        <p:cTn id="30" dur="500"/>
                                        <p:tgtEl>
                                          <p:spTgt spid="4">
                                            <p:txEl>
                                              <p:pRg st="6" end="6"/>
                                            </p:txEl>
                                          </p:spTgt>
                                        </p:tgtEl>
                                      </p:cBhvr>
                                    </p:animEffect>
                                  </p:childTnLst>
                                </p:cTn>
                              </p:par>
                              <p:par>
                                <p:cTn id="31" presetID="10" presetClass="entr" presetSubtype="0" fill="hold" nodeType="withEffect">
                                  <p:stCondLst>
                                    <p:cond delay="0"/>
                                  </p:stCondLst>
                                  <p:childTnLst>
                                    <p:set>
                                      <p:cBhvr>
                                        <p:cTn id="32" dur="1" fill="hold">
                                          <p:stCondLst>
                                            <p:cond delay="0"/>
                                          </p:stCondLst>
                                        </p:cTn>
                                        <p:tgtEl>
                                          <p:spTgt spid="4">
                                            <p:txEl>
                                              <p:pRg st="7" end="7"/>
                                            </p:txEl>
                                          </p:spTgt>
                                        </p:tgtEl>
                                        <p:attrNameLst>
                                          <p:attrName>style.visibility</p:attrName>
                                        </p:attrNameLst>
                                      </p:cBhvr>
                                      <p:to>
                                        <p:strVal val="visible"/>
                                      </p:to>
                                    </p:set>
                                    <p:animEffect transition="in" filter="fade">
                                      <p:cBhvr>
                                        <p:cTn id="33" dur="500"/>
                                        <p:tgtEl>
                                          <p:spTgt spid="4">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11424" y="260648"/>
            <a:ext cx="9829800" cy="576064"/>
          </a:xfrm>
        </p:spPr>
        <p:txBody>
          <a:bodyPr/>
          <a:lstStyle/>
          <a:p>
            <a:pPr algn="ctr"/>
            <a:r>
              <a:rPr lang="fr-FR" b="1" dirty="0" smtClean="0">
                <a:solidFill>
                  <a:schemeClr val="accent1">
                    <a:lumMod val="60000"/>
                    <a:lumOff val="40000"/>
                  </a:schemeClr>
                </a:solidFill>
                <a:latin typeface="Calibri" panose="020F0502020204030204" pitchFamily="34" charset="0"/>
              </a:rPr>
              <a:t>Fluence des éditions La Cigale </a:t>
            </a:r>
            <a:endParaRPr lang="fr-FR" b="1" dirty="0">
              <a:solidFill>
                <a:schemeClr val="accent1">
                  <a:lumMod val="60000"/>
                  <a:lumOff val="40000"/>
                </a:schemeClr>
              </a:solidFill>
              <a:latin typeface="Calibri" panose="020F0502020204030204" pitchFamily="34" charset="0"/>
            </a:endParaRPr>
          </a:p>
        </p:txBody>
      </p:sp>
      <p:sp>
        <p:nvSpPr>
          <p:cNvPr id="7" name="ZoneTexte 6"/>
          <p:cNvSpPr txBox="1"/>
          <p:nvPr/>
        </p:nvSpPr>
        <p:spPr>
          <a:xfrm>
            <a:off x="479376" y="854511"/>
            <a:ext cx="11161240" cy="59400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smtClean="0">
                <a:ln>
                  <a:noFill/>
                </a:ln>
                <a:solidFill>
                  <a:srgbClr val="404040"/>
                </a:solidFill>
                <a:effectLst/>
                <a:uLnTx/>
                <a:uFillTx/>
                <a:latin typeface="Calibri" panose="020F0502020204030204" pitchFamily="34" charset="0"/>
                <a:ea typeface="+mn-ea"/>
                <a:cs typeface="+mn-cs"/>
              </a:rPr>
              <a:t>Modalités de mise en œuvre, organisation de la classe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000" b="1" i="0" u="none" strike="noStrike" kern="1200" cap="none" spc="0" normalizeH="0" baseline="0" noProof="0" dirty="0" smtClean="0">
              <a:ln>
                <a:noFill/>
              </a:ln>
              <a:solidFill>
                <a:srgbClr val="404040"/>
              </a:solidFill>
              <a:effectLst/>
              <a:uLnTx/>
              <a:uFillTx/>
              <a:latin typeface="Calibri" panose="020F0502020204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smtClean="0">
                <a:ln>
                  <a:noFill/>
                </a:ln>
                <a:solidFill>
                  <a:srgbClr val="404040"/>
                </a:solidFill>
                <a:effectLst/>
                <a:uLnTx/>
                <a:uFillTx/>
                <a:latin typeface="Calibri" panose="020F0502020204030204" pitchFamily="34" charset="0"/>
                <a:ea typeface="+mn-ea"/>
                <a:cs typeface="+mn-cs"/>
              </a:rPr>
              <a:t>L</a:t>
            </a:r>
            <a:r>
              <a:rPr kumimoji="0" lang="fr-FR" sz="2000" b="0" i="0" u="none" strike="noStrike" kern="1200" cap="none" spc="0" normalizeH="0" baseline="0" noProof="0" dirty="0" smtClean="0">
                <a:ln>
                  <a:noFill/>
                </a:ln>
                <a:solidFill>
                  <a:srgbClr val="333333"/>
                </a:solidFill>
                <a:effectLst/>
                <a:uLnTx/>
                <a:uFillTx/>
                <a:latin typeface="Calibri" panose="020F0502020204030204" pitchFamily="34" charset="0"/>
                <a:ea typeface="+mn-ea"/>
                <a:cs typeface="+mn-cs"/>
              </a:rPr>
              <a:t>'entraînement </a:t>
            </a:r>
            <a:r>
              <a:rPr kumimoji="0" lang="fr-FR" sz="2000" b="0" i="0" u="none" strike="noStrike" kern="1200" cap="none" spc="0" normalizeH="0" baseline="0" noProof="0" dirty="0">
                <a:ln>
                  <a:noFill/>
                </a:ln>
                <a:solidFill>
                  <a:srgbClr val="333333"/>
                </a:solidFill>
                <a:effectLst/>
                <a:uLnTx/>
                <a:uFillTx/>
                <a:latin typeface="Calibri" panose="020F0502020204030204" pitchFamily="34" charset="0"/>
                <a:ea typeface="+mn-ea"/>
                <a:cs typeface="+mn-cs"/>
              </a:rPr>
              <a:t>à la fluence </a:t>
            </a:r>
            <a:r>
              <a:rPr kumimoji="0" lang="fr-FR" sz="2000" b="0" i="0" u="none" strike="noStrike" kern="1200" cap="none" spc="0" normalizeH="0" baseline="0" noProof="0" dirty="0" smtClean="0">
                <a:ln>
                  <a:noFill/>
                </a:ln>
                <a:solidFill>
                  <a:srgbClr val="333333"/>
                </a:solidFill>
                <a:effectLst/>
                <a:uLnTx/>
                <a:uFillTx/>
                <a:latin typeface="Calibri" panose="020F0502020204030204" pitchFamily="34" charset="0"/>
                <a:ea typeface="+mn-ea"/>
                <a:cs typeface="+mn-cs"/>
              </a:rPr>
              <a:t>est  particulièrement </a:t>
            </a:r>
            <a:r>
              <a:rPr kumimoji="0" lang="fr-FR" sz="2000" b="0" i="0" u="none" strike="noStrike" kern="1200" cap="none" spc="0" normalizeH="0" baseline="0" noProof="0" dirty="0">
                <a:ln>
                  <a:noFill/>
                </a:ln>
                <a:solidFill>
                  <a:srgbClr val="333333"/>
                </a:solidFill>
                <a:effectLst/>
                <a:uLnTx/>
                <a:uFillTx/>
                <a:latin typeface="Calibri" panose="020F0502020204030204" pitchFamily="34" charset="0"/>
                <a:ea typeface="+mn-ea"/>
                <a:cs typeface="+mn-cs"/>
              </a:rPr>
              <a:t>adapté à une mise en </a:t>
            </a:r>
            <a:r>
              <a:rPr kumimoji="0" lang="fr-FR" sz="2000" b="0" i="0" u="none" strike="noStrike" kern="1200" cap="none" spc="0" normalizeH="0" baseline="0" noProof="0" dirty="0" err="1">
                <a:ln>
                  <a:noFill/>
                </a:ln>
                <a:solidFill>
                  <a:srgbClr val="333333"/>
                </a:solidFill>
                <a:effectLst/>
                <a:uLnTx/>
                <a:uFillTx/>
                <a:latin typeface="Calibri" panose="020F0502020204030204" pitchFamily="34" charset="0"/>
                <a:ea typeface="+mn-ea"/>
                <a:cs typeface="+mn-cs"/>
              </a:rPr>
              <a:t>oeuvre</a:t>
            </a:r>
            <a:r>
              <a:rPr kumimoji="0" lang="fr-FR" sz="2000" b="0" i="0" u="none" strike="noStrike" kern="1200" cap="none" spc="0" normalizeH="0" baseline="0" noProof="0" dirty="0">
                <a:ln>
                  <a:noFill/>
                </a:ln>
                <a:solidFill>
                  <a:srgbClr val="333333"/>
                </a:solidFill>
                <a:effectLst/>
                <a:uLnTx/>
                <a:uFillTx/>
                <a:latin typeface="Calibri" panose="020F0502020204030204" pitchFamily="34" charset="0"/>
                <a:ea typeface="+mn-ea"/>
                <a:cs typeface="+mn-cs"/>
              </a:rPr>
              <a:t> dans </a:t>
            </a:r>
            <a:r>
              <a:rPr kumimoji="0" lang="fr-FR" sz="2000" b="1" i="0" u="none" strike="noStrike" kern="1200" cap="none" spc="0" normalizeH="0" baseline="0" noProof="0" dirty="0">
                <a:ln>
                  <a:noFill/>
                </a:ln>
                <a:solidFill>
                  <a:srgbClr val="333333"/>
                </a:solidFill>
                <a:effectLst/>
                <a:uLnTx/>
                <a:uFillTx/>
                <a:latin typeface="Calibri" panose="020F0502020204030204" pitchFamily="34" charset="0"/>
                <a:ea typeface="+mn-ea"/>
                <a:cs typeface="+mn-cs"/>
              </a:rPr>
              <a:t>le cadre des activités pédagogiques </a:t>
            </a:r>
            <a:r>
              <a:rPr kumimoji="0" lang="fr-FR" sz="2000" b="1" i="0" u="none" strike="noStrike" kern="1200" cap="none" spc="0" normalizeH="0" baseline="0" noProof="0" dirty="0" smtClean="0">
                <a:ln>
                  <a:noFill/>
                </a:ln>
                <a:solidFill>
                  <a:srgbClr val="333333"/>
                </a:solidFill>
                <a:effectLst/>
                <a:uLnTx/>
                <a:uFillTx/>
                <a:latin typeface="Calibri" panose="020F0502020204030204" pitchFamily="34" charset="0"/>
                <a:ea typeface="+mn-ea"/>
                <a:cs typeface="+mn-cs"/>
              </a:rPr>
              <a:t>complémentaires APC .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000" b="0" i="0" u="none" strike="noStrike" kern="1200" cap="none" spc="0" normalizeH="0" baseline="0" noProof="0" dirty="0" smtClean="0">
              <a:ln>
                <a:noFill/>
              </a:ln>
              <a:solidFill>
                <a:srgbClr val="333333"/>
              </a:solidFill>
              <a:effectLst/>
              <a:uLnTx/>
              <a:uFillTx/>
              <a:latin typeface="Calibri" panose="020F0502020204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smtClean="0">
                <a:ln>
                  <a:noFill/>
                </a:ln>
                <a:solidFill>
                  <a:srgbClr val="333333"/>
                </a:solidFill>
                <a:effectLst/>
                <a:uLnTx/>
                <a:uFillTx/>
                <a:latin typeface="Calibri" panose="020F0502020204030204" pitchFamily="34" charset="0"/>
                <a:ea typeface="+mn-ea"/>
                <a:cs typeface="+mn-cs"/>
              </a:rPr>
              <a:t>Les </a:t>
            </a:r>
            <a:r>
              <a:rPr kumimoji="0" lang="fr-FR" sz="2000" b="0" i="0" u="none" strike="noStrike" kern="1200" cap="none" spc="0" normalizeH="0" baseline="0" noProof="0" dirty="0">
                <a:ln>
                  <a:noFill/>
                </a:ln>
                <a:solidFill>
                  <a:srgbClr val="333333"/>
                </a:solidFill>
                <a:effectLst/>
                <a:uLnTx/>
                <a:uFillTx/>
                <a:latin typeface="Calibri" panose="020F0502020204030204" pitchFamily="34" charset="0"/>
                <a:ea typeface="+mn-ea"/>
                <a:cs typeface="+mn-cs"/>
              </a:rPr>
              <a:t>séances de fluence peuvent aussi être mises en œuvre </a:t>
            </a:r>
            <a:r>
              <a:rPr kumimoji="0" lang="fr-FR" sz="2000" b="1" i="0" u="none" strike="noStrike" kern="1200" cap="none" spc="0" normalizeH="0" baseline="0" noProof="0" dirty="0">
                <a:ln>
                  <a:noFill/>
                </a:ln>
                <a:solidFill>
                  <a:srgbClr val="333333"/>
                </a:solidFill>
                <a:effectLst/>
                <a:uLnTx/>
                <a:uFillTx/>
                <a:latin typeface="Calibri" panose="020F0502020204030204" pitchFamily="34" charset="0"/>
                <a:ea typeface="+mn-ea"/>
                <a:cs typeface="+mn-cs"/>
              </a:rPr>
              <a:t>en classe pendant que les autres élèves travaillent en </a:t>
            </a:r>
            <a:r>
              <a:rPr kumimoji="0" lang="fr-FR" sz="2000" b="1" i="0" u="none" strike="noStrike" kern="1200" cap="none" spc="0" normalizeH="0" baseline="0" noProof="0" dirty="0" smtClean="0">
                <a:ln>
                  <a:noFill/>
                </a:ln>
                <a:solidFill>
                  <a:srgbClr val="333333"/>
                </a:solidFill>
                <a:effectLst/>
                <a:uLnTx/>
                <a:uFillTx/>
                <a:latin typeface="Calibri" panose="020F0502020204030204" pitchFamily="34" charset="0"/>
                <a:ea typeface="+mn-ea"/>
                <a:cs typeface="+mn-cs"/>
              </a:rPr>
              <a:t>autonomie dans le cadre d’ateliers</a:t>
            </a:r>
            <a:r>
              <a:rPr kumimoji="0" lang="fr-FR" sz="2000" b="0" i="0" u="none" strike="noStrike" kern="1200" cap="none" spc="0" normalizeH="0" baseline="0" noProof="0" dirty="0" smtClean="0">
                <a:ln>
                  <a:noFill/>
                </a:ln>
                <a:solidFill>
                  <a:srgbClr val="333333"/>
                </a:solidFill>
                <a:effectLst/>
                <a:uLnTx/>
                <a:uFillTx/>
                <a:latin typeface="Calibri" panose="020F0502020204030204" pitchFamily="34" charset="0"/>
                <a:ea typeface="+mn-ea"/>
                <a:cs typeface="+mn-cs"/>
              </a:rPr>
              <a:t>  </a:t>
            </a:r>
            <a:r>
              <a:rPr kumimoji="0" lang="fr-FR" sz="2000" b="0" i="0" u="none" strike="noStrike" kern="1200" cap="none" spc="0" normalizeH="0" baseline="0" noProof="0" dirty="0">
                <a:ln>
                  <a:noFill/>
                </a:ln>
                <a:solidFill>
                  <a:srgbClr val="333333"/>
                </a:solidFill>
                <a:effectLst/>
                <a:uLnTx/>
                <a:uFillTx/>
                <a:latin typeface="Calibri" panose="020F0502020204030204" pitchFamily="34" charset="0"/>
                <a:ea typeface="+mn-ea"/>
                <a:cs typeface="+mn-cs"/>
              </a:rPr>
              <a:t>à l'aide </a:t>
            </a:r>
            <a:r>
              <a:rPr kumimoji="0" lang="fr-FR" sz="2000" b="0" i="0" u="none" strike="noStrike" kern="1200" cap="none" spc="0" normalizeH="0" baseline="0" noProof="0" dirty="0" smtClean="0">
                <a:ln>
                  <a:noFill/>
                </a:ln>
                <a:solidFill>
                  <a:srgbClr val="333333"/>
                </a:solidFill>
                <a:effectLst/>
                <a:uLnTx/>
                <a:uFillTx/>
                <a:latin typeface="Calibri" panose="020F0502020204030204" pitchFamily="34" charset="0"/>
                <a:ea typeface="+mn-ea"/>
                <a:cs typeface="+mn-cs"/>
              </a:rPr>
              <a:t>de fichiers (combinatoire, conscience phonologique, décodage, compréhension).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smtClean="0">
                <a:ln>
                  <a:noFill/>
                </a:ln>
                <a:solidFill>
                  <a:srgbClr val="333333"/>
                </a:solidFill>
                <a:effectLst/>
                <a:uLnTx/>
                <a:uFillTx/>
                <a:latin typeface="Calibri" panose="020F0502020204030204" pitchFamily="34" charset="0"/>
                <a:ea typeface="+mn-ea"/>
                <a:cs typeface="+mn-cs"/>
              </a:rPr>
              <a:t>Ce travail en autonomie des autres élèves est une condition nécessaire</a:t>
            </a:r>
            <a:r>
              <a:rPr kumimoji="0" lang="fr-FR" sz="2000" b="0" i="0" u="none" strike="noStrike" kern="1200" cap="none" spc="0" normalizeH="0" baseline="0" noProof="0" dirty="0" smtClean="0">
                <a:ln>
                  <a:noFill/>
                </a:ln>
                <a:solidFill>
                  <a:srgbClr val="333333"/>
                </a:solidFill>
                <a:effectLst/>
                <a:uLnTx/>
                <a:uFillTx/>
                <a:latin typeface="Calibri" panose="020F0502020204030204" pitchFamily="34" charset="0"/>
                <a:ea typeface="+mn-ea"/>
                <a:cs typeface="+mn-cs"/>
              </a:rPr>
              <a:t> qui  nécessite une organisation rigoureuse et des activités adaptées (matériel accessible, horloge visible de tous, activités différenciées qui vont maintenir les élèves en activité durant 30 min, consignes claires, aides et outils de validation disponibles,…)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000" b="0" i="0" u="none" strike="noStrike" kern="1200" cap="none" spc="0" normalizeH="0" baseline="0" noProof="0" dirty="0">
              <a:ln>
                <a:noFill/>
              </a:ln>
              <a:solidFill>
                <a:srgbClr val="333333"/>
              </a:solidFill>
              <a:effectLst/>
              <a:uLnTx/>
              <a:uFillTx/>
              <a:latin typeface="Calibri" panose="020F0502020204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smtClean="0">
                <a:ln>
                  <a:noFill/>
                </a:ln>
                <a:solidFill>
                  <a:srgbClr val="333333"/>
                </a:solidFill>
                <a:effectLst/>
                <a:uLnTx/>
                <a:uFillTx/>
                <a:latin typeface="Calibri" panose="020F0502020204030204" pitchFamily="34" charset="0"/>
                <a:ea typeface="+mn-ea"/>
                <a:cs typeface="+mn-cs"/>
              </a:rPr>
              <a:t>La présence de maître E dans la classe</a:t>
            </a:r>
            <a:r>
              <a:rPr kumimoji="0" lang="fr-FR" sz="2000" b="0" i="0" u="none" strike="noStrike" kern="1200" cap="none" spc="0" normalizeH="0" baseline="0" noProof="0" dirty="0" smtClean="0">
                <a:ln>
                  <a:noFill/>
                </a:ln>
                <a:solidFill>
                  <a:srgbClr val="333333"/>
                </a:solidFill>
                <a:effectLst/>
                <a:uLnTx/>
                <a:uFillTx/>
                <a:latin typeface="Calibri" panose="020F0502020204030204" pitchFamily="34" charset="0"/>
                <a:ea typeface="+mn-ea"/>
                <a:cs typeface="+mn-cs"/>
              </a:rPr>
              <a:t> peut permettre aussi la prise en charge de deux groupes d’élèves.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smtClean="0">
                <a:ln>
                  <a:noFill/>
                </a:ln>
                <a:solidFill>
                  <a:srgbClr val="333333"/>
                </a:solidFill>
                <a:effectLst/>
                <a:uLnTx/>
                <a:uFillTx/>
                <a:latin typeface="Calibri" panose="020F0502020204030204" pitchFamily="34" charset="0"/>
                <a:ea typeface="+mn-ea"/>
                <a:cs typeface="+mn-cs"/>
              </a:rPr>
              <a:t> </a:t>
            </a:r>
            <a:r>
              <a:rPr kumimoji="0" lang="fr-FR" sz="2000" b="0" i="0" u="none" strike="noStrike" kern="1200" cap="none" spc="0" normalizeH="0" baseline="0" noProof="0" dirty="0">
                <a:ln>
                  <a:noFill/>
                </a:ln>
                <a:solidFill>
                  <a:srgbClr val="333333"/>
                </a:solidFill>
                <a:effectLst/>
                <a:uLnTx/>
                <a:uFillTx/>
                <a:latin typeface="Calibri" panose="020F0502020204030204" pitchFamily="34" charset="0"/>
                <a:ea typeface="+mn-ea"/>
                <a:cs typeface="+mn-cs"/>
              </a:rPr>
              <a:t> </a:t>
            </a:r>
            <a:endParaRPr kumimoji="0" lang="fr-FR" sz="2000" b="0" i="0" u="none" strike="noStrike" kern="1200" cap="none" spc="0" normalizeH="0" baseline="0" noProof="0" dirty="0" smtClean="0">
              <a:ln>
                <a:noFill/>
              </a:ln>
              <a:solidFill>
                <a:srgbClr val="333333"/>
              </a:solidFill>
              <a:effectLst/>
              <a:uLnTx/>
              <a:uFillTx/>
              <a:latin typeface="Calibri" panose="020F0502020204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smtClean="0">
                <a:ln>
                  <a:noFill/>
                </a:ln>
                <a:solidFill>
                  <a:srgbClr val="404040"/>
                </a:solidFill>
                <a:effectLst/>
                <a:uLnTx/>
                <a:uFillTx/>
                <a:latin typeface="Calibri" panose="020F0502020204030204" pitchFamily="34" charset="0"/>
                <a:ea typeface="+mn-ea"/>
                <a:cs typeface="+mn-cs"/>
              </a:rPr>
              <a:t>Le travail </a:t>
            </a:r>
            <a:r>
              <a:rPr kumimoji="0" lang="fr-FR" sz="2000" b="1" i="0" u="none" strike="noStrike" kern="1200" cap="none" spc="0" normalizeH="0" baseline="0" noProof="0" dirty="0">
                <a:ln>
                  <a:noFill/>
                </a:ln>
                <a:solidFill>
                  <a:srgbClr val="404040"/>
                </a:solidFill>
                <a:effectLst/>
                <a:uLnTx/>
                <a:uFillTx/>
                <a:latin typeface="Calibri" panose="020F0502020204030204" pitchFamily="34" charset="0"/>
                <a:ea typeface="+mn-ea"/>
                <a:cs typeface="+mn-cs"/>
              </a:rPr>
              <a:t>d’équipe </a:t>
            </a:r>
            <a:r>
              <a:rPr kumimoji="0" lang="fr-FR" sz="2000" b="1" i="0" u="none" strike="noStrike" kern="1200" cap="none" spc="0" normalizeH="0" baseline="0" noProof="0" dirty="0" smtClean="0">
                <a:ln>
                  <a:noFill/>
                </a:ln>
                <a:solidFill>
                  <a:srgbClr val="404040"/>
                </a:solidFill>
                <a:effectLst/>
                <a:uLnTx/>
                <a:uFillTx/>
                <a:latin typeface="Calibri" panose="020F0502020204030204" pitchFamily="34" charset="0"/>
                <a:ea typeface="+mn-ea"/>
                <a:cs typeface="+mn-cs"/>
              </a:rPr>
              <a:t>facilite  </a:t>
            </a:r>
            <a:r>
              <a:rPr kumimoji="0" lang="fr-FR" sz="2000" b="1" i="0" u="none" strike="noStrike" kern="1200" cap="none" spc="0" normalizeH="0" baseline="0" noProof="0" dirty="0">
                <a:ln>
                  <a:noFill/>
                </a:ln>
                <a:solidFill>
                  <a:srgbClr val="404040"/>
                </a:solidFill>
                <a:effectLst/>
                <a:uLnTx/>
                <a:uFillTx/>
                <a:latin typeface="Calibri" panose="020F0502020204030204" pitchFamily="34" charset="0"/>
                <a:ea typeface="+mn-ea"/>
                <a:cs typeface="+mn-cs"/>
              </a:rPr>
              <a:t>la mise en place de décloisonnements sur le cycle 2</a:t>
            </a:r>
            <a:r>
              <a:rPr kumimoji="0" lang="fr-FR" sz="2000" b="1" i="0" u="none" strike="noStrike" kern="1200" cap="none" spc="0" normalizeH="0" baseline="0" noProof="0" dirty="0" smtClean="0">
                <a:ln>
                  <a:noFill/>
                </a:ln>
                <a:solidFill>
                  <a:srgbClr val="404040"/>
                </a:solidFill>
                <a:effectLst/>
                <a:uLnTx/>
                <a:uFillTx/>
                <a:latin typeface="Calibri" panose="020F050202020403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000" b="0" i="0" u="none" strike="noStrike" kern="1200" cap="none" spc="0" normalizeH="0" baseline="0" noProof="0" dirty="0">
              <a:ln>
                <a:noFill/>
              </a:ln>
              <a:solidFill>
                <a:srgbClr val="404040"/>
              </a:solidFill>
              <a:effectLst/>
              <a:uLnTx/>
              <a:uFillTx/>
              <a:latin typeface="Calibri" panose="020F0502020204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smtClean="0">
                <a:ln>
                  <a:noFill/>
                </a:ln>
                <a:solidFill>
                  <a:srgbClr val="404040"/>
                </a:solidFill>
                <a:effectLst/>
                <a:uLnTx/>
                <a:uFillTx/>
                <a:latin typeface="Calibri" panose="020F0502020204030204" pitchFamily="34" charset="0"/>
                <a:ea typeface="+mn-ea"/>
                <a:cs typeface="+mn-cs"/>
              </a:rPr>
              <a:t>Ces séances axées sur la lecture orale doivent se dérouler dans </a:t>
            </a:r>
            <a:r>
              <a:rPr kumimoji="0" lang="fr-FR" sz="2000" b="1" i="0" u="none" strike="noStrike" kern="1200" cap="none" spc="0" normalizeH="0" baseline="0" noProof="0" dirty="0" smtClean="0">
                <a:ln>
                  <a:noFill/>
                </a:ln>
                <a:solidFill>
                  <a:srgbClr val="404040"/>
                </a:solidFill>
                <a:effectLst/>
                <a:uLnTx/>
                <a:uFillTx/>
                <a:latin typeface="Calibri" panose="020F0502020204030204" pitchFamily="34" charset="0"/>
                <a:ea typeface="+mn-ea"/>
                <a:cs typeface="+mn-cs"/>
              </a:rPr>
              <a:t>un lieu adapté , dans un espace calme, un peu à l’écart  dans la classe. </a:t>
            </a:r>
            <a:endParaRPr kumimoji="0" lang="fr-FR" sz="2000" b="1" i="0" u="none" strike="noStrike" kern="1200" cap="none" spc="0" normalizeH="0" baseline="0" noProof="0" dirty="0">
              <a:ln>
                <a:noFill/>
              </a:ln>
              <a:solidFill>
                <a:srgbClr val="404040"/>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23150063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animEffect transition="in" filter="fade">
                                      <p:cBhvr>
                                        <p:cTn id="7" dur="500"/>
                                        <p:tgtEl>
                                          <p:spTgt spid="7">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4" end="4"/>
                                            </p:txEl>
                                          </p:spTgt>
                                        </p:tgtEl>
                                        <p:attrNameLst>
                                          <p:attrName>style.visibility</p:attrName>
                                        </p:attrNameLst>
                                      </p:cBhvr>
                                      <p:to>
                                        <p:strVal val="visible"/>
                                      </p:to>
                                    </p:set>
                                    <p:animEffect transition="in" filter="fade">
                                      <p:cBhvr>
                                        <p:cTn id="12" dur="500"/>
                                        <p:tgtEl>
                                          <p:spTgt spid="7">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xEl>
                                              <p:pRg st="5" end="5"/>
                                            </p:txEl>
                                          </p:spTgt>
                                        </p:tgtEl>
                                        <p:attrNameLst>
                                          <p:attrName>style.visibility</p:attrName>
                                        </p:attrNameLst>
                                      </p:cBhvr>
                                      <p:to>
                                        <p:strVal val="visible"/>
                                      </p:to>
                                    </p:set>
                                    <p:animEffect transition="in" filter="fade">
                                      <p:cBhvr>
                                        <p:cTn id="17" dur="500"/>
                                        <p:tgtEl>
                                          <p:spTgt spid="7">
                                            <p:txEl>
                                              <p:pRg st="5" end="5"/>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xEl>
                                              <p:pRg st="7" end="7"/>
                                            </p:txEl>
                                          </p:spTgt>
                                        </p:tgtEl>
                                        <p:attrNameLst>
                                          <p:attrName>style.visibility</p:attrName>
                                        </p:attrNameLst>
                                      </p:cBhvr>
                                      <p:to>
                                        <p:strVal val="visible"/>
                                      </p:to>
                                    </p:set>
                                    <p:animEffect transition="in" filter="fade">
                                      <p:cBhvr>
                                        <p:cTn id="22" dur="500"/>
                                        <p:tgtEl>
                                          <p:spTgt spid="7">
                                            <p:txEl>
                                              <p:pRg st="7" end="7"/>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7">
                                            <p:txEl>
                                              <p:pRg st="8" end="8"/>
                                            </p:txEl>
                                          </p:spTgt>
                                        </p:tgtEl>
                                        <p:attrNameLst>
                                          <p:attrName>style.visibility</p:attrName>
                                        </p:attrNameLst>
                                      </p:cBhvr>
                                      <p:to>
                                        <p:strVal val="visible"/>
                                      </p:to>
                                    </p:set>
                                    <p:animEffect transition="in" filter="fade">
                                      <p:cBhvr>
                                        <p:cTn id="25" dur="500"/>
                                        <p:tgtEl>
                                          <p:spTgt spid="7">
                                            <p:txEl>
                                              <p:pRg st="8" end="8"/>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7">
                                            <p:txEl>
                                              <p:pRg st="9" end="9"/>
                                            </p:txEl>
                                          </p:spTgt>
                                        </p:tgtEl>
                                        <p:attrNameLst>
                                          <p:attrName>style.visibility</p:attrName>
                                        </p:attrNameLst>
                                      </p:cBhvr>
                                      <p:to>
                                        <p:strVal val="visible"/>
                                      </p:to>
                                    </p:set>
                                    <p:animEffect transition="in" filter="fade">
                                      <p:cBhvr>
                                        <p:cTn id="30" dur="500"/>
                                        <p:tgtEl>
                                          <p:spTgt spid="7">
                                            <p:txEl>
                                              <p:pRg st="9" end="9"/>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7">
                                            <p:txEl>
                                              <p:pRg st="11" end="11"/>
                                            </p:txEl>
                                          </p:spTgt>
                                        </p:tgtEl>
                                        <p:attrNameLst>
                                          <p:attrName>style.visibility</p:attrName>
                                        </p:attrNameLst>
                                      </p:cBhvr>
                                      <p:to>
                                        <p:strVal val="visible"/>
                                      </p:to>
                                    </p:set>
                                    <p:animEffect transition="in" filter="fade">
                                      <p:cBhvr>
                                        <p:cTn id="35" dur="500"/>
                                        <p:tgtEl>
                                          <p:spTgt spid="7">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51384" y="116632"/>
            <a:ext cx="10081120" cy="864096"/>
          </a:xfrm>
        </p:spPr>
        <p:txBody>
          <a:bodyPr rtlCol="0">
            <a:normAutofit fontScale="90000"/>
          </a:bodyPr>
          <a:lstStyle/>
          <a:p>
            <a:pPr rtl="0"/>
            <a:r>
              <a:rPr lang="fr-FR" b="1" dirty="0" smtClean="0">
                <a:solidFill>
                  <a:schemeClr val="accent1">
                    <a:lumMod val="60000"/>
                    <a:lumOff val="40000"/>
                  </a:schemeClr>
                </a:solidFill>
                <a:latin typeface="Calibri" panose="020F0502020204030204" pitchFamily="34" charset="0"/>
              </a:rPr>
              <a:t>Dans les mois à venir …. Un </a:t>
            </a:r>
            <a:r>
              <a:rPr lang="fr-FR" b="1" dirty="0" err="1" smtClean="0">
                <a:solidFill>
                  <a:schemeClr val="accent1">
                    <a:lumMod val="60000"/>
                    <a:lumOff val="40000"/>
                  </a:schemeClr>
                </a:solidFill>
                <a:latin typeface="Calibri" panose="020F0502020204030204" pitchFamily="34" charset="0"/>
              </a:rPr>
              <a:t>distanciel</a:t>
            </a:r>
            <a:r>
              <a:rPr lang="fr-FR" b="1" dirty="0" smtClean="0">
                <a:solidFill>
                  <a:schemeClr val="accent1">
                    <a:lumMod val="60000"/>
                    <a:lumOff val="40000"/>
                  </a:schemeClr>
                </a:solidFill>
                <a:latin typeface="Calibri" panose="020F0502020204030204" pitchFamily="34" charset="0"/>
              </a:rPr>
              <a:t> de trois heures à investir </a:t>
            </a:r>
            <a:r>
              <a:rPr lang="fr-FR" b="1" u="sng" dirty="0" smtClean="0">
                <a:solidFill>
                  <a:schemeClr val="accent1">
                    <a:lumMod val="60000"/>
                    <a:lumOff val="40000"/>
                  </a:schemeClr>
                </a:solidFill>
                <a:latin typeface="Calibri" panose="020F0502020204030204" pitchFamily="34" charset="0"/>
              </a:rPr>
              <a:t>obligatoirement</a:t>
            </a:r>
            <a:endParaRPr lang="fr-FR" b="1" u="sng" dirty="0">
              <a:solidFill>
                <a:schemeClr val="accent1">
                  <a:lumMod val="60000"/>
                  <a:lumOff val="40000"/>
                </a:schemeClr>
              </a:solidFill>
              <a:latin typeface="Calibri" panose="020F0502020204030204" pitchFamily="34" charset="0"/>
            </a:endParaRPr>
          </a:p>
        </p:txBody>
      </p:sp>
      <p:sp>
        <p:nvSpPr>
          <p:cNvPr id="4" name="Espace réservé du contenu 3"/>
          <p:cNvSpPr>
            <a:spLocks noGrp="1"/>
          </p:cNvSpPr>
          <p:nvPr>
            <p:ph sz="half" idx="2"/>
          </p:nvPr>
        </p:nvSpPr>
        <p:spPr>
          <a:xfrm>
            <a:off x="1055440" y="1255151"/>
            <a:ext cx="8136904" cy="4028668"/>
          </a:xfrm>
        </p:spPr>
        <p:txBody>
          <a:bodyPr rtlCol="0">
            <a:normAutofit lnSpcReduction="10000"/>
          </a:bodyPr>
          <a:lstStyle/>
          <a:p>
            <a:r>
              <a:rPr lang="fr-FR" b="1" dirty="0" smtClean="0">
                <a:latin typeface="Calibri" panose="020F0502020204030204" pitchFamily="34" charset="0"/>
              </a:rPr>
              <a:t>Prendre connaissance du texte de cadrage et faire un retour écrit au formateur en distinguant ce qui vous conforte, ce qui est nouveau, ce qui vous étonne et vous questionne. </a:t>
            </a:r>
          </a:p>
          <a:p>
            <a:r>
              <a:rPr lang="fr-FR" b="1" dirty="0" smtClean="0">
                <a:latin typeface="Calibri" panose="020F0502020204030204" pitchFamily="34" charset="0"/>
              </a:rPr>
              <a:t>Mettre </a:t>
            </a:r>
            <a:r>
              <a:rPr lang="fr-FR" b="1" dirty="0">
                <a:latin typeface="Calibri" panose="020F0502020204030204" pitchFamily="34" charset="0"/>
              </a:rPr>
              <a:t>en </a:t>
            </a:r>
            <a:r>
              <a:rPr lang="fr-FR" b="1" dirty="0" smtClean="0">
                <a:latin typeface="Calibri" panose="020F0502020204030204" pitchFamily="34" charset="0"/>
              </a:rPr>
              <a:t>œuvre dans sa classe  </a:t>
            </a:r>
            <a:r>
              <a:rPr lang="fr-FR" b="1" dirty="0">
                <a:latin typeface="Calibri" panose="020F0502020204030204" pitchFamily="34" charset="0"/>
              </a:rPr>
              <a:t>une ou plusieurs activités visant à travailler la fluence en s’appuyant sur le développement de la mémoire </a:t>
            </a:r>
            <a:r>
              <a:rPr lang="fr-FR" b="1" dirty="0" smtClean="0">
                <a:latin typeface="Calibri" panose="020F0502020204030204" pitchFamily="34" charset="0"/>
              </a:rPr>
              <a:t>orthographique des mots </a:t>
            </a:r>
          </a:p>
          <a:p>
            <a:r>
              <a:rPr lang="fr-FR" b="1" dirty="0" smtClean="0">
                <a:latin typeface="Calibri" panose="020F0502020204030204" pitchFamily="34" charset="0"/>
              </a:rPr>
              <a:t>Mettre </a:t>
            </a:r>
            <a:r>
              <a:rPr lang="fr-FR" b="1" dirty="0">
                <a:latin typeface="Calibri" panose="020F0502020204030204" pitchFamily="34" charset="0"/>
              </a:rPr>
              <a:t>en œuvre des adaptations en fonction des différentes modalités d’organisation possibles : en groupe-classe, en </a:t>
            </a:r>
            <a:r>
              <a:rPr lang="fr-FR" b="1" dirty="0" smtClean="0">
                <a:latin typeface="Calibri" panose="020F0502020204030204" pitchFamily="34" charset="0"/>
              </a:rPr>
              <a:t>petits groupes</a:t>
            </a:r>
            <a:r>
              <a:rPr lang="fr-FR" b="1" dirty="0">
                <a:latin typeface="Calibri" panose="020F0502020204030204" pitchFamily="34" charset="0"/>
              </a:rPr>
              <a:t>, en binômes, en individuel</a:t>
            </a:r>
          </a:p>
          <a:p>
            <a:r>
              <a:rPr lang="fr-FR" b="1" dirty="0" smtClean="0">
                <a:latin typeface="Calibri" panose="020F0502020204030204" pitchFamily="34" charset="0"/>
              </a:rPr>
              <a:t>Rendre compte de son expérience en réalisant un document sous le format de votre choix et mutualiser ce travail le sur </a:t>
            </a:r>
            <a:r>
              <a:rPr lang="fr-FR" b="1" dirty="0" smtClean="0">
                <a:solidFill>
                  <a:srgbClr val="FF0000"/>
                </a:solidFill>
                <a:latin typeface="Calibri" panose="020F0502020204030204" pitchFamily="34" charset="0"/>
              </a:rPr>
              <a:t>le </a:t>
            </a:r>
            <a:r>
              <a:rPr lang="fr-FR" b="1" dirty="0" err="1" smtClean="0">
                <a:solidFill>
                  <a:srgbClr val="FF0000"/>
                </a:solidFill>
                <a:latin typeface="Calibri" panose="020F0502020204030204" pitchFamily="34" charset="0"/>
              </a:rPr>
              <a:t>padlet</a:t>
            </a:r>
            <a:r>
              <a:rPr lang="fr-FR" b="1" dirty="0" smtClean="0">
                <a:solidFill>
                  <a:srgbClr val="FF0000"/>
                </a:solidFill>
                <a:latin typeface="Calibri" panose="020F0502020204030204" pitchFamily="34" charset="0"/>
              </a:rPr>
              <a:t> </a:t>
            </a:r>
            <a:r>
              <a:rPr lang="fr-FR" b="1" dirty="0" smtClean="0">
                <a:latin typeface="Calibri" panose="020F0502020204030204" pitchFamily="34" charset="0"/>
              </a:rPr>
              <a:t>pour le lundi 1</a:t>
            </a:r>
            <a:r>
              <a:rPr lang="fr-FR" b="1" baseline="30000" dirty="0" smtClean="0">
                <a:latin typeface="Calibri" panose="020F0502020204030204" pitchFamily="34" charset="0"/>
              </a:rPr>
              <a:t>er</a:t>
            </a:r>
            <a:r>
              <a:rPr lang="fr-FR" b="1" dirty="0" smtClean="0">
                <a:latin typeface="Calibri" panose="020F0502020204030204" pitchFamily="34" charset="0"/>
              </a:rPr>
              <a:t> mars 2021.  </a:t>
            </a:r>
            <a:endParaRPr lang="fr-FR" b="1" dirty="0">
              <a:latin typeface="Calibri" panose="020F0502020204030204" pitchFamily="34" charset="0"/>
            </a:endParaRPr>
          </a:p>
          <a:p>
            <a:pPr marL="0" indent="0" rtl="0">
              <a:buNone/>
            </a:pPr>
            <a:endParaRPr lang="fr-FR" dirty="0"/>
          </a:p>
        </p:txBody>
      </p:sp>
      <p:sp>
        <p:nvSpPr>
          <p:cNvPr id="9" name="ZoneTexte 8"/>
          <p:cNvSpPr txBox="1"/>
          <p:nvPr/>
        </p:nvSpPr>
        <p:spPr>
          <a:xfrm>
            <a:off x="2130856" y="5676773"/>
            <a:ext cx="676875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1" u="none" strike="noStrike" kern="1200" cap="none" spc="0" normalizeH="0" baseline="0" noProof="0" dirty="0" smtClean="0">
                <a:ln>
                  <a:noFill/>
                </a:ln>
                <a:solidFill>
                  <a:srgbClr val="00B0F0"/>
                </a:solidFill>
                <a:effectLst/>
                <a:uLnTx/>
                <a:uFillTx/>
                <a:latin typeface="Calibri" panose="020F0502020204030204" pitchFamily="34" charset="0"/>
                <a:ea typeface="+mn-ea"/>
                <a:cs typeface="+mn-cs"/>
              </a:rPr>
              <a:t>Merci pour votre attention et votre implication </a:t>
            </a:r>
            <a:endParaRPr kumimoji="0" lang="fr-FR" sz="2400" b="1" i="1" u="none" strike="noStrike" kern="1200" cap="none" spc="0" normalizeH="0" baseline="0" noProof="0" dirty="0">
              <a:ln>
                <a:noFill/>
              </a:ln>
              <a:solidFill>
                <a:srgbClr val="00B0F0"/>
              </a:solidFill>
              <a:effectLst/>
              <a:uLnTx/>
              <a:uFillTx/>
              <a:latin typeface="Calibri" panose="020F0502020204030204" pitchFamily="34" charset="0"/>
              <a:ea typeface="+mn-ea"/>
              <a:cs typeface="+mn-cs"/>
            </a:endParaRPr>
          </a:p>
        </p:txBody>
      </p:sp>
      <p:sp>
        <p:nvSpPr>
          <p:cNvPr id="12" name="Soleil 11"/>
          <p:cNvSpPr/>
          <p:nvPr/>
        </p:nvSpPr>
        <p:spPr>
          <a:xfrm>
            <a:off x="8452680" y="4890865"/>
            <a:ext cx="914400" cy="914400"/>
          </a:xfrm>
          <a:prstGeom prst="su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Tree>
    <p:extLst>
      <p:ext uri="{BB962C8B-B14F-4D97-AF65-F5344CB8AC3E}">
        <p14:creationId xmlns:p14="http://schemas.microsoft.com/office/powerpoint/2010/main" val="17669318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35360" y="365126"/>
            <a:ext cx="11521280" cy="543594"/>
          </a:xfrm>
        </p:spPr>
        <p:txBody>
          <a:bodyPr rtlCol="0">
            <a:noAutofit/>
          </a:bodyPr>
          <a:lstStyle/>
          <a:p>
            <a:r>
              <a:rPr lang="fr-FR" sz="2000" b="1" dirty="0">
                <a:solidFill>
                  <a:schemeClr val="accent1">
                    <a:lumMod val="60000"/>
                    <a:lumOff val="40000"/>
                  </a:schemeClr>
                </a:solidFill>
                <a:latin typeface="Calibri" panose="020F0502020204030204" pitchFamily="34" charset="0"/>
              </a:rPr>
              <a:t>Définir ce qu’est la fluence de lecture, en référence aux textes de cadrage et en lien avec les apports de la recherche </a:t>
            </a:r>
            <a:endParaRPr lang="fr-FR" sz="2000" dirty="0">
              <a:solidFill>
                <a:schemeClr val="accent1">
                  <a:lumMod val="60000"/>
                  <a:lumOff val="40000"/>
                </a:schemeClr>
              </a:solidFill>
            </a:endParaRPr>
          </a:p>
        </p:txBody>
      </p:sp>
      <p:sp>
        <p:nvSpPr>
          <p:cNvPr id="4" name="ZoneTexte 3"/>
          <p:cNvSpPr txBox="1"/>
          <p:nvPr/>
        </p:nvSpPr>
        <p:spPr>
          <a:xfrm>
            <a:off x="363176" y="908720"/>
            <a:ext cx="11593288" cy="5349413"/>
          </a:xfrm>
          <a:prstGeom prst="rect">
            <a:avLst/>
          </a:prstGeom>
          <a:noFill/>
        </p:spPr>
        <p:txBody>
          <a:bodyPr wrap="square" rtlCol="0">
            <a:spAutoFit/>
          </a:bodyPr>
          <a:lstStyle/>
          <a:p>
            <a:pPr>
              <a:lnSpc>
                <a:spcPct val="107000"/>
              </a:lnSpc>
              <a:spcAft>
                <a:spcPts val="0"/>
              </a:spcAft>
            </a:pPr>
            <a:r>
              <a:rPr lang="fr-FR" dirty="0">
                <a:solidFill>
                  <a:srgbClr val="000000"/>
                </a:solidFill>
                <a:latin typeface="Calibri" panose="020F0502020204030204" pitchFamily="34" charset="0"/>
                <a:ea typeface="Calibri" panose="020F0502020204030204" pitchFamily="34" charset="0"/>
              </a:rPr>
              <a:t>« </a:t>
            </a:r>
            <a:r>
              <a:rPr lang="fr-FR" b="1" dirty="0">
                <a:solidFill>
                  <a:srgbClr val="000000"/>
                </a:solidFill>
                <a:latin typeface="Calibri" panose="020F0502020204030204" pitchFamily="34" charset="0"/>
                <a:ea typeface="Calibri" panose="020F0502020204030204" pitchFamily="34" charset="0"/>
              </a:rPr>
              <a:t>Il y a une trentaine d’années, la définition de la fluence de lecture se limitait à l’automatisation de la reconnaissance des mots. </a:t>
            </a:r>
            <a:endParaRPr lang="fr-FR" sz="12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fr-FR" dirty="0">
                <a:solidFill>
                  <a:srgbClr val="000000"/>
                </a:solidFill>
                <a:latin typeface="Calibri" panose="020F0502020204030204" pitchFamily="34" charset="0"/>
                <a:ea typeface="Calibri" panose="020F0502020204030204" pitchFamily="34" charset="0"/>
              </a:rPr>
              <a:t>Une conception plus récente retient également:</a:t>
            </a:r>
            <a:endParaRPr lang="fr-FR" sz="12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spcAft>
                <a:spcPts val="0"/>
              </a:spcAft>
              <a:buFont typeface="Arial" panose="020B0604020202020204" pitchFamily="34" charset="0"/>
              <a:buChar char="•"/>
              <a:tabLst>
                <a:tab pos="457200" algn="l"/>
              </a:tabLst>
            </a:pPr>
            <a:r>
              <a:rPr lang="fr-FR" dirty="0">
                <a:solidFill>
                  <a:srgbClr val="000000"/>
                </a:solidFill>
                <a:latin typeface="Calibri" panose="020F0502020204030204" pitchFamily="34" charset="0"/>
                <a:ea typeface="Calibri" panose="020F0502020204030204" pitchFamily="34" charset="0"/>
              </a:rPr>
              <a:t> </a:t>
            </a:r>
            <a:r>
              <a:rPr lang="fr-FR" b="1" dirty="0">
                <a:solidFill>
                  <a:srgbClr val="000000"/>
                </a:solidFill>
                <a:latin typeface="Calibri" panose="020F0502020204030204" pitchFamily="34" charset="0"/>
                <a:ea typeface="Calibri" panose="020F0502020204030204" pitchFamily="34" charset="0"/>
              </a:rPr>
              <a:t>l’habileté à grouper les mots en unités syntaxiques de sens</a:t>
            </a:r>
            <a:r>
              <a:rPr lang="fr-FR" dirty="0">
                <a:solidFill>
                  <a:srgbClr val="000000"/>
                </a:solidFill>
                <a:latin typeface="Calibri" panose="020F0502020204030204" pitchFamily="34" charset="0"/>
                <a:ea typeface="Calibri" panose="020F0502020204030204" pitchFamily="34" charset="0"/>
              </a:rPr>
              <a:t>,</a:t>
            </a:r>
            <a:endParaRPr lang="fr-FR" dirty="0">
              <a:cs typeface="Times New Roman" panose="02020603050405020304" pitchFamily="18" charset="0"/>
            </a:endParaRPr>
          </a:p>
          <a:p>
            <a:pPr marL="342900" lvl="0" indent="-342900">
              <a:spcAft>
                <a:spcPts val="0"/>
              </a:spcAft>
              <a:buFont typeface="Arial" panose="020B0604020202020204" pitchFamily="34" charset="0"/>
              <a:buChar char="•"/>
              <a:tabLst>
                <a:tab pos="457200" algn="l"/>
              </a:tabLst>
            </a:pPr>
            <a:r>
              <a:rPr lang="fr-FR" dirty="0">
                <a:solidFill>
                  <a:srgbClr val="000000"/>
                </a:solidFill>
                <a:latin typeface="Calibri" panose="020F0502020204030204" pitchFamily="34" charset="0"/>
                <a:ea typeface="Calibri" panose="020F0502020204030204" pitchFamily="34" charset="0"/>
              </a:rPr>
              <a:t> </a:t>
            </a:r>
            <a:r>
              <a:rPr lang="fr-FR" b="1" dirty="0">
                <a:solidFill>
                  <a:srgbClr val="000000"/>
                </a:solidFill>
                <a:latin typeface="Calibri" panose="020F0502020204030204" pitchFamily="34" charset="0"/>
                <a:ea typeface="Calibri" panose="020F0502020204030204" pitchFamily="34" charset="0"/>
              </a:rPr>
              <a:t>l’utilisation rapide de la ponctuation,</a:t>
            </a:r>
            <a:endParaRPr lang="fr-FR" dirty="0">
              <a:cs typeface="Times New Roman" panose="02020603050405020304" pitchFamily="18" charset="0"/>
            </a:endParaRPr>
          </a:p>
          <a:p>
            <a:pPr marL="342900" lvl="0" indent="-342900">
              <a:spcAft>
                <a:spcPts val="0"/>
              </a:spcAft>
              <a:buFont typeface="Arial" panose="020B0604020202020204" pitchFamily="34" charset="0"/>
              <a:buChar char="•"/>
              <a:tabLst>
                <a:tab pos="457200" algn="l"/>
              </a:tabLst>
            </a:pPr>
            <a:r>
              <a:rPr lang="fr-FR" b="1" dirty="0">
                <a:solidFill>
                  <a:srgbClr val="000000"/>
                </a:solidFill>
                <a:latin typeface="Calibri" panose="020F0502020204030204" pitchFamily="34" charset="0"/>
                <a:ea typeface="Calibri" panose="020F0502020204030204" pitchFamily="34" charset="0"/>
              </a:rPr>
              <a:t> le choix des moments de pause</a:t>
            </a:r>
            <a:endParaRPr lang="fr-FR" dirty="0">
              <a:cs typeface="Times New Roman" panose="02020603050405020304" pitchFamily="18" charset="0"/>
            </a:endParaRPr>
          </a:p>
          <a:p>
            <a:pPr marL="342900" lvl="0" indent="-342900">
              <a:spcAft>
                <a:spcPts val="0"/>
              </a:spcAft>
              <a:buFont typeface="Arial" panose="020B0604020202020204" pitchFamily="34" charset="0"/>
              <a:buChar char="•"/>
              <a:tabLst>
                <a:tab pos="457200" algn="l"/>
              </a:tabLst>
            </a:pPr>
            <a:r>
              <a:rPr lang="fr-FR" b="1" dirty="0">
                <a:solidFill>
                  <a:srgbClr val="000000"/>
                </a:solidFill>
                <a:latin typeface="Calibri" panose="020F0502020204030204" pitchFamily="34" charset="0"/>
                <a:ea typeface="Calibri" panose="020F0502020204030204" pitchFamily="34" charset="0"/>
              </a:rPr>
              <a:t> et l’intonation pour donner tout son sens à un texte. </a:t>
            </a:r>
            <a:endParaRPr lang="fr-FR" dirty="0">
              <a:cs typeface="Times New Roman" panose="02020603050405020304" pitchFamily="18" charset="0"/>
            </a:endParaRPr>
          </a:p>
          <a:p>
            <a:pPr>
              <a:lnSpc>
                <a:spcPct val="107000"/>
              </a:lnSpc>
              <a:spcAft>
                <a:spcPts val="0"/>
              </a:spcAft>
            </a:pPr>
            <a:r>
              <a:rPr lang="fr-FR" dirty="0">
                <a:solidFill>
                  <a:srgbClr val="000000"/>
                </a:solidFill>
                <a:latin typeface="Calibri" panose="020F0502020204030204" pitchFamily="34" charset="0"/>
                <a:ea typeface="Calibri" panose="020F0502020204030204" pitchFamily="34" charset="0"/>
              </a:rPr>
              <a:t>Toutes ces activités cognitives impliquées dans la fluence de lecture doivent pouvoir </a:t>
            </a:r>
            <a:r>
              <a:rPr lang="fr-FR" b="1" dirty="0">
                <a:solidFill>
                  <a:srgbClr val="FF0000"/>
                </a:solidFill>
                <a:latin typeface="Calibri" panose="020F0502020204030204" pitchFamily="34" charset="0"/>
                <a:ea typeface="Calibri" panose="020F0502020204030204" pitchFamily="34" charset="0"/>
              </a:rPr>
              <a:t>être mises en œuvre de façon implicite sans nécessiter d’attention consciente. </a:t>
            </a:r>
            <a:endParaRPr lang="fr-FR" sz="1200" b="1" dirty="0">
              <a:solidFill>
                <a:srgbClr val="FF0000"/>
              </a:solidFill>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fr-FR" dirty="0">
                <a:solidFill>
                  <a:srgbClr val="000000"/>
                </a:solidFill>
                <a:latin typeface="Calibri" panose="020F0502020204030204" pitchFamily="34" charset="0"/>
                <a:ea typeface="Calibri" panose="020F0502020204030204" pitchFamily="34" charset="0"/>
              </a:rPr>
              <a:t> </a:t>
            </a:r>
            <a:r>
              <a:rPr lang="fr-FR" b="1" dirty="0" smtClean="0">
                <a:solidFill>
                  <a:srgbClr val="000000"/>
                </a:solidFill>
                <a:latin typeface="Calibri" panose="020F0502020204030204" pitchFamily="34" charset="0"/>
                <a:ea typeface="Calibri" panose="020F0502020204030204" pitchFamily="34" charset="0"/>
              </a:rPr>
              <a:t>Mais </a:t>
            </a:r>
            <a:r>
              <a:rPr lang="fr-FR" b="1" dirty="0">
                <a:solidFill>
                  <a:srgbClr val="000000"/>
                </a:solidFill>
                <a:latin typeface="Calibri" panose="020F0502020204030204" pitchFamily="34" charset="0"/>
                <a:ea typeface="Calibri" panose="020F0502020204030204" pitchFamily="34" charset="0"/>
              </a:rPr>
              <a:t>pour ce faire, </a:t>
            </a:r>
            <a:r>
              <a:rPr lang="fr-FR" b="1" dirty="0" smtClean="0">
                <a:solidFill>
                  <a:srgbClr val="000000"/>
                </a:solidFill>
                <a:latin typeface="Calibri" panose="020F0502020204030204" pitchFamily="34" charset="0"/>
                <a:ea typeface="Calibri" panose="020F0502020204030204" pitchFamily="34" charset="0"/>
              </a:rPr>
              <a:t>ces habiletés, </a:t>
            </a:r>
            <a:r>
              <a:rPr lang="fr-FR" b="1" dirty="0">
                <a:solidFill>
                  <a:srgbClr val="000000"/>
                </a:solidFill>
                <a:latin typeface="Calibri" panose="020F0502020204030204" pitchFamily="34" charset="0"/>
                <a:ea typeface="Calibri" panose="020F0502020204030204" pitchFamily="34" charset="0"/>
              </a:rPr>
              <a:t>qui conduisent à une fluidité de lecture </a:t>
            </a:r>
            <a:r>
              <a:rPr lang="fr-FR" b="1" dirty="0" smtClean="0">
                <a:solidFill>
                  <a:srgbClr val="000000"/>
                </a:solidFill>
                <a:latin typeface="Calibri" panose="020F0502020204030204" pitchFamily="34" charset="0"/>
                <a:ea typeface="Calibri" panose="020F0502020204030204" pitchFamily="34" charset="0"/>
              </a:rPr>
              <a:t>satisfaisante,  </a:t>
            </a:r>
            <a:r>
              <a:rPr lang="fr-FR" b="1" u="sng" dirty="0">
                <a:solidFill>
                  <a:srgbClr val="FF0000"/>
                </a:solidFill>
                <a:latin typeface="Calibri" panose="020F0502020204030204" pitchFamily="34" charset="0"/>
                <a:ea typeface="Calibri" panose="020F0502020204030204" pitchFamily="34" charset="0"/>
              </a:rPr>
              <a:t>doivent être travaillées dans l’ordinaire de la classe ou/et en remédiation et pas seulement évaluées.</a:t>
            </a:r>
            <a:endParaRPr lang="fr-FR" sz="1200" b="1" u="sng" dirty="0">
              <a:solidFill>
                <a:srgbClr val="FF0000"/>
              </a:solidFill>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fr-FR" dirty="0">
                <a:solidFill>
                  <a:srgbClr val="000000"/>
                </a:solidFill>
                <a:latin typeface="Calibri" panose="020F0502020204030204" pitchFamily="34" charset="0"/>
                <a:ea typeface="Calibri" panose="020F0502020204030204" pitchFamily="34" charset="0"/>
              </a:rPr>
              <a:t> </a:t>
            </a:r>
            <a:r>
              <a:rPr lang="fr-FR" b="1" dirty="0">
                <a:solidFill>
                  <a:srgbClr val="000000"/>
                </a:solidFill>
                <a:latin typeface="Calibri" panose="020F0502020204030204" pitchFamily="34" charset="0"/>
                <a:ea typeface="Calibri" panose="020F0502020204030204" pitchFamily="34" charset="0"/>
              </a:rPr>
              <a:t> </a:t>
            </a:r>
            <a:endParaRPr lang="fr-FR" sz="12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fr-FR" b="1" u="sng" dirty="0" smtClean="0">
                <a:solidFill>
                  <a:srgbClr val="FF0000"/>
                </a:solidFill>
                <a:latin typeface="Calibri" panose="020F0502020204030204" pitchFamily="34" charset="0"/>
                <a:ea typeface="Calibri" panose="020F0502020204030204" pitchFamily="34" charset="0"/>
              </a:rPr>
              <a:t>La </a:t>
            </a:r>
            <a:r>
              <a:rPr lang="fr-FR" b="1" u="sng" dirty="0">
                <a:solidFill>
                  <a:srgbClr val="FF0000"/>
                </a:solidFill>
                <a:latin typeface="Calibri" panose="020F0502020204030204" pitchFamily="34" charset="0"/>
                <a:ea typeface="Calibri" panose="020F0502020204030204" pitchFamily="34" charset="0"/>
              </a:rPr>
              <a:t>fluence de lecture </a:t>
            </a:r>
            <a:r>
              <a:rPr lang="fr-FR" dirty="0">
                <a:solidFill>
                  <a:srgbClr val="FF0000"/>
                </a:solidFill>
                <a:latin typeface="Calibri" panose="020F0502020204030204" pitchFamily="34" charset="0"/>
                <a:ea typeface="Calibri" panose="020F0502020204030204" pitchFamily="34" charset="0"/>
              </a:rPr>
              <a:t>est plus perceptible en lecture orale, mais </a:t>
            </a:r>
            <a:r>
              <a:rPr lang="fr-FR" b="1" u="sng" dirty="0">
                <a:solidFill>
                  <a:srgbClr val="FF0000"/>
                </a:solidFill>
                <a:latin typeface="Calibri" panose="020F0502020204030204" pitchFamily="34" charset="0"/>
                <a:ea typeface="Calibri" panose="020F0502020204030204" pitchFamily="34" charset="0"/>
              </a:rPr>
              <a:t>elle concerne également la lecture silencieuse</a:t>
            </a:r>
            <a:r>
              <a:rPr lang="fr-FR" dirty="0">
                <a:solidFill>
                  <a:srgbClr val="FF0000"/>
                </a:solidFill>
                <a:latin typeface="Calibri" panose="020F0502020204030204" pitchFamily="34" charset="0"/>
                <a:ea typeface="Calibri" panose="020F0502020204030204" pitchFamily="34" charset="0"/>
              </a:rPr>
              <a:t>, où le lecteur </a:t>
            </a:r>
            <a:r>
              <a:rPr lang="fr-FR" dirty="0" smtClean="0">
                <a:solidFill>
                  <a:srgbClr val="FF0000"/>
                </a:solidFill>
                <a:latin typeface="Calibri" panose="020F0502020204030204" pitchFamily="34" charset="0"/>
                <a:ea typeface="Calibri" panose="020F0502020204030204" pitchFamily="34" charset="0"/>
              </a:rPr>
              <a:t>reconnaît </a:t>
            </a:r>
            <a:r>
              <a:rPr lang="fr-FR" dirty="0">
                <a:solidFill>
                  <a:srgbClr val="FF0000"/>
                </a:solidFill>
                <a:latin typeface="Calibri" panose="020F0502020204030204" pitchFamily="34" charset="0"/>
                <a:ea typeface="Calibri" panose="020F0502020204030204" pitchFamily="34" charset="0"/>
              </a:rPr>
              <a:t>les mots automatiquement et les </a:t>
            </a:r>
            <a:r>
              <a:rPr lang="fr-FR" dirty="0" smtClean="0">
                <a:solidFill>
                  <a:srgbClr val="FF0000"/>
                </a:solidFill>
                <a:latin typeface="Calibri" panose="020F0502020204030204" pitchFamily="34" charset="0"/>
                <a:ea typeface="Calibri" panose="020F0502020204030204" pitchFamily="34" charset="0"/>
              </a:rPr>
              <a:t>regroupements </a:t>
            </a:r>
            <a:r>
              <a:rPr lang="fr-FR" dirty="0">
                <a:solidFill>
                  <a:srgbClr val="FF0000"/>
                </a:solidFill>
                <a:latin typeface="Calibri" panose="020F0502020204030204" pitchFamily="34" charset="0"/>
                <a:ea typeface="Calibri" panose="020F0502020204030204" pitchFamily="34" charset="0"/>
              </a:rPr>
              <a:t>de mots rapidement de façon à faciliter sa compréhension du texte. </a:t>
            </a:r>
            <a:endParaRPr lang="fr-FR" sz="1200" dirty="0">
              <a:latin typeface="Calibri" panose="020F0502020204030204" pitchFamily="34" charset="0"/>
              <a:ea typeface="Calibri" panose="020F0502020204030204" pitchFamily="34" charset="0"/>
              <a:cs typeface="Times New Roman" panose="02020603050405020304" pitchFamily="18" charset="0"/>
            </a:endParaRPr>
          </a:p>
          <a:p>
            <a:pPr marL="448310">
              <a:lnSpc>
                <a:spcPct val="107000"/>
              </a:lnSpc>
              <a:spcAft>
                <a:spcPts val="0"/>
              </a:spcAft>
            </a:pPr>
            <a:r>
              <a:rPr lang="fr-FR" dirty="0">
                <a:solidFill>
                  <a:srgbClr val="000000"/>
                </a:solidFill>
                <a:latin typeface="Calibri" panose="020F0502020204030204" pitchFamily="34" charset="0"/>
                <a:ea typeface="Calibri" panose="020F0502020204030204" pitchFamily="34" charset="0"/>
              </a:rPr>
              <a:t> </a:t>
            </a:r>
            <a:endParaRPr lang="fr-FR" sz="1200" dirty="0" smtClean="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fr-FR" dirty="0" smtClean="0">
                <a:solidFill>
                  <a:srgbClr val="FF0000"/>
                </a:solidFill>
                <a:latin typeface="Calibri" panose="020F0502020204030204" pitchFamily="34" charset="0"/>
                <a:ea typeface="Calibri" panose="020F0502020204030204" pitchFamily="34" charset="0"/>
              </a:rPr>
              <a:t>Mais améliorer la fluence de lecture des élèves, qui est primordiale, ne suffit pas à en faire des lecteurs experts</a:t>
            </a:r>
            <a:r>
              <a:rPr lang="fr-FR" u="sng" dirty="0" smtClean="0">
                <a:solidFill>
                  <a:srgbClr val="FF0000"/>
                </a:solidFill>
                <a:latin typeface="Calibri" panose="020F0502020204030204" pitchFamily="34" charset="0"/>
                <a:ea typeface="Calibri" panose="020F0502020204030204" pitchFamily="34" charset="0"/>
              </a:rPr>
              <a:t>, </a:t>
            </a:r>
            <a:r>
              <a:rPr lang="fr-FR" b="1" u="sng" dirty="0" smtClean="0">
                <a:solidFill>
                  <a:srgbClr val="FF0000"/>
                </a:solidFill>
                <a:latin typeface="Calibri" panose="020F0502020204030204" pitchFamily="34" charset="0"/>
                <a:ea typeface="Calibri" panose="020F0502020204030204" pitchFamily="34" charset="0"/>
              </a:rPr>
              <a:t>le travail sur la compréhension doit être mené de concert. </a:t>
            </a:r>
            <a:r>
              <a:rPr lang="fr-FR" dirty="0" smtClean="0">
                <a:solidFill>
                  <a:srgbClr val="FF0000"/>
                </a:solidFill>
                <a:latin typeface="Calibri" panose="020F0502020204030204" pitchFamily="34" charset="0"/>
                <a:ea typeface="Calibri" panose="020F0502020204030204" pitchFamily="34" charset="0"/>
              </a:rPr>
              <a:t>»</a:t>
            </a:r>
            <a:r>
              <a:rPr lang="fr-FR" i="1" dirty="0" smtClean="0">
                <a:solidFill>
                  <a:srgbClr val="FF0000"/>
                </a:solidFill>
                <a:latin typeface="Calibri" panose="020F0502020204030204" pitchFamily="34" charset="0"/>
                <a:ea typeface="Calibri" panose="020F0502020204030204" pitchFamily="34" charset="0"/>
              </a:rPr>
              <a:t> </a:t>
            </a:r>
            <a:r>
              <a:rPr lang="fr-FR" sz="1400" i="1" dirty="0" smtClean="0">
                <a:solidFill>
                  <a:srgbClr val="000000"/>
                </a:solidFill>
                <a:latin typeface="Calibri" panose="020F0502020204030204" pitchFamily="34" charset="0"/>
                <a:ea typeface="Calibri" panose="020F0502020204030204" pitchFamily="34" charset="0"/>
              </a:rPr>
              <a:t>(</a:t>
            </a:r>
            <a:r>
              <a:rPr lang="fr-FR" sz="1400" b="1" i="1" dirty="0" smtClean="0">
                <a:solidFill>
                  <a:srgbClr val="000000"/>
                </a:solidFill>
                <a:latin typeface="Calibri" panose="020F0502020204030204" pitchFamily="34" charset="0"/>
                <a:ea typeface="Calibri" panose="020F0502020204030204" pitchFamily="34" charset="0"/>
              </a:rPr>
              <a:t>Extrait La lecture Apprentissage et difficultés Jocelyne </a:t>
            </a:r>
            <a:r>
              <a:rPr lang="fr-FR" sz="1400" b="1" i="1" dirty="0" err="1" smtClean="0">
                <a:solidFill>
                  <a:srgbClr val="000000"/>
                </a:solidFill>
                <a:latin typeface="Calibri" panose="020F0502020204030204" pitchFamily="34" charset="0"/>
                <a:ea typeface="Calibri" panose="020F0502020204030204" pitchFamily="34" charset="0"/>
              </a:rPr>
              <a:t>Giasson</a:t>
            </a:r>
            <a:r>
              <a:rPr lang="fr-FR" sz="1400" b="1" i="1" dirty="0" smtClean="0">
                <a:solidFill>
                  <a:srgbClr val="000000"/>
                </a:solidFill>
                <a:latin typeface="Calibri" panose="020F0502020204030204" pitchFamily="34" charset="0"/>
                <a:ea typeface="Calibri" panose="020F0502020204030204" pitchFamily="34" charset="0"/>
              </a:rPr>
              <a:t>)</a:t>
            </a:r>
            <a:endParaRPr lang="fr-FR" sz="1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0935724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6" end="6"/>
                                            </p:txEl>
                                          </p:spTgt>
                                        </p:tgtEl>
                                        <p:attrNameLst>
                                          <p:attrName>style.visibility</p:attrName>
                                        </p:attrNameLst>
                                      </p:cBhvr>
                                      <p:to>
                                        <p:strVal val="visible"/>
                                      </p:to>
                                    </p:set>
                                    <p:animEffect transition="in" filter="fade">
                                      <p:cBhvr>
                                        <p:cTn id="7" dur="500"/>
                                        <p:tgtEl>
                                          <p:spTgt spid="4">
                                            <p:txEl>
                                              <p:pRg st="6" end="6"/>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7" end="7"/>
                                            </p:txEl>
                                          </p:spTgt>
                                        </p:tgtEl>
                                        <p:attrNameLst>
                                          <p:attrName>style.visibility</p:attrName>
                                        </p:attrNameLst>
                                      </p:cBhvr>
                                      <p:to>
                                        <p:strVal val="visible"/>
                                      </p:to>
                                    </p:set>
                                    <p:animEffect transition="in" filter="fade">
                                      <p:cBhvr>
                                        <p:cTn id="12" dur="500"/>
                                        <p:tgtEl>
                                          <p:spTgt spid="4">
                                            <p:txEl>
                                              <p:pRg st="7" end="7"/>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9" end="9"/>
                                            </p:txEl>
                                          </p:spTgt>
                                        </p:tgtEl>
                                        <p:attrNameLst>
                                          <p:attrName>style.visibility</p:attrName>
                                        </p:attrNameLst>
                                      </p:cBhvr>
                                      <p:to>
                                        <p:strVal val="visible"/>
                                      </p:to>
                                    </p:set>
                                    <p:animEffect transition="in" filter="fade">
                                      <p:cBhvr>
                                        <p:cTn id="17" dur="500"/>
                                        <p:tgtEl>
                                          <p:spTgt spid="4">
                                            <p:txEl>
                                              <p:pRg st="9" end="9"/>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11" end="11"/>
                                            </p:txEl>
                                          </p:spTgt>
                                        </p:tgtEl>
                                        <p:attrNameLst>
                                          <p:attrName>style.visibility</p:attrName>
                                        </p:attrNameLst>
                                      </p:cBhvr>
                                      <p:to>
                                        <p:strVal val="visible"/>
                                      </p:to>
                                    </p:set>
                                    <p:animEffect transition="in" filter="fade">
                                      <p:cBhvr>
                                        <p:cTn id="22" dur="500"/>
                                        <p:tgtEl>
                                          <p:spTgt spid="4">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35360" y="365126"/>
            <a:ext cx="11521280" cy="543594"/>
          </a:xfrm>
        </p:spPr>
        <p:txBody>
          <a:bodyPr rtlCol="0">
            <a:noAutofit/>
          </a:bodyPr>
          <a:lstStyle/>
          <a:p>
            <a:r>
              <a:rPr lang="fr-FR" sz="2000" b="1" dirty="0" smtClean="0">
                <a:solidFill>
                  <a:schemeClr val="accent1">
                    <a:lumMod val="60000"/>
                    <a:lumOff val="40000"/>
                  </a:schemeClr>
                </a:solidFill>
                <a:latin typeface="Calibri" panose="020F0502020204030204" pitchFamily="34" charset="0"/>
              </a:rPr>
              <a:t>Les enjeux de la fluence de lecture</a:t>
            </a:r>
            <a:br>
              <a:rPr lang="fr-FR" sz="2000" b="1" dirty="0" smtClean="0">
                <a:solidFill>
                  <a:schemeClr val="accent1">
                    <a:lumMod val="60000"/>
                    <a:lumOff val="40000"/>
                  </a:schemeClr>
                </a:solidFill>
                <a:latin typeface="Calibri" panose="020F0502020204030204" pitchFamily="34" charset="0"/>
              </a:rPr>
            </a:br>
            <a:r>
              <a:rPr lang="fr-FR" sz="2000" b="1" dirty="0" smtClean="0">
                <a:solidFill>
                  <a:schemeClr val="accent1">
                    <a:lumMod val="60000"/>
                    <a:lumOff val="40000"/>
                  </a:schemeClr>
                </a:solidFill>
                <a:latin typeface="Calibri" panose="020F0502020204030204" pitchFamily="34" charset="0"/>
              </a:rPr>
              <a:t>Pourquoi enseigner la fluence en classe ? </a:t>
            </a:r>
            <a:endParaRPr lang="fr-FR" sz="2000" dirty="0">
              <a:solidFill>
                <a:schemeClr val="accent1">
                  <a:lumMod val="60000"/>
                  <a:lumOff val="40000"/>
                </a:schemeClr>
              </a:solidFill>
            </a:endParaRPr>
          </a:p>
        </p:txBody>
      </p:sp>
      <p:graphicFrame>
        <p:nvGraphicFramePr>
          <p:cNvPr id="3" name="Tableau 2"/>
          <p:cNvGraphicFramePr>
            <a:graphicFrameLocks noGrp="1"/>
          </p:cNvGraphicFramePr>
          <p:nvPr>
            <p:extLst>
              <p:ext uri="{D42A27DB-BD31-4B8C-83A1-F6EECF244321}">
                <p14:modId xmlns:p14="http://schemas.microsoft.com/office/powerpoint/2010/main" val="3159216931"/>
              </p:ext>
            </p:extLst>
          </p:nvPr>
        </p:nvGraphicFramePr>
        <p:xfrm>
          <a:off x="479376" y="980728"/>
          <a:ext cx="11377264" cy="1584960"/>
        </p:xfrm>
        <a:graphic>
          <a:graphicData uri="http://schemas.openxmlformats.org/drawingml/2006/table">
            <a:tbl>
              <a:tblPr firstRow="1" firstCol="1" bandRow="1"/>
              <a:tblGrid>
                <a:gridCol w="11377264">
                  <a:extLst>
                    <a:ext uri="{9D8B030D-6E8A-4147-A177-3AD203B41FA5}">
                      <a16:colId xmlns:a16="http://schemas.microsoft.com/office/drawing/2014/main" val="1289621967"/>
                    </a:ext>
                  </a:extLst>
                </a:gridCol>
              </a:tblGrid>
              <a:tr h="847090">
                <a:tc>
                  <a:txBody>
                    <a:bodyPr/>
                    <a:lstStyle/>
                    <a:p>
                      <a:pPr algn="just">
                        <a:spcAft>
                          <a:spcPts val="0"/>
                        </a:spcAft>
                      </a:pPr>
                      <a:r>
                        <a:rPr lang="fr-FR" sz="1800" dirty="0">
                          <a:solidFill>
                            <a:srgbClr val="000000"/>
                          </a:solidFill>
                          <a:effectLst/>
                          <a:latin typeface="Calibri" panose="020F0502020204030204" pitchFamily="34" charset="0"/>
                          <a:ea typeface="Calibri" panose="020F0502020204030204" pitchFamily="34" charset="0"/>
                        </a:rPr>
                        <a:t>« </a:t>
                      </a:r>
                      <a:r>
                        <a:rPr lang="fr-FR" sz="1800" dirty="0" smtClean="0">
                          <a:solidFill>
                            <a:srgbClr val="000000"/>
                          </a:solidFill>
                          <a:effectLst/>
                          <a:latin typeface="Calibri" panose="020F0502020204030204" pitchFamily="34" charset="0"/>
                          <a:ea typeface="Calibri" panose="020F0502020204030204" pitchFamily="34" charset="0"/>
                        </a:rPr>
                        <a:t>La relation entre la fluidité en lecture et la compréhension est bien établie : une reconnaissance exacte et rapide des mots permet à l’élève de rediriger son attention, la faisant passer du décodage des mots à la construction de sens.</a:t>
                      </a:r>
                    </a:p>
                    <a:p>
                      <a:pPr algn="just">
                        <a:spcAft>
                          <a:spcPts val="0"/>
                        </a:spcAft>
                      </a:pPr>
                      <a:r>
                        <a:rPr lang="fr-FR" sz="1800" dirty="0" smtClean="0">
                          <a:solidFill>
                            <a:srgbClr val="000000"/>
                          </a:solidFill>
                          <a:effectLst/>
                          <a:latin typeface="Calibri" panose="020F0502020204030204" pitchFamily="34" charset="0"/>
                          <a:ea typeface="Calibri" panose="020F0502020204030204" pitchFamily="34" charset="0"/>
                        </a:rPr>
                        <a:t>Les </a:t>
                      </a:r>
                      <a:r>
                        <a:rPr lang="fr-FR" sz="1800" dirty="0">
                          <a:solidFill>
                            <a:srgbClr val="000000"/>
                          </a:solidFill>
                          <a:effectLst/>
                          <a:latin typeface="Calibri" panose="020F0502020204030204" pitchFamily="34" charset="0"/>
                          <a:ea typeface="Calibri" panose="020F0502020204030204" pitchFamily="34" charset="0"/>
                        </a:rPr>
                        <a:t>chercheurs nous apprennent que </a:t>
                      </a:r>
                      <a:r>
                        <a:rPr lang="fr-FR" sz="1800" b="1" dirty="0">
                          <a:solidFill>
                            <a:srgbClr val="000000"/>
                          </a:solidFill>
                          <a:effectLst/>
                          <a:latin typeface="Calibri" panose="020F0502020204030204" pitchFamily="34" charset="0"/>
                          <a:ea typeface="Calibri" panose="020F0502020204030204" pitchFamily="34" charset="0"/>
                        </a:rPr>
                        <a:t>la fluidité de lecture orale, ou fluence, est un prédicteur direct et un indicateur de la bonne compréhension en lecture</a:t>
                      </a:r>
                      <a:r>
                        <a:rPr lang="fr-FR" sz="1800" dirty="0">
                          <a:solidFill>
                            <a:srgbClr val="000000"/>
                          </a:solidFill>
                          <a:effectLst/>
                          <a:latin typeface="Calibri" panose="020F0502020204030204" pitchFamily="34" charset="0"/>
                          <a:ea typeface="Calibri" panose="020F0502020204030204" pitchFamily="34" charset="0"/>
                        </a:rPr>
                        <a:t>. » </a:t>
                      </a:r>
                      <a:r>
                        <a:rPr lang="fr-FR"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fr-FR" sz="14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t>
                      </a:r>
                      <a:r>
                        <a:rPr lang="fr-FR" sz="1400" b="1" i="1" dirty="0">
                          <a:solidFill>
                            <a:srgbClr val="000000"/>
                          </a:solidFill>
                          <a:effectLst/>
                          <a:latin typeface="Calibri" panose="020F0502020204030204" pitchFamily="34" charset="0"/>
                          <a:ea typeface="Calibri" panose="020F0502020204030204" pitchFamily="34" charset="0"/>
                        </a:rPr>
                        <a:t>Guide pour enseigner la lecture et l’écriture au CP – 2019)</a:t>
                      </a:r>
                      <a:r>
                        <a:rPr lang="fr-FR" sz="1400" dirty="0">
                          <a:solidFill>
                            <a:srgbClr val="000000"/>
                          </a:solidFill>
                          <a:effectLst/>
                          <a:latin typeface="Calibri" panose="020F0502020204030204" pitchFamily="34" charset="0"/>
                          <a:ea typeface="Calibri" panose="020F0502020204030204" pitchFamily="34" charset="0"/>
                        </a:rPr>
                        <a:t> </a:t>
                      </a:r>
                      <a:endParaRPr lang="fr-FR" sz="1400" dirty="0">
                        <a:solidFill>
                          <a:srgbClr val="000000"/>
                        </a:solidFill>
                        <a:effectLst/>
                        <a:latin typeface="Arial" panose="020B0604020202020204" pitchFamily="34" charset="0"/>
                        <a:ea typeface="Calibri" panose="020F0502020204030204" pitchFamily="34" charset="0"/>
                      </a:endParaRPr>
                    </a:p>
                    <a:p>
                      <a:pPr algn="just">
                        <a:spcAft>
                          <a:spcPts val="0"/>
                        </a:spcAft>
                      </a:pPr>
                      <a:r>
                        <a:rPr lang="fr-FR" sz="1800" dirty="0">
                          <a:solidFill>
                            <a:srgbClr val="000000"/>
                          </a:solidFill>
                          <a:effectLst/>
                          <a:latin typeface="Calibri" panose="020F0502020204030204" pitchFamily="34" charset="0"/>
                          <a:ea typeface="Calibri" panose="020F0502020204030204" pitchFamily="34" charset="0"/>
                        </a:rPr>
                        <a:t> </a:t>
                      </a:r>
                      <a:r>
                        <a:rPr lang="fr-FR" sz="1800" dirty="0" smtClean="0">
                          <a:solidFill>
                            <a:srgbClr val="000000"/>
                          </a:solidFill>
                          <a:effectLst/>
                          <a:latin typeface="Calibri" panose="020F0502020204030204" pitchFamily="34" charset="0"/>
                          <a:ea typeface="Calibri" panose="020F0502020204030204" pitchFamily="34" charset="0"/>
                        </a:rPr>
                        <a:t>«</a:t>
                      </a:r>
                      <a:r>
                        <a:rPr lang="fr-FR" sz="1800" dirty="0">
                          <a:solidFill>
                            <a:srgbClr val="000000"/>
                          </a:solidFill>
                          <a:effectLst/>
                          <a:latin typeface="Calibri" panose="020F0502020204030204" pitchFamily="34" charset="0"/>
                          <a:ea typeface="Calibri" panose="020F0502020204030204" pitchFamily="34" charset="0"/>
                        </a:rPr>
                        <a:t> </a:t>
                      </a:r>
                      <a:r>
                        <a:rPr lang="fr-FR" sz="1800" b="1" dirty="0">
                          <a:solidFill>
                            <a:srgbClr val="000000"/>
                          </a:solidFill>
                          <a:effectLst/>
                          <a:latin typeface="Calibri" panose="020F0502020204030204" pitchFamily="34" charset="0"/>
                          <a:ea typeface="Calibri" panose="020F0502020204030204" pitchFamily="34" charset="0"/>
                        </a:rPr>
                        <a:t>La fluence</a:t>
                      </a:r>
                      <a:r>
                        <a:rPr lang="fr-FR" sz="1800" dirty="0">
                          <a:solidFill>
                            <a:srgbClr val="000000"/>
                          </a:solidFill>
                          <a:effectLst/>
                          <a:latin typeface="Calibri" panose="020F0502020204030204" pitchFamily="34" charset="0"/>
                          <a:ea typeface="Calibri" panose="020F0502020204030204" pitchFamily="34" charset="0"/>
                        </a:rPr>
                        <a:t>, le volume et la diversité des textes lus </a:t>
                      </a:r>
                      <a:r>
                        <a:rPr lang="fr-FR" sz="1800" b="0" dirty="0">
                          <a:solidFill>
                            <a:srgbClr val="000000"/>
                          </a:solidFill>
                          <a:effectLst/>
                          <a:latin typeface="Calibri" panose="020F0502020204030204" pitchFamily="34" charset="0"/>
                          <a:ea typeface="Calibri" panose="020F0502020204030204" pitchFamily="34" charset="0"/>
                        </a:rPr>
                        <a:t>ont</a:t>
                      </a:r>
                      <a:r>
                        <a:rPr lang="fr-FR" sz="1800" b="1" dirty="0">
                          <a:solidFill>
                            <a:srgbClr val="000000"/>
                          </a:solidFill>
                          <a:effectLst/>
                          <a:latin typeface="Calibri" panose="020F0502020204030204" pitchFamily="34" charset="0"/>
                          <a:ea typeface="Calibri" panose="020F0502020204030204" pitchFamily="34" charset="0"/>
                        </a:rPr>
                        <a:t> un effet bénéfique sur l’accès à la compréhension</a:t>
                      </a:r>
                      <a:r>
                        <a:rPr lang="fr-FR" sz="1800" dirty="0">
                          <a:solidFill>
                            <a:srgbClr val="000000"/>
                          </a:solidFill>
                          <a:effectLst/>
                          <a:latin typeface="Calibri" panose="020F0502020204030204" pitchFamily="34" charset="0"/>
                          <a:ea typeface="Calibri" panose="020F0502020204030204" pitchFamily="34" charset="0"/>
                        </a:rPr>
                        <a:t>. » </a:t>
                      </a:r>
                      <a:r>
                        <a:rPr lang="fr-FR" sz="1400" i="1" dirty="0">
                          <a:solidFill>
                            <a:srgbClr val="000000"/>
                          </a:solidFill>
                          <a:effectLst/>
                          <a:latin typeface="Calibri" panose="020F0502020204030204" pitchFamily="34" charset="0"/>
                          <a:ea typeface="Calibri" panose="020F0502020204030204" pitchFamily="34" charset="0"/>
                        </a:rPr>
                        <a:t>(</a:t>
                      </a:r>
                      <a:r>
                        <a:rPr lang="fr-FR" sz="1400" b="1" i="1" dirty="0">
                          <a:solidFill>
                            <a:srgbClr val="000000"/>
                          </a:solidFill>
                          <a:effectLst/>
                          <a:latin typeface="Calibri" panose="020F0502020204030204" pitchFamily="34" charset="0"/>
                          <a:ea typeface="Calibri" panose="020F0502020204030204" pitchFamily="34" charset="0"/>
                        </a:rPr>
                        <a:t>Guide pour enseigner la lecture et l’écriture au CP)</a:t>
                      </a:r>
                      <a:endParaRPr lang="fr-FR" sz="1400" dirty="0">
                        <a:solidFill>
                          <a:srgbClr val="000000"/>
                        </a:solidFill>
                        <a:effectLst/>
                        <a:latin typeface="Arial" panose="020B0604020202020204" pitchFamily="34"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74991002"/>
                  </a:ext>
                </a:extLst>
              </a:tr>
            </a:tbl>
          </a:graphicData>
        </a:graphic>
      </p:graphicFrame>
      <p:graphicFrame>
        <p:nvGraphicFramePr>
          <p:cNvPr id="5" name="Tableau 4"/>
          <p:cNvGraphicFramePr>
            <a:graphicFrameLocks noGrp="1"/>
          </p:cNvGraphicFramePr>
          <p:nvPr>
            <p:extLst>
              <p:ext uri="{D42A27DB-BD31-4B8C-83A1-F6EECF244321}">
                <p14:modId xmlns:p14="http://schemas.microsoft.com/office/powerpoint/2010/main" val="1778572536"/>
              </p:ext>
            </p:extLst>
          </p:nvPr>
        </p:nvGraphicFramePr>
        <p:xfrm>
          <a:off x="479376" y="2783788"/>
          <a:ext cx="11377264" cy="1219200"/>
        </p:xfrm>
        <a:graphic>
          <a:graphicData uri="http://schemas.openxmlformats.org/drawingml/2006/table">
            <a:tbl>
              <a:tblPr firstRow="1" firstCol="1" bandRow="1"/>
              <a:tblGrid>
                <a:gridCol w="11377264">
                  <a:extLst>
                    <a:ext uri="{9D8B030D-6E8A-4147-A177-3AD203B41FA5}">
                      <a16:colId xmlns:a16="http://schemas.microsoft.com/office/drawing/2014/main" val="1217089957"/>
                    </a:ext>
                  </a:extLst>
                </a:gridCol>
              </a:tblGrid>
              <a:tr h="0">
                <a:tc>
                  <a:txBody>
                    <a:bodyPr/>
                    <a:lstStyle/>
                    <a:p>
                      <a:pPr algn="l">
                        <a:spcAft>
                          <a:spcPts val="0"/>
                        </a:spcAft>
                      </a:pPr>
                      <a:r>
                        <a:rPr lang="fr-FR" sz="1800" dirty="0">
                          <a:solidFill>
                            <a:srgbClr val="000000"/>
                          </a:solidFill>
                          <a:effectLst/>
                          <a:latin typeface="Calibri" panose="020F0502020204030204" pitchFamily="34" charset="0"/>
                          <a:ea typeface="Calibri" panose="020F0502020204030204" pitchFamily="34" charset="0"/>
                        </a:rPr>
                        <a:t>« La </a:t>
                      </a:r>
                      <a:r>
                        <a:rPr lang="fr-FR" sz="1800" b="1" dirty="0">
                          <a:solidFill>
                            <a:srgbClr val="000000"/>
                          </a:solidFill>
                          <a:effectLst/>
                          <a:latin typeface="Calibri" panose="020F0502020204030204" pitchFamily="34" charset="0"/>
                          <a:ea typeface="Calibri" panose="020F0502020204030204" pitchFamily="34" charset="0"/>
                        </a:rPr>
                        <a:t>corrélation entre les résultats en matière de vitesse de déchiffrage et de compréhension d’un texte écrit </a:t>
                      </a:r>
                      <a:r>
                        <a:rPr lang="fr-FR" sz="1800" dirty="0">
                          <a:solidFill>
                            <a:srgbClr val="000000"/>
                          </a:solidFill>
                          <a:effectLst/>
                          <a:latin typeface="Calibri" panose="020F0502020204030204" pitchFamily="34" charset="0"/>
                          <a:ea typeface="Calibri" panose="020F0502020204030204" pitchFamily="34" charset="0"/>
                        </a:rPr>
                        <a:t>retient particulièrement l’attention. Si lire c’est comprendre, il semble bien ainsi que ce soit </a:t>
                      </a:r>
                      <a:r>
                        <a:rPr lang="fr-FR" sz="1800" b="1" dirty="0">
                          <a:solidFill>
                            <a:srgbClr val="000000"/>
                          </a:solidFill>
                          <a:effectLst/>
                          <a:latin typeface="Calibri" panose="020F0502020204030204" pitchFamily="34" charset="0"/>
                          <a:ea typeface="Calibri" panose="020F0502020204030204" pitchFamily="34" charset="0"/>
                        </a:rPr>
                        <a:t>la précision et la fluidité du déchiffrage</a:t>
                      </a:r>
                      <a:r>
                        <a:rPr lang="fr-FR" sz="1800" dirty="0">
                          <a:solidFill>
                            <a:srgbClr val="000000"/>
                          </a:solidFill>
                          <a:effectLst/>
                          <a:latin typeface="Calibri" panose="020F0502020204030204" pitchFamily="34" charset="0"/>
                          <a:ea typeface="Calibri" panose="020F0502020204030204" pitchFamily="34" charset="0"/>
                        </a:rPr>
                        <a:t> qui </a:t>
                      </a:r>
                      <a:r>
                        <a:rPr lang="fr-FR" sz="1800" b="1" dirty="0">
                          <a:solidFill>
                            <a:srgbClr val="000000"/>
                          </a:solidFill>
                          <a:effectLst/>
                          <a:latin typeface="Calibri" panose="020F0502020204030204" pitchFamily="34" charset="0"/>
                          <a:ea typeface="Calibri" panose="020F0502020204030204" pitchFamily="34" charset="0"/>
                        </a:rPr>
                        <a:t>sont le mieux à même d’assurer la compréhension</a:t>
                      </a:r>
                      <a:r>
                        <a:rPr lang="fr-FR" sz="1800" dirty="0">
                          <a:solidFill>
                            <a:srgbClr val="000000"/>
                          </a:solidFill>
                          <a:effectLst/>
                          <a:latin typeface="Calibri" panose="020F0502020204030204" pitchFamily="34" charset="0"/>
                          <a:ea typeface="Calibri" panose="020F0502020204030204" pitchFamily="34" charset="0"/>
                        </a:rPr>
                        <a:t>. » </a:t>
                      </a:r>
                      <a:r>
                        <a:rPr lang="fr-FR" sz="1400" i="1" dirty="0" smtClean="0">
                          <a:solidFill>
                            <a:srgbClr val="000000"/>
                          </a:solidFill>
                          <a:effectLst/>
                          <a:latin typeface="Calibri" panose="020F0502020204030204" pitchFamily="34" charset="0"/>
                          <a:ea typeface="Calibri" panose="020F0502020204030204" pitchFamily="34" charset="0"/>
                        </a:rPr>
                        <a:t>(</a:t>
                      </a:r>
                      <a:r>
                        <a:rPr lang="fr-FR" sz="1400" b="1" i="1" dirty="0">
                          <a:solidFill>
                            <a:srgbClr val="000000"/>
                          </a:solidFill>
                          <a:effectLst/>
                          <a:latin typeface="Calibri" panose="020F0502020204030204" pitchFamily="34" charset="0"/>
                          <a:ea typeface="Calibri" panose="020F0502020204030204" pitchFamily="34" charset="0"/>
                        </a:rPr>
                        <a:t>Jérôme </a:t>
                      </a:r>
                      <a:r>
                        <a:rPr lang="fr-FR" sz="1400" b="1" i="1" dirty="0" err="1">
                          <a:solidFill>
                            <a:srgbClr val="000000"/>
                          </a:solidFill>
                          <a:effectLst/>
                          <a:latin typeface="Calibri" panose="020F0502020204030204" pitchFamily="34" charset="0"/>
                          <a:ea typeface="Calibri" panose="020F0502020204030204" pitchFamily="34" charset="0"/>
                        </a:rPr>
                        <a:t>Deauviau</a:t>
                      </a:r>
                      <a:r>
                        <a:rPr lang="fr-FR" sz="1400" b="1" i="1" dirty="0">
                          <a:solidFill>
                            <a:srgbClr val="000000"/>
                          </a:solidFill>
                          <a:effectLst/>
                          <a:latin typeface="Calibri" panose="020F0502020204030204" pitchFamily="34" charset="0"/>
                          <a:ea typeface="Calibri" panose="020F0502020204030204" pitchFamily="34" charset="0"/>
                        </a:rPr>
                        <a:t>, Anne-Marie Bruno, Odile </a:t>
                      </a:r>
                      <a:r>
                        <a:rPr lang="fr-FR" sz="1400" b="1" i="1" dirty="0" err="1">
                          <a:solidFill>
                            <a:srgbClr val="000000"/>
                          </a:solidFill>
                          <a:effectLst/>
                          <a:latin typeface="Calibri" panose="020F0502020204030204" pitchFamily="34" charset="0"/>
                          <a:ea typeface="Calibri" panose="020F0502020204030204" pitchFamily="34" charset="0"/>
                        </a:rPr>
                        <a:t>Espinoza</a:t>
                      </a:r>
                      <a:r>
                        <a:rPr lang="fr-FR" sz="1400" b="1" i="1" dirty="0">
                          <a:solidFill>
                            <a:srgbClr val="000000"/>
                          </a:solidFill>
                          <a:effectLst/>
                          <a:latin typeface="Calibri" panose="020F0502020204030204" pitchFamily="34" charset="0"/>
                          <a:ea typeface="Calibri" panose="020F0502020204030204" pitchFamily="34" charset="0"/>
                        </a:rPr>
                        <a:t>, Lecture au CP : un effet manuel considérable, rapport de recherche. In Guide pour enseigner la lecture et l’écriture au CP – 2019) </a:t>
                      </a:r>
                      <a:endParaRPr lang="fr-FR" sz="1400" dirty="0">
                        <a:solidFill>
                          <a:srgbClr val="000000"/>
                        </a:solidFill>
                        <a:effectLst/>
                        <a:latin typeface="Arial" panose="020B0604020202020204" pitchFamily="34" charset="0"/>
                        <a:ea typeface="Calibri" panose="020F0502020204030204" pitchFamily="34" charset="0"/>
                      </a:endParaRPr>
                    </a:p>
                    <a:p>
                      <a:pPr algn="l">
                        <a:spcAft>
                          <a:spcPts val="0"/>
                        </a:spcAft>
                      </a:pPr>
                      <a:r>
                        <a:rPr lang="fr-FR" sz="1200" dirty="0">
                          <a:solidFill>
                            <a:srgbClr val="000000"/>
                          </a:solidFill>
                          <a:effectLst/>
                          <a:latin typeface="Calibri" panose="020F0502020204030204" pitchFamily="34" charset="0"/>
                          <a:ea typeface="Calibri" panose="020F0502020204030204" pitchFamily="34" charset="0"/>
                        </a:rPr>
                        <a:t> </a:t>
                      </a:r>
                      <a:endParaRPr lang="fr-FR" sz="1200" dirty="0">
                        <a:solidFill>
                          <a:srgbClr val="000000"/>
                        </a:solidFill>
                        <a:effectLst/>
                        <a:latin typeface="Arial" panose="020B0604020202020204" pitchFamily="34" charset="0"/>
                        <a:ea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80393512"/>
                  </a:ext>
                </a:extLst>
              </a:tr>
            </a:tbl>
          </a:graphicData>
        </a:graphic>
      </p:graphicFrame>
      <p:sp>
        <p:nvSpPr>
          <p:cNvPr id="6" name="ZoneTexte 5"/>
          <p:cNvSpPr txBox="1"/>
          <p:nvPr/>
        </p:nvSpPr>
        <p:spPr>
          <a:xfrm>
            <a:off x="839416" y="4221088"/>
            <a:ext cx="10225136" cy="1477328"/>
          </a:xfrm>
          <a:prstGeom prst="rect">
            <a:avLst/>
          </a:prstGeom>
          <a:noFill/>
        </p:spPr>
        <p:txBody>
          <a:bodyPr wrap="square" rtlCol="0">
            <a:spAutoFit/>
          </a:bodyPr>
          <a:lstStyle/>
          <a:p>
            <a:pPr>
              <a:spcAft>
                <a:spcPts val="0"/>
              </a:spcAft>
            </a:pPr>
            <a:r>
              <a:rPr lang="fr-FR" dirty="0">
                <a:solidFill>
                  <a:srgbClr val="000000"/>
                </a:solidFill>
                <a:latin typeface="Calibri" panose="020F0502020204030204" pitchFamily="34" charset="0"/>
                <a:ea typeface="Calibri" panose="020F0502020204030204" pitchFamily="34" charset="0"/>
              </a:rPr>
              <a:t>Pour comprendre un texte il faut donc pouvoir le lire de façon fluide, ne plus être mobilisé par le décodage afin de libérer </a:t>
            </a:r>
            <a:r>
              <a:rPr lang="fr-FR" dirty="0" smtClean="0">
                <a:solidFill>
                  <a:srgbClr val="000000"/>
                </a:solidFill>
                <a:latin typeface="Calibri" panose="020F0502020204030204" pitchFamily="34" charset="0"/>
                <a:ea typeface="Calibri" panose="020F0502020204030204" pitchFamily="34" charset="0"/>
              </a:rPr>
              <a:t>sa </a:t>
            </a:r>
            <a:r>
              <a:rPr lang="fr-FR" dirty="0">
                <a:solidFill>
                  <a:srgbClr val="000000"/>
                </a:solidFill>
                <a:latin typeface="Calibri" panose="020F0502020204030204" pitchFamily="34" charset="0"/>
                <a:ea typeface="Calibri" panose="020F0502020204030204" pitchFamily="34" charset="0"/>
              </a:rPr>
              <a:t>mémoire de travail pour consacrer </a:t>
            </a:r>
            <a:r>
              <a:rPr lang="fr-FR" dirty="0" smtClean="0">
                <a:solidFill>
                  <a:srgbClr val="000000"/>
                </a:solidFill>
                <a:latin typeface="Calibri" panose="020F0502020204030204" pitchFamily="34" charset="0"/>
                <a:ea typeface="Calibri" panose="020F0502020204030204" pitchFamily="34" charset="0"/>
              </a:rPr>
              <a:t>ses </a:t>
            </a:r>
            <a:r>
              <a:rPr lang="fr-FR" dirty="0">
                <a:solidFill>
                  <a:srgbClr val="000000"/>
                </a:solidFill>
                <a:latin typeface="Calibri" panose="020F0502020204030204" pitchFamily="34" charset="0"/>
                <a:ea typeface="Calibri" panose="020F0502020204030204" pitchFamily="34" charset="0"/>
              </a:rPr>
              <a:t>efforts à la compréhension.</a:t>
            </a:r>
            <a:endParaRPr lang="fr-FR" dirty="0">
              <a:solidFill>
                <a:srgbClr val="000000"/>
              </a:solidFill>
              <a:latin typeface="Arial" panose="020B0604020202020204" pitchFamily="34" charset="0"/>
              <a:ea typeface="Calibri" panose="020F0502020204030204" pitchFamily="34" charset="0"/>
            </a:endParaRPr>
          </a:p>
          <a:p>
            <a:pPr>
              <a:spcAft>
                <a:spcPts val="0"/>
              </a:spcAft>
            </a:pPr>
            <a:r>
              <a:rPr lang="fr-FR" dirty="0">
                <a:solidFill>
                  <a:srgbClr val="000000"/>
                </a:solidFill>
                <a:latin typeface="Calibri" panose="020F0502020204030204" pitchFamily="34" charset="0"/>
                <a:ea typeface="Calibri" panose="020F0502020204030204" pitchFamily="34" charset="0"/>
              </a:rPr>
              <a:t> </a:t>
            </a:r>
            <a:endParaRPr lang="fr-FR" dirty="0">
              <a:solidFill>
                <a:srgbClr val="FF0000"/>
              </a:solidFill>
              <a:latin typeface="Arial" panose="020B0604020202020204" pitchFamily="34" charset="0"/>
              <a:ea typeface="Calibri" panose="020F0502020204030204" pitchFamily="34" charset="0"/>
            </a:endParaRPr>
          </a:p>
          <a:p>
            <a:pPr marL="342900" lvl="0" indent="-342900" algn="ctr">
              <a:spcAft>
                <a:spcPts val="0"/>
              </a:spcAft>
              <a:buFont typeface="Wingdings" panose="05000000000000000000" pitchFamily="2" charset="2"/>
              <a:buChar char=""/>
            </a:pPr>
            <a:r>
              <a:rPr lang="fr-FR" b="1" i="1" dirty="0" smtClean="0">
                <a:solidFill>
                  <a:srgbClr val="FF0000"/>
                </a:solidFill>
                <a:latin typeface="Calibri" panose="020F0502020204030204" pitchFamily="34" charset="0"/>
                <a:ea typeface="Calibri" panose="020F0502020204030204" pitchFamily="34" charset="0"/>
                <a:cs typeface="Times New Roman" panose="02020603050405020304" pitchFamily="18" charset="0"/>
              </a:rPr>
              <a:t>Importance du lien </a:t>
            </a:r>
            <a:r>
              <a:rPr lang="fr-FR" b="1" i="1" dirty="0">
                <a:solidFill>
                  <a:srgbClr val="FF0000"/>
                </a:solidFill>
                <a:latin typeface="Calibri" panose="020F0502020204030204" pitchFamily="34" charset="0"/>
                <a:ea typeface="Calibri" panose="020F0502020204030204" pitchFamily="34" charset="0"/>
                <a:cs typeface="Times New Roman" panose="02020603050405020304" pitchFamily="18" charset="0"/>
              </a:rPr>
              <a:t>entre fluence ou fluidité de lecture et compréhension en </a:t>
            </a:r>
            <a:r>
              <a:rPr lang="fr-FR" b="1" i="1" dirty="0" smtClean="0">
                <a:solidFill>
                  <a:srgbClr val="FF0000"/>
                </a:solidFill>
                <a:latin typeface="Calibri" panose="020F0502020204030204" pitchFamily="34" charset="0"/>
                <a:ea typeface="Calibri" panose="020F0502020204030204" pitchFamily="34" charset="0"/>
                <a:cs typeface="Times New Roman" panose="02020603050405020304" pitchFamily="18" charset="0"/>
              </a:rPr>
              <a:t>lecture, la fluence de lecture est une condition essentielle pour accéder à la compréhension.  </a:t>
            </a:r>
            <a:endParaRPr lang="fr-FR" dirty="0">
              <a:solidFill>
                <a:srgbClr val="FF0000"/>
              </a:solidFill>
              <a:latin typeface="Arial" panose="020B0604020202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9038124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fade">
                                      <p:cBhvr>
                                        <p:cTn id="17" dur="500"/>
                                        <p:tgtEl>
                                          <p:spTgt spid="6">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xEl>
                                              <p:pRg st="2" end="2"/>
                                            </p:txEl>
                                          </p:spTgt>
                                        </p:tgtEl>
                                        <p:attrNameLst>
                                          <p:attrName>style.visibility</p:attrName>
                                        </p:attrNameLst>
                                      </p:cBhvr>
                                      <p:to>
                                        <p:strVal val="visible"/>
                                      </p:to>
                                    </p:set>
                                    <p:animEffect transition="in" filter="fade">
                                      <p:cBhvr>
                                        <p:cTn id="22"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35360" y="365126"/>
            <a:ext cx="11521280" cy="543594"/>
          </a:xfrm>
        </p:spPr>
        <p:txBody>
          <a:bodyPr rtlCol="0">
            <a:noAutofit/>
          </a:bodyPr>
          <a:lstStyle/>
          <a:p>
            <a:r>
              <a:rPr lang="fr-FR" sz="2400" b="1" dirty="0" smtClean="0">
                <a:solidFill>
                  <a:schemeClr val="accent1">
                    <a:lumMod val="60000"/>
                    <a:lumOff val="40000"/>
                  </a:schemeClr>
                </a:solidFill>
                <a:latin typeface="Calibri" panose="020F0502020204030204" pitchFamily="34" charset="0"/>
              </a:rPr>
              <a:t>La fluence dans les textes de cadrage</a:t>
            </a:r>
            <a:endParaRPr lang="fr-FR" sz="2400" dirty="0">
              <a:solidFill>
                <a:schemeClr val="accent1">
                  <a:lumMod val="60000"/>
                  <a:lumOff val="40000"/>
                </a:schemeClr>
              </a:solidFill>
            </a:endParaRPr>
          </a:p>
        </p:txBody>
      </p:sp>
      <p:sp>
        <p:nvSpPr>
          <p:cNvPr id="6" name="ZoneTexte 5"/>
          <p:cNvSpPr txBox="1"/>
          <p:nvPr/>
        </p:nvSpPr>
        <p:spPr>
          <a:xfrm>
            <a:off x="349571" y="1052736"/>
            <a:ext cx="10225136" cy="1200329"/>
          </a:xfrm>
          <a:prstGeom prst="rect">
            <a:avLst/>
          </a:prstGeom>
          <a:noFill/>
        </p:spPr>
        <p:txBody>
          <a:bodyPr wrap="square" rtlCol="0">
            <a:spAutoFit/>
          </a:bodyPr>
          <a:lstStyle/>
          <a:p>
            <a:pPr>
              <a:spcAft>
                <a:spcPts val="0"/>
              </a:spcAft>
            </a:pPr>
            <a:r>
              <a:rPr lang="fr-FR" b="1" i="1" dirty="0" smtClean="0">
                <a:solidFill>
                  <a:schemeClr val="tx2"/>
                </a:solidFill>
                <a:latin typeface="Arial" panose="020B0604020202020204" pitchFamily="34" charset="0"/>
                <a:ea typeface="Calibri" panose="020F0502020204030204" pitchFamily="34" charset="0"/>
                <a:cs typeface="Times New Roman" panose="02020603050405020304" pitchFamily="18" charset="0"/>
                <a:sym typeface="Wingdings" panose="05000000000000000000" pitchFamily="2" charset="2"/>
              </a:rPr>
              <a:t>Le document est distribué par le formateur, vous en prendrez connaissance durant le </a:t>
            </a:r>
            <a:r>
              <a:rPr lang="fr-FR" b="1" i="1" dirty="0" err="1" smtClean="0">
                <a:solidFill>
                  <a:schemeClr val="tx2"/>
                </a:solidFill>
                <a:latin typeface="Arial" panose="020B0604020202020204" pitchFamily="34" charset="0"/>
                <a:ea typeface="Calibri" panose="020F0502020204030204" pitchFamily="34" charset="0"/>
                <a:cs typeface="Times New Roman" panose="02020603050405020304" pitchFamily="18" charset="0"/>
                <a:sym typeface="Wingdings" panose="05000000000000000000" pitchFamily="2" charset="2"/>
              </a:rPr>
              <a:t>distanciel</a:t>
            </a:r>
            <a:r>
              <a:rPr lang="fr-FR" b="1" i="1" dirty="0" smtClean="0">
                <a:solidFill>
                  <a:schemeClr val="tx2"/>
                </a:solidFill>
                <a:latin typeface="Arial" panose="020B0604020202020204" pitchFamily="34" charset="0"/>
                <a:ea typeface="Calibri" panose="020F0502020204030204" pitchFamily="34" charset="0"/>
                <a:cs typeface="Times New Roman" panose="02020603050405020304" pitchFamily="18" charset="0"/>
                <a:sym typeface="Wingdings" panose="05000000000000000000" pitchFamily="2" charset="2"/>
              </a:rPr>
              <a:t>, de préférence en équipe de cycle. </a:t>
            </a:r>
          </a:p>
          <a:p>
            <a:pPr>
              <a:spcAft>
                <a:spcPts val="0"/>
              </a:spcAft>
            </a:pPr>
            <a:r>
              <a:rPr lang="fr-FR" b="1" i="1" dirty="0" smtClean="0">
                <a:solidFill>
                  <a:schemeClr val="tx2"/>
                </a:solidFill>
                <a:latin typeface="Arial" panose="020B0604020202020204" pitchFamily="34" charset="0"/>
                <a:ea typeface="Calibri" panose="020F0502020204030204" pitchFamily="34" charset="0"/>
                <a:cs typeface="Times New Roman" panose="02020603050405020304" pitchFamily="18" charset="0"/>
                <a:sym typeface="Wingdings" panose="05000000000000000000" pitchFamily="2" charset="2"/>
              </a:rPr>
              <a:t>Retour écrit au formateur  en distinguant  : ce qui vous conforte, ce qui est nouveau, ce qui vous surprend et vous questionne. </a:t>
            </a:r>
            <a:endParaRPr lang="fr-FR" b="1" i="1" dirty="0">
              <a:solidFill>
                <a:schemeClr val="tx2"/>
              </a:solidFill>
              <a:latin typeface="Arial" panose="020B0604020202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058989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35360" y="365126"/>
            <a:ext cx="11521280" cy="543594"/>
          </a:xfrm>
        </p:spPr>
        <p:txBody>
          <a:bodyPr rtlCol="0">
            <a:noAutofit/>
          </a:bodyPr>
          <a:lstStyle/>
          <a:p>
            <a:r>
              <a:rPr lang="fr-FR" sz="2400" b="1" dirty="0" smtClean="0">
                <a:solidFill>
                  <a:schemeClr val="accent1">
                    <a:lumMod val="60000"/>
                    <a:lumOff val="40000"/>
                  </a:schemeClr>
                </a:solidFill>
                <a:latin typeface="Calibri" panose="020F0502020204030204" pitchFamily="34" charset="0"/>
              </a:rPr>
              <a:t>Les difficultés rencontrées par les élèves, les obstacles à l’apprentissage </a:t>
            </a:r>
            <a:endParaRPr lang="fr-FR" sz="2400" dirty="0">
              <a:solidFill>
                <a:schemeClr val="accent1">
                  <a:lumMod val="60000"/>
                  <a:lumOff val="40000"/>
                </a:schemeClr>
              </a:solidFill>
            </a:endParaRPr>
          </a:p>
        </p:txBody>
      </p:sp>
      <p:sp>
        <p:nvSpPr>
          <p:cNvPr id="6" name="ZoneTexte 5"/>
          <p:cNvSpPr txBox="1"/>
          <p:nvPr/>
        </p:nvSpPr>
        <p:spPr>
          <a:xfrm>
            <a:off x="349571" y="1052736"/>
            <a:ext cx="1022513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u="none" strike="noStrike" kern="1200" cap="none" spc="0" normalizeH="0" baseline="0" noProof="0" dirty="0" smtClean="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sym typeface="Wingdings" panose="05000000000000000000" pitchFamily="2" charset="2"/>
              </a:rPr>
              <a:t>Ce que nous apprennent les évaluations :</a:t>
            </a:r>
            <a:endParaRPr kumimoji="0" lang="fr-FR" sz="1800" b="1"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endParaRPr>
          </a:p>
        </p:txBody>
      </p:sp>
      <p:sp>
        <p:nvSpPr>
          <p:cNvPr id="3" name="Rectangle 2"/>
          <p:cNvSpPr/>
          <p:nvPr/>
        </p:nvSpPr>
        <p:spPr>
          <a:xfrm>
            <a:off x="383106" y="1423881"/>
            <a:ext cx="11473533" cy="1248803"/>
          </a:xfrm>
          <a:prstGeom prst="rect">
            <a:avLst/>
          </a:prstGeom>
        </p:spPr>
        <p:txBody>
          <a:bodyPr wrap="square">
            <a:spAutoFit/>
          </a:bodyPr>
          <a:lstStyle/>
          <a:p>
            <a:pPr>
              <a:lnSpc>
                <a:spcPct val="107000"/>
              </a:lnSpc>
              <a:spcAft>
                <a:spcPts val="800"/>
              </a:spcAft>
            </a:pPr>
            <a:r>
              <a:rPr lang="fr-FR" sz="1600" b="1" dirty="0">
                <a:solidFill>
                  <a:srgbClr val="000000"/>
                </a:solidFill>
                <a:latin typeface="Calibri" panose="020F0502020204030204" pitchFamily="34" charset="0"/>
                <a:ea typeface="Times New Roman" panose="02020603050405020304" pitchFamily="18" charset="0"/>
                <a:cs typeface="Arial" panose="020B0604020202020204" pitchFamily="34" charset="0"/>
              </a:rPr>
              <a:t>Evaluations nationales CE1</a:t>
            </a:r>
            <a:r>
              <a:rPr lang="fr-FR" sz="1600" dirty="0">
                <a:solidFill>
                  <a:srgbClr val="000000"/>
                </a:solidFill>
                <a:latin typeface="Calibri" panose="020F0502020204030204" pitchFamily="34" charset="0"/>
                <a:ea typeface="Times New Roman" panose="02020603050405020304" pitchFamily="18" charset="0"/>
                <a:cs typeface="Arial" panose="020B0604020202020204" pitchFamily="34" charset="0"/>
              </a:rPr>
              <a:t> : </a:t>
            </a:r>
            <a:r>
              <a:rPr lang="fr-FR" sz="1600" i="1" u="sng" dirty="0">
                <a:solidFill>
                  <a:srgbClr val="0563C1"/>
                </a:solidFill>
                <a:latin typeface="Calibri" panose="020F0502020204030204" pitchFamily="34" charset="0"/>
                <a:ea typeface="Times New Roman" panose="02020603050405020304" pitchFamily="18" charset="0"/>
                <a:cs typeface="Arial" panose="020B0604020202020204" pitchFamily="34" charset="0"/>
                <a:hlinkClick r:id="rId3"/>
              </a:rPr>
              <a:t>lien EDUSCOL</a:t>
            </a:r>
            <a:endParaRPr lang="fr-FR" sz="16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fr-FR" sz="1600" dirty="0">
                <a:solidFill>
                  <a:srgbClr val="000000"/>
                </a:solidFill>
                <a:latin typeface="Calibri" panose="020F0502020204030204" pitchFamily="34" charset="0"/>
                <a:ea typeface="Times New Roman" panose="02020603050405020304" pitchFamily="18" charset="0"/>
                <a:cs typeface="Arial" panose="020B0604020202020204" pitchFamily="34" charset="0"/>
              </a:rPr>
              <a:t>Exercice n°3 Items 17 et 18 : </a:t>
            </a:r>
            <a:r>
              <a:rPr lang="fr-FR" sz="1600" dirty="0">
                <a:latin typeface="Calibri" panose="020F0502020204030204" pitchFamily="34" charset="0"/>
                <a:ea typeface="Times New Roman" panose="02020603050405020304" pitchFamily="18" charset="0"/>
                <a:cs typeface="Arial" panose="020B0604020202020204" pitchFamily="34" charset="0"/>
              </a:rPr>
              <a:t>Activité - lire correctement le plus de mots possibles en une minute. La mesure de la fluence repose sur un test qui indique le nombre de mots lus correctement en une minute à partir d’un texte, donc en contexte, ou </a:t>
            </a:r>
            <a:r>
              <a:rPr lang="fr-FR" sz="1600" dirty="0" smtClean="0">
                <a:latin typeface="Calibri" panose="020F0502020204030204" pitchFamily="34" charset="0"/>
                <a:ea typeface="Times New Roman" panose="02020603050405020304" pitchFamily="18" charset="0"/>
                <a:cs typeface="Arial" panose="020B0604020202020204" pitchFamily="34" charset="0"/>
              </a:rPr>
              <a:t>isolés (liste de mots). </a:t>
            </a:r>
            <a:endParaRPr lang="fr-FR" sz="16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fr-FR" sz="1600" b="1" dirty="0">
                <a:solidFill>
                  <a:srgbClr val="FF0000"/>
                </a:solidFill>
                <a:latin typeface="Calibri" panose="020F0502020204030204" pitchFamily="34" charset="0"/>
                <a:ea typeface="Times New Roman" panose="02020603050405020304" pitchFamily="18" charset="0"/>
                <a:cs typeface="Arial" panose="020B0604020202020204" pitchFamily="34" charset="0"/>
              </a:rPr>
              <a:t>Attendu : 70 mots par minute en </a:t>
            </a:r>
            <a:r>
              <a:rPr lang="fr-FR" sz="1600" b="1" dirty="0" smtClean="0">
                <a:solidFill>
                  <a:srgbClr val="FF0000"/>
                </a:solidFill>
                <a:latin typeface="Calibri" panose="020F0502020204030204" pitchFamily="34" charset="0"/>
                <a:ea typeface="Times New Roman" panose="02020603050405020304" pitchFamily="18" charset="0"/>
                <a:cs typeface="Arial" panose="020B0604020202020204" pitchFamily="34" charset="0"/>
              </a:rPr>
              <a:t>CE1</a:t>
            </a:r>
            <a:endParaRPr lang="fr-FR" sz="1600" b="1" dirty="0">
              <a:solidFill>
                <a:srgbClr val="FF0000"/>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5" name="Image 4"/>
          <p:cNvPicPr/>
          <p:nvPr/>
        </p:nvPicPr>
        <p:blipFill>
          <a:blip r:embed="rId4"/>
          <a:stretch>
            <a:fillRect/>
          </a:stretch>
        </p:blipFill>
        <p:spPr bwMode="auto">
          <a:xfrm>
            <a:off x="2783632" y="3284984"/>
            <a:ext cx="5616624" cy="2155173"/>
          </a:xfrm>
          <a:prstGeom prst="rect">
            <a:avLst/>
          </a:prstGeom>
        </p:spPr>
      </p:pic>
      <p:sp>
        <p:nvSpPr>
          <p:cNvPr id="4" name="Rectangle 3"/>
          <p:cNvSpPr/>
          <p:nvPr/>
        </p:nvSpPr>
        <p:spPr>
          <a:xfrm>
            <a:off x="1919535" y="5589240"/>
            <a:ext cx="8567015" cy="707886"/>
          </a:xfrm>
          <a:prstGeom prst="rect">
            <a:avLst/>
          </a:prstGeom>
        </p:spPr>
        <p:txBody>
          <a:bodyPr wrap="square">
            <a:spAutoFit/>
          </a:bodyPr>
          <a:lstStyle/>
          <a:p>
            <a:pPr>
              <a:spcAft>
                <a:spcPts val="0"/>
              </a:spcAft>
            </a:pPr>
            <a:r>
              <a:rPr lang="fr-FR" sz="2000" b="1" dirty="0">
                <a:latin typeface="Calibri" panose="020F0502020204030204" pitchFamily="34" charset="0"/>
                <a:ea typeface="Calibri" panose="020F0502020204030204" pitchFamily="34" charset="0"/>
                <a:cs typeface="Arial" panose="020B0604020202020204" pitchFamily="34" charset="0"/>
              </a:rPr>
              <a:t>Lire</a:t>
            </a:r>
            <a:r>
              <a:rPr lang="fr-FR" sz="2000" dirty="0">
                <a:latin typeface="Calibri" panose="020F0502020204030204" pitchFamily="34" charset="0"/>
                <a:ea typeface="Calibri" panose="020F0502020204030204" pitchFamily="34" charset="0"/>
                <a:cs typeface="Arial" panose="020B0604020202020204" pitchFamily="34" charset="0"/>
              </a:rPr>
              <a:t> : </a:t>
            </a:r>
            <a:r>
              <a:rPr lang="fr-FR" sz="2000" b="1" dirty="0">
                <a:solidFill>
                  <a:srgbClr val="FF0000"/>
                </a:solidFill>
                <a:latin typeface="Calibri" panose="020F0502020204030204" pitchFamily="34" charset="0"/>
                <a:ea typeface="Calibri" panose="020F0502020204030204" pitchFamily="34" charset="0"/>
                <a:cs typeface="Arial" panose="020B0604020202020204" pitchFamily="34" charset="0"/>
              </a:rPr>
              <a:t>près d’un quart environ des élèves lisent encore trop lentement. Ils n'ont pas la fluidité nécessaire</a:t>
            </a:r>
            <a:r>
              <a:rPr lang="fr-FR" sz="2000" b="1" dirty="0">
                <a:solidFill>
                  <a:srgbClr val="FF0000"/>
                </a:solidFill>
                <a:ea typeface="Calibri" panose="020F0502020204030204" pitchFamily="34" charset="0"/>
                <a:cs typeface="Arial" panose="020B0604020202020204" pitchFamily="34" charset="0"/>
              </a:rPr>
              <a:t>. </a:t>
            </a:r>
            <a:endParaRPr lang="fr-FR" sz="2000" b="1" dirty="0">
              <a:solidFill>
                <a:srgbClr val="FF0000"/>
              </a:solidFill>
            </a:endParaRPr>
          </a:p>
        </p:txBody>
      </p:sp>
    </p:spTree>
    <p:extLst>
      <p:ext uri="{BB962C8B-B14F-4D97-AF65-F5344CB8AC3E}">
        <p14:creationId xmlns:p14="http://schemas.microsoft.com/office/powerpoint/2010/main" val="41758252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0" end="0"/>
                                            </p:txEl>
                                          </p:spTgt>
                                        </p:tgtEl>
                                        <p:attrNameLst>
                                          <p:attrName>style.visibility</p:attrName>
                                        </p:attrNameLst>
                                      </p:cBhvr>
                                      <p:to>
                                        <p:strVal val="visible"/>
                                      </p:to>
                                    </p:set>
                                    <p:animEffect transition="in" filter="fade">
                                      <p:cBhvr>
                                        <p:cTn id="22"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theme/theme1.xml><?xml version="1.0" encoding="utf-8"?>
<a:theme xmlns:a="http://schemas.openxmlformats.org/drawingml/2006/main" name="Enfants amis 16 x 9">
  <a:themeElements>
    <a:clrScheme name="ChildrenFriends">
      <a:dk1>
        <a:srgbClr val="404040"/>
      </a:dk1>
      <a:lt1>
        <a:sysClr val="window" lastClr="FFFFFF"/>
      </a:lt1>
      <a:dk2>
        <a:srgbClr val="000000"/>
      </a:dk2>
      <a:lt2>
        <a:srgbClr val="EAEAEA"/>
      </a:lt2>
      <a:accent1>
        <a:srgbClr val="A63121"/>
      </a:accent1>
      <a:accent2>
        <a:srgbClr val="318DCB"/>
      </a:accent2>
      <a:accent3>
        <a:srgbClr val="F28330"/>
      </a:accent3>
      <a:accent4>
        <a:srgbClr val="50B852"/>
      </a:accent4>
      <a:accent5>
        <a:srgbClr val="EEAD1D"/>
      </a:accent5>
      <a:accent6>
        <a:srgbClr val="A68555"/>
      </a:accent6>
      <a:hlink>
        <a:srgbClr val="F28330"/>
      </a:hlink>
      <a:folHlink>
        <a:srgbClr val="969696"/>
      </a:folHlink>
    </a:clrScheme>
    <a:fontScheme name="Times New Roman-Arial">
      <a:majorFont>
        <a:latin typeface="Times New Roman" panose="02020603050405020304"/>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panose="020B0604020202020204"/>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_13246701_TF03896101" id="{F231FC5F-9B3B-424D-9F9D-9C5C9BE5DAD0}" vid="{78E01B54-1707-4259-920B-D2E00895BDB6}"/>
    </a:ext>
  </a:extLst>
</a:theme>
</file>

<file path=ppt/theme/theme2.xml><?xml version="1.0" encoding="utf-8"?>
<a:theme xmlns:a="http://schemas.openxmlformats.org/drawingml/2006/main" name="Thème Office">
  <a:themeElements>
    <a:clrScheme name="ChildrenFriends">
      <a:dk1>
        <a:srgbClr val="404040"/>
      </a:dk1>
      <a:lt1>
        <a:sysClr val="window" lastClr="FFFFFF"/>
      </a:lt1>
      <a:dk2>
        <a:srgbClr val="000000"/>
      </a:dk2>
      <a:lt2>
        <a:srgbClr val="EAEAEA"/>
      </a:lt2>
      <a:accent1>
        <a:srgbClr val="A63121"/>
      </a:accent1>
      <a:accent2>
        <a:srgbClr val="318DCB"/>
      </a:accent2>
      <a:accent3>
        <a:srgbClr val="F28330"/>
      </a:accent3>
      <a:accent4>
        <a:srgbClr val="50B852"/>
      </a:accent4>
      <a:accent5>
        <a:srgbClr val="EEAD1D"/>
      </a:accent5>
      <a:accent6>
        <a:srgbClr val="A68555"/>
      </a:accent6>
      <a:hlink>
        <a:srgbClr val="F28330"/>
      </a:hlink>
      <a:folHlink>
        <a:srgbClr val="969696"/>
      </a:folHlink>
    </a:clrScheme>
    <a:fontScheme name="Times New Roman-Arial">
      <a:majorFont>
        <a:latin typeface="Times New Roman" panose="02020603050405020304"/>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panose="020B0604020202020204"/>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ChildrenFriends">
      <a:dk1>
        <a:srgbClr val="404040"/>
      </a:dk1>
      <a:lt1>
        <a:sysClr val="window" lastClr="FFFFFF"/>
      </a:lt1>
      <a:dk2>
        <a:srgbClr val="000000"/>
      </a:dk2>
      <a:lt2>
        <a:srgbClr val="EAEAEA"/>
      </a:lt2>
      <a:accent1>
        <a:srgbClr val="A63121"/>
      </a:accent1>
      <a:accent2>
        <a:srgbClr val="318DCB"/>
      </a:accent2>
      <a:accent3>
        <a:srgbClr val="F28330"/>
      </a:accent3>
      <a:accent4>
        <a:srgbClr val="50B852"/>
      </a:accent4>
      <a:accent5>
        <a:srgbClr val="EEAD1D"/>
      </a:accent5>
      <a:accent6>
        <a:srgbClr val="A68555"/>
      </a:accent6>
      <a:hlink>
        <a:srgbClr val="F28330"/>
      </a:hlink>
      <a:folHlink>
        <a:srgbClr val="969696"/>
      </a:folHlink>
    </a:clrScheme>
    <a:fontScheme name="Times New Roman-Arial">
      <a:majorFont>
        <a:latin typeface="Times New Roman" panose="02020603050405020304"/>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panose="020B0604020202020204"/>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AA3F7D94069FF64A86F7DFF56D60E3BE" ma:contentTypeVersion="6" ma:contentTypeDescription="Create a new document." ma:contentTypeScope="" ma:versionID="c32302c77d4085ecf495bdddb7f5e889">
  <xsd:schema xmlns:xsd="http://www.w3.org/2001/XMLSchema" xmlns:xs="http://www.w3.org/2001/XMLSchema" xmlns:p="http://schemas.microsoft.com/office/2006/metadata/properties" xmlns:ns2="a4f35948-e619-41b3-aa29-22878b09cfd2" xmlns:ns3="40262f94-9f35-4ac3-9a90-690165a166b7" targetNamespace="http://schemas.microsoft.com/office/2006/metadata/properties" ma:root="true" ma:fieldsID="4ab5ae46be95f9d0be6107e8200be7a2" ns2:_="" ns3:_="">
    <xsd:import namespace="a4f35948-e619-41b3-aa29-22878b09cfd2"/>
    <xsd:import namespace="40262f94-9f35-4ac3-9a90-690165a166b7"/>
    <xsd:element name="properties">
      <xsd:complexType>
        <xsd:sequence>
          <xsd:element name="documentManagement">
            <xsd:complexType>
              <xsd:all>
                <xsd:element ref="ns2:SharedWithUsers" minOccurs="0"/>
                <xsd:element ref="ns2:SharedWithDetails" minOccurs="0"/>
                <xsd:element ref="ns3:VSO_x0020_item_x0020_id" minOccurs="0"/>
                <xsd:element ref="ns3:Item_x0020_Details" minOccurs="0"/>
                <xsd:element ref="ns3:Template_x0020_details" minOccurs="0"/>
                <xsd:element ref="ns3:Assetid_x0020_"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4f35948-e619-41b3-aa29-22878b09cfd2"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40262f94-9f35-4ac3-9a90-690165a166b7" elementFormDefault="qualified">
    <xsd:import namespace="http://schemas.microsoft.com/office/2006/documentManagement/types"/>
    <xsd:import namespace="http://schemas.microsoft.com/office/infopath/2007/PartnerControls"/>
    <xsd:element name="VSO_x0020_item_x0020_id" ma:index="10" nillable="true" ma:displayName="VSO item id" ma:description="Please add the bug number to refer to VSO items." ma:internalName="VSO_x0020_item_x0020_id">
      <xsd:simpleType>
        <xsd:restriction base="dms:Text">
          <xsd:maxLength value="255"/>
        </xsd:restriction>
      </xsd:simpleType>
    </xsd:element>
    <xsd:element name="Item_x0020_Details" ma:index="11" nillable="true" ma:displayName="Item Details" ma:internalName="Item_x0020_Details">
      <xsd:simpleType>
        <xsd:restriction base="dms:Note">
          <xsd:maxLength value="255"/>
        </xsd:restriction>
      </xsd:simpleType>
    </xsd:element>
    <xsd:element name="Template_x0020_details" ma:index="12" nillable="true" ma:displayName="Template details" ma:internalName="Template_x0020_details">
      <xsd:simpleType>
        <xsd:restriction base="dms:Text"/>
      </xsd:simpleType>
    </xsd:element>
    <xsd:element name="Assetid_x0020_" ma:index="13" nillable="true" ma:displayName="Assetid " ma:internalName="Assetid_x0020_">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VSO_x0020_item_x0020_id xmlns="40262f94-9f35-4ac3-9a90-690165a166b7" xsi:nil="true"/>
    <Assetid_x0020_ xmlns="40262f94-9f35-4ac3-9a90-690165a166b7" xsi:nil="true"/>
    <Item_x0020_Details xmlns="40262f94-9f35-4ac3-9a90-690165a166b7" xsi:nil="true"/>
    <Template_x0020_details xmlns="40262f94-9f35-4ac3-9a90-690165a166b7" xsi:nil="true"/>
  </documentManagement>
</p:properties>
</file>

<file path=customXml/itemProps1.xml><?xml version="1.0" encoding="utf-8"?>
<ds:datastoreItem xmlns:ds="http://schemas.openxmlformats.org/officeDocument/2006/customXml" ds:itemID="{9EDF6667-B669-49A4-BBE6-2132BA71C0C7}">
  <ds:schemaRefs>
    <ds:schemaRef ds:uri="http://schemas.microsoft.com/sharepoint/v3/contenttype/forms"/>
  </ds:schemaRefs>
</ds:datastoreItem>
</file>

<file path=customXml/itemProps2.xml><?xml version="1.0" encoding="utf-8"?>
<ds:datastoreItem xmlns:ds="http://schemas.openxmlformats.org/officeDocument/2006/customXml" ds:itemID="{4A369AEE-D726-45B1-ACA9-0D6048C368C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4f35948-e619-41b3-aa29-22878b09cfd2"/>
    <ds:schemaRef ds:uri="40262f94-9f35-4ac3-9a90-690165a166b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1DA15C6C-6BB6-4DB6-B7D6-7F14EAB2CC5C}">
  <ds:schemaRefs>
    <ds:schemaRef ds:uri="http://schemas.microsoft.com/office/2006/metadata/properties"/>
    <ds:schemaRef ds:uri="a4f35948-e619-41b3-aa29-22878b09cfd2"/>
    <ds:schemaRef ds:uri="http://purl.org/dc/dcmitype/"/>
    <ds:schemaRef ds:uri="http://www.w3.org/XML/1998/namespace"/>
    <ds:schemaRef ds:uri="http://schemas.microsoft.com/office/2006/documentManagement/types"/>
    <ds:schemaRef ds:uri="http://schemas.microsoft.com/office/infopath/2007/PartnerControls"/>
    <ds:schemaRef ds:uri="http://purl.org/dc/terms/"/>
    <ds:schemaRef ds:uri="http://schemas.openxmlformats.org/package/2006/metadata/core-properties"/>
    <ds:schemaRef ds:uri="40262f94-9f35-4ac3-9a90-690165a166b7"/>
    <ds:schemaRef ds:uri="http://purl.org/dc/elements/1.1/"/>
  </ds:schemaRefs>
</ds:datastoreItem>
</file>

<file path=docProps/app.xml><?xml version="1.0" encoding="utf-8"?>
<Properties xmlns="http://schemas.openxmlformats.org/officeDocument/2006/extended-properties" xmlns:vt="http://schemas.openxmlformats.org/officeDocument/2006/docPropsVTypes">
  <Template/>
  <TotalTime>1395</TotalTime>
  <Words>9429</Words>
  <Application>Microsoft Office PowerPoint</Application>
  <PresentationFormat>Grand écran</PresentationFormat>
  <Paragraphs>637</Paragraphs>
  <Slides>56</Slides>
  <Notes>55</Notes>
  <HiddenSlides>0</HiddenSlides>
  <MMClips>3</MMClips>
  <ScaleCrop>false</ScaleCrop>
  <HeadingPairs>
    <vt:vector size="6" baseType="variant">
      <vt:variant>
        <vt:lpstr>Polices utilisées</vt:lpstr>
      </vt:variant>
      <vt:variant>
        <vt:i4>5</vt:i4>
      </vt:variant>
      <vt:variant>
        <vt:lpstr>Thème</vt:lpstr>
      </vt:variant>
      <vt:variant>
        <vt:i4>1</vt:i4>
      </vt:variant>
      <vt:variant>
        <vt:lpstr>Titres des diapositives</vt:lpstr>
      </vt:variant>
      <vt:variant>
        <vt:i4>56</vt:i4>
      </vt:variant>
    </vt:vector>
  </HeadingPairs>
  <TitlesOfParts>
    <vt:vector size="62" baseType="lpstr">
      <vt:lpstr>Arial</vt:lpstr>
      <vt:lpstr>Calibri</vt:lpstr>
      <vt:lpstr>Symbol</vt:lpstr>
      <vt:lpstr>Times New Roman</vt:lpstr>
      <vt:lpstr>Wingdings</vt:lpstr>
      <vt:lpstr>Enfants amis 16 x 9</vt:lpstr>
      <vt:lpstr>Fluence de lecture au CE Formation circonscription Romans Isère</vt:lpstr>
      <vt:lpstr>Objectifs de la formation  module de 6h : 3h présentiel et 3h distanciel</vt:lpstr>
      <vt:lpstr>Prise de représentation de ce qu’est la fluence en lecture, se questionner sur ses pratiques de classes </vt:lpstr>
      <vt:lpstr>Prise de représentation de ce qu’est la fluence en lecture, se questionner sur ses pratiques de classes en lien avec la fluence de lecture</vt:lpstr>
      <vt:lpstr>Définir ce qu’est la fluence de lecture, en référence aux textes de cadrage et en lien avec les apports de la recherche </vt:lpstr>
      <vt:lpstr>Définir ce qu’est la fluence de lecture, en référence aux textes de cadrage et en lien avec les apports de la recherche </vt:lpstr>
      <vt:lpstr>Les enjeux de la fluence de lecture Pourquoi enseigner la fluence en classe ? </vt:lpstr>
      <vt:lpstr>La fluence dans les textes de cadrage</vt:lpstr>
      <vt:lpstr>Les difficultés rencontrées par les élèves, les obstacles à l’apprentissage </vt:lpstr>
      <vt:lpstr>   Les difficultés rencontrées par les élèves, les obstacles à l’apprentissage   Plusieurs raisons peuvent expliquer le manque de fluidité en lecture chez les élèves</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 Quelles compétences et connaissances doit-on développer chez les élèves pour leur permettre d’avoir une bonne fluence de lecture ? </vt:lpstr>
      <vt:lpstr>Comment enseigner la fluence de lecture en classe, repères pédagogiques et didactiques ?  </vt:lpstr>
      <vt:lpstr>Comment enseigner la fluence de lecture en classe, repères pédagogiques et didactiques ?  </vt:lpstr>
      <vt:lpstr>Comment enseigner la fluence de lecture en classe, repères pédagogiques et didactiques ?  </vt:lpstr>
      <vt:lpstr>Comment enseigner la fluence de lecture en classe, repères pédagogiques et didactiques ?  </vt:lpstr>
      <vt:lpstr>Comment enseigner la fluence de lecture en classe, repères pédagogiques et didactiques ?  </vt:lpstr>
      <vt:lpstr>Comment enseigner la fluence de lecture en classe, repères pédagogiques et didactiques ?  </vt:lpstr>
      <vt:lpstr>Comment enseigner la fluence de lecture en classe, repères pédagogiques et didactiques ?  </vt:lpstr>
      <vt:lpstr>Comment enseigner la fluence de lecture en classe, repères pédagogiques et didactiques ?  </vt:lpstr>
      <vt:lpstr>Comment enseigner la fluence de lecture en classe, repères pédagogiques et didactiques ?  </vt:lpstr>
      <vt:lpstr>Comment enseigner la fluence de lecture en classe, repères pédagogiques et didactiques ?  </vt:lpstr>
      <vt:lpstr>Comment enseigner la fluence de lecture en classe, repères pédagogiques et didactiques ?  </vt:lpstr>
      <vt:lpstr>Comment enseigner la fluence de lecture en classe, repères pédagogiques et didactiques ?  </vt:lpstr>
      <vt:lpstr>Comment enseigner la fluence de lecture en classe, repères pédagogiques et didactiques ?  </vt:lpstr>
      <vt:lpstr>Comment enseigner la fluence de lecture en classe, repères pédagogiques et didactiques ?  </vt:lpstr>
      <vt:lpstr>   Comment enseigner la fluence de lecture en classe ?  Des outils, des pistes, des activités  </vt:lpstr>
      <vt:lpstr>Comment enseigner la fluence de lecture en classe, propositions d’activités ? </vt:lpstr>
      <vt:lpstr>Comment enseigner la fluence de lecture en classe, propositions d’activités ? </vt:lpstr>
      <vt:lpstr>Présentation PowerPoint</vt:lpstr>
      <vt:lpstr>Comment enseigner la fluence de lecture en classe, propositions d’activités ? </vt:lpstr>
      <vt:lpstr>Comment enseigner la fluence de lecture en classe, propositions d’activités ? </vt:lpstr>
      <vt:lpstr>Comment enseigner la fluence de lecture en classe, propositions d’activités ? </vt:lpstr>
      <vt:lpstr>Comment enseigner la fluence de lecture en classe, propositions d’activités ? </vt:lpstr>
      <vt:lpstr>Comment enseigner la fluence de lecture en classe, propositions d’activités ? </vt:lpstr>
      <vt:lpstr>Comment enseigner la fluence de lecture en classe, propositions d’activités ? </vt:lpstr>
      <vt:lpstr>Comment enseigner la fluence de lecture en classe, propositions d’activités ? </vt:lpstr>
      <vt:lpstr>Comment enseigner la fluence de lecture en classe, propositions d’activités ? </vt:lpstr>
      <vt:lpstr>Comment enseigner la fluence de lecture en classe, propositions d’activités ? </vt:lpstr>
      <vt:lpstr>Comment enseigner la fluence de lecture en classe, propositions d’activités ? </vt:lpstr>
      <vt:lpstr>Comment enseigner la fluence de lecture en classe, propositions d’activités ? </vt:lpstr>
      <vt:lpstr>Comment enseigner la fluence de lecture en classe, propositions d’activités ? </vt:lpstr>
      <vt:lpstr>Comment enseigner la fluence de lecture en classe, propositions d’activités ? </vt:lpstr>
      <vt:lpstr>Présentation PowerPoint</vt:lpstr>
      <vt:lpstr>Comment enseigner la fluence de lecture en classe ?  Des ouvrages</vt:lpstr>
      <vt:lpstr>Un outil pour entrainer la lecture à voix haute  Fluence des éditions La Cigale </vt:lpstr>
      <vt:lpstr>Fluence des éditions La Cigale </vt:lpstr>
      <vt:lpstr>Déroulé de la séance , une séance très structurée de 30 min  </vt:lpstr>
      <vt:lpstr>Fluence des éditions La Cigale </vt:lpstr>
      <vt:lpstr>Dans les mois à venir …. Un distanciel de trois heures à investir obligatoirement</vt:lpstr>
    </vt:vector>
  </TitlesOfParts>
  <Company>Rectorat 38</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Disposition Titre</dc:title>
  <dc:creator>Liautard Marina</dc:creator>
  <cp:lastModifiedBy>Liautard Marina</cp:lastModifiedBy>
  <cp:revision>119</cp:revision>
  <dcterms:created xsi:type="dcterms:W3CDTF">2020-03-03T16:40:02Z</dcterms:created>
  <dcterms:modified xsi:type="dcterms:W3CDTF">2020-10-15T15:00:20Z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TC038961019991</vt:lpwstr>
  </property>
  <property fmtid="{D5CDD505-2E9C-101B-9397-08002B2CF9AE}" pid="3" name="ContentTypeId">
    <vt:lpwstr>0x010100AA3F7D94069FF64A86F7DFF56D60E3BE</vt:lpwstr>
  </property>
</Properties>
</file>