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_rels/presentation.xml.rels" ContentType="application/vnd.openxmlformats-package.relationships+xml"/>
  <Override PartName="/ppt/media/image32.png" ContentType="image/png"/>
  <Override PartName="/ppt/media/image31.png" ContentType="image/png"/>
  <Override PartName="/ppt/media/image30.png" ContentType="image/png"/>
  <Override PartName="/ppt/media/image29.png" ContentType="image/png"/>
  <Override PartName="/ppt/media/image28.png" ContentType="image/png"/>
  <Override PartName="/ppt/media/image27.png" ContentType="image/png"/>
  <Override PartName="/ppt/media/image26.png" ContentType="image/png"/>
  <Override PartName="/ppt/media/image25.png" ContentType="image/png"/>
  <Override PartName="/ppt/media/image24.png" ContentType="image/png"/>
  <Override PartName="/ppt/media/image9.png" ContentType="image/png"/>
  <Override PartName="/ppt/media/image10.png" ContentType="image/png"/>
  <Override PartName="/ppt/media/image23.png" ContentType="image/png"/>
  <Override PartName="/ppt/media/image8.png" ContentType="image/png"/>
  <Override PartName="/ppt/media/image1.png" ContentType="image/png"/>
  <Override PartName="/ppt/media/image6.png" ContentType="image/png"/>
  <Override PartName="/ppt/media/image21.png" ContentType="image/png"/>
  <Override PartName="/ppt/media/image2.png" ContentType="image/png"/>
  <Override PartName="/ppt/media/image7.png" ContentType="image/png"/>
  <Override PartName="/ppt/media/image22.png" ContentType="image/png"/>
  <Override PartName="/ppt/media/image3.png" ContentType="image/png"/>
  <Override PartName="/ppt/media/image4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5.png" ContentType="image/png"/>
  <Override PartName="/ppt/media/image20.png" ContentType="image/pn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  <a:endParaRPr b="0"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21.pn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2.png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25.png"/><Relationship Id="rId2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26.png"/><Relationship Id="rId2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27.png"/><Relationship Id="rId2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28.png"/><Relationship Id="rId2" Type="http://schemas.openxmlformats.org/officeDocument/2006/relationships/image" Target="../media/image29.png"/><Relationship Id="rId3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30.png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1234080"/>
            <a:ext cx="10079280" cy="5828400"/>
          </a:xfrm>
          <a:prstGeom prst="rect">
            <a:avLst/>
          </a:prstGeom>
          <a:ln>
            <a:noFill/>
          </a:ln>
        </p:spPr>
      </p:pic>
      <p:sp>
        <p:nvSpPr>
          <p:cNvPr id="37" name="CustomShape 1"/>
          <p:cNvSpPr/>
          <p:nvPr/>
        </p:nvSpPr>
        <p:spPr>
          <a:xfrm>
            <a:off x="-72000" y="1152000"/>
            <a:ext cx="1006560" cy="1006560"/>
          </a:xfrm>
          <a:prstGeom prst="ellipse">
            <a:avLst/>
          </a:prstGeom>
          <a:noFill/>
          <a:ln w="72000">
            <a:solidFill>
              <a:srgbClr val="ffd3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8" name="CustomShape 2"/>
          <p:cNvSpPr/>
          <p:nvPr/>
        </p:nvSpPr>
        <p:spPr>
          <a:xfrm>
            <a:off x="9144000" y="6192000"/>
            <a:ext cx="1006560" cy="1006560"/>
          </a:xfrm>
          <a:prstGeom prst="ellipse">
            <a:avLst/>
          </a:prstGeom>
          <a:noFill/>
          <a:ln w="72000">
            <a:solidFill>
              <a:srgbClr val="ffd3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9" name="CustomShape 3"/>
          <p:cNvSpPr/>
          <p:nvPr/>
        </p:nvSpPr>
        <p:spPr>
          <a:xfrm>
            <a:off x="3672000" y="5768640"/>
            <a:ext cx="295596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d32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Interaction rapide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CustomShape 4"/>
          <p:cNvSpPr/>
          <p:nvPr/>
        </p:nvSpPr>
        <p:spPr>
          <a:xfrm>
            <a:off x="7776000" y="5616000"/>
            <a:ext cx="215856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d32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Paramètres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5"/>
          <p:cNvSpPr/>
          <p:nvPr/>
        </p:nvSpPr>
        <p:spPr>
          <a:xfrm>
            <a:off x="936000" y="1563120"/>
            <a:ext cx="1656000" cy="82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d32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Menu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fr-FR" sz="2600" spc="-1" strike="noStrike">
                <a:solidFill>
                  <a:srgbClr val="ffd32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session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6"/>
          <p:cNvSpPr/>
          <p:nvPr/>
        </p:nvSpPr>
        <p:spPr>
          <a:xfrm>
            <a:off x="9288000" y="1234080"/>
            <a:ext cx="718560" cy="708480"/>
          </a:xfrm>
          <a:prstGeom prst="ellipse">
            <a:avLst/>
          </a:prstGeom>
          <a:noFill/>
          <a:ln w="72000">
            <a:solidFill>
              <a:srgbClr val="ffd3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7"/>
          <p:cNvSpPr/>
          <p:nvPr/>
        </p:nvSpPr>
        <p:spPr>
          <a:xfrm>
            <a:off x="7488000" y="1563120"/>
            <a:ext cx="2230560" cy="82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d32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Affichage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fr-FR" sz="2600" spc="-1" strike="noStrike">
                <a:solidFill>
                  <a:srgbClr val="ffd32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participants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8"/>
          <p:cNvSpPr/>
          <p:nvPr/>
        </p:nvSpPr>
        <p:spPr>
          <a:xfrm>
            <a:off x="0" y="-58680"/>
            <a:ext cx="100796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 classe virtuelle – côté enseignant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5" name="" descr=""/>
          <p:cNvPicPr/>
          <p:nvPr/>
        </p:nvPicPr>
        <p:blipFill>
          <a:blip r:embed="rId2"/>
          <a:srcRect l="35106" t="86790" r="35933" b="0"/>
          <a:stretch/>
        </p:blipFill>
        <p:spPr>
          <a:xfrm>
            <a:off x="3577320" y="6280920"/>
            <a:ext cx="2973240" cy="781560"/>
          </a:xfrm>
          <a:prstGeom prst="rect">
            <a:avLst/>
          </a:prstGeom>
          <a:ln>
            <a:noFill/>
          </a:ln>
        </p:spPr>
      </p:pic>
      <p:sp>
        <p:nvSpPr>
          <p:cNvPr id="46" name="CustomShape 9"/>
          <p:cNvSpPr/>
          <p:nvPr/>
        </p:nvSpPr>
        <p:spPr>
          <a:xfrm>
            <a:off x="3672000" y="6228000"/>
            <a:ext cx="2878560" cy="1006560"/>
          </a:xfrm>
          <a:prstGeom prst="ellipse">
            <a:avLst/>
          </a:prstGeom>
          <a:noFill/>
          <a:ln w="72000">
            <a:solidFill>
              <a:srgbClr val="ffd320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792000" y="6812640"/>
            <a:ext cx="198216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Partage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0" y="-58680"/>
            <a:ext cx="100796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 classe virtuelle – côté enseignant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CustomShape 3"/>
          <p:cNvSpPr/>
          <p:nvPr/>
        </p:nvSpPr>
        <p:spPr>
          <a:xfrm>
            <a:off x="288000" y="1889280"/>
            <a:ext cx="3238920" cy="62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Possibilité de QCM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2" name="" descr=""/>
          <p:cNvPicPr/>
          <p:nvPr/>
        </p:nvPicPr>
        <p:blipFill>
          <a:blip r:embed="rId1"/>
          <a:srcRect l="0" t="0" r="24606" b="6981"/>
          <a:stretch/>
        </p:blipFill>
        <p:spPr>
          <a:xfrm>
            <a:off x="432000" y="3039120"/>
            <a:ext cx="2734920" cy="2143800"/>
          </a:xfrm>
          <a:prstGeom prst="rect">
            <a:avLst/>
          </a:prstGeom>
          <a:ln>
            <a:noFill/>
          </a:ln>
        </p:spPr>
      </p:pic>
      <p:pic>
        <p:nvPicPr>
          <p:cNvPr id="113" name="" descr=""/>
          <p:cNvPicPr/>
          <p:nvPr/>
        </p:nvPicPr>
        <p:blipFill>
          <a:blip r:embed="rId2"/>
          <a:srcRect l="0" t="0" r="0" b="52248"/>
          <a:stretch/>
        </p:blipFill>
        <p:spPr>
          <a:xfrm>
            <a:off x="5616000" y="1008360"/>
            <a:ext cx="3814920" cy="2382120"/>
          </a:xfrm>
          <a:prstGeom prst="rect">
            <a:avLst/>
          </a:prstGeom>
          <a:ln>
            <a:noFill/>
          </a:ln>
        </p:spPr>
      </p:pic>
      <p:pic>
        <p:nvPicPr>
          <p:cNvPr id="114" name="" descr=""/>
          <p:cNvPicPr/>
          <p:nvPr/>
        </p:nvPicPr>
        <p:blipFill>
          <a:blip r:embed="rId3"/>
          <a:srcRect l="0" t="11574" r="0" b="56001"/>
          <a:stretch/>
        </p:blipFill>
        <p:spPr>
          <a:xfrm>
            <a:off x="5616000" y="4449600"/>
            <a:ext cx="3958920" cy="1813320"/>
          </a:xfrm>
          <a:prstGeom prst="rect">
            <a:avLst/>
          </a:prstGeom>
          <a:ln>
            <a:noFill/>
          </a:ln>
        </p:spPr>
      </p:pic>
      <p:pic>
        <p:nvPicPr>
          <p:cNvPr id="115" name="" descr=""/>
          <p:cNvPicPr/>
          <p:nvPr/>
        </p:nvPicPr>
        <p:blipFill>
          <a:blip r:embed="rId4"/>
          <a:srcRect l="0" t="90208" r="0" b="0"/>
          <a:stretch/>
        </p:blipFill>
        <p:spPr>
          <a:xfrm>
            <a:off x="2870280" y="6912000"/>
            <a:ext cx="4328280" cy="647280"/>
          </a:xfrm>
          <a:prstGeom prst="rect">
            <a:avLst/>
          </a:prstGeom>
          <a:ln>
            <a:noFill/>
          </a:ln>
        </p:spPr>
      </p:pic>
      <p:sp>
        <p:nvSpPr>
          <p:cNvPr id="116" name="CustomShape 4"/>
          <p:cNvSpPr/>
          <p:nvPr/>
        </p:nvSpPr>
        <p:spPr>
          <a:xfrm>
            <a:off x="4680000" y="6840000"/>
            <a:ext cx="1006560" cy="71856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17" name="" descr=""/>
          <p:cNvPicPr/>
          <p:nvPr/>
        </p:nvPicPr>
        <p:blipFill>
          <a:blip r:embed="rId5"/>
          <a:srcRect l="0" t="88949" r="0" b="0"/>
          <a:stretch/>
        </p:blipFill>
        <p:spPr>
          <a:xfrm>
            <a:off x="5580000" y="3319560"/>
            <a:ext cx="3850920" cy="484920"/>
          </a:xfrm>
          <a:prstGeom prst="rect">
            <a:avLst/>
          </a:prstGeom>
          <a:ln>
            <a:noFill/>
          </a:ln>
        </p:spPr>
      </p:pic>
      <p:pic>
        <p:nvPicPr>
          <p:cNvPr id="118" name="" descr=""/>
          <p:cNvPicPr/>
          <p:nvPr/>
        </p:nvPicPr>
        <p:blipFill>
          <a:blip r:embed="rId6"/>
          <a:srcRect l="0" t="88949" r="0" b="0"/>
          <a:stretch/>
        </p:blipFill>
        <p:spPr>
          <a:xfrm>
            <a:off x="5724000" y="6138000"/>
            <a:ext cx="3850920" cy="484920"/>
          </a:xfrm>
          <a:prstGeom prst="rect">
            <a:avLst/>
          </a:prstGeom>
          <a:ln>
            <a:noFill/>
          </a:ln>
        </p:spPr>
      </p:pic>
      <p:sp>
        <p:nvSpPr>
          <p:cNvPr id="119" name="Line 5"/>
          <p:cNvSpPr/>
          <p:nvPr/>
        </p:nvSpPr>
        <p:spPr>
          <a:xfrm flipV="1">
            <a:off x="3096000" y="2592000"/>
            <a:ext cx="2520000" cy="1440000"/>
          </a:xfrm>
          <a:prstGeom prst="line">
            <a:avLst/>
          </a:prstGeom>
          <a:ln w="76320">
            <a:solidFill>
              <a:srgbClr val="ff3333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0" name="Line 6"/>
          <p:cNvSpPr/>
          <p:nvPr/>
        </p:nvSpPr>
        <p:spPr>
          <a:xfrm>
            <a:off x="2952000" y="4896000"/>
            <a:ext cx="2664000" cy="648000"/>
          </a:xfrm>
          <a:prstGeom prst="line">
            <a:avLst/>
          </a:prstGeom>
          <a:ln w="76320">
            <a:solidFill>
              <a:srgbClr val="ff3333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" descr=""/>
          <p:cNvPicPr/>
          <p:nvPr/>
        </p:nvPicPr>
        <p:blipFill>
          <a:blip r:embed="rId1"/>
          <a:stretch/>
        </p:blipFill>
        <p:spPr>
          <a:xfrm>
            <a:off x="2870280" y="946440"/>
            <a:ext cx="4328280" cy="6612840"/>
          </a:xfrm>
          <a:prstGeom prst="rect">
            <a:avLst/>
          </a:prstGeom>
          <a:ln>
            <a:noFill/>
          </a:ln>
        </p:spPr>
      </p:pic>
      <p:sp>
        <p:nvSpPr>
          <p:cNvPr id="122" name="CustomShape 1"/>
          <p:cNvSpPr/>
          <p:nvPr/>
        </p:nvSpPr>
        <p:spPr>
          <a:xfrm>
            <a:off x="4680000" y="6840000"/>
            <a:ext cx="1006560" cy="71856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3" name="CustomShape 2"/>
          <p:cNvSpPr/>
          <p:nvPr/>
        </p:nvSpPr>
        <p:spPr>
          <a:xfrm>
            <a:off x="792000" y="6812640"/>
            <a:ext cx="198216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Partage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CustomShape 3"/>
          <p:cNvSpPr/>
          <p:nvPr/>
        </p:nvSpPr>
        <p:spPr>
          <a:xfrm>
            <a:off x="0" y="-58680"/>
            <a:ext cx="100796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 classe virtuelle – côté enseignant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CustomShape 4"/>
          <p:cNvSpPr/>
          <p:nvPr/>
        </p:nvSpPr>
        <p:spPr>
          <a:xfrm>
            <a:off x="2160000" y="5112360"/>
            <a:ext cx="5182920" cy="122256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6" name="CustomShape 5"/>
          <p:cNvSpPr/>
          <p:nvPr/>
        </p:nvSpPr>
        <p:spPr>
          <a:xfrm>
            <a:off x="216000" y="2825280"/>
            <a:ext cx="2552040" cy="119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Possibilité de définir des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groupes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" descr=""/>
          <p:cNvPicPr/>
          <p:nvPr/>
        </p:nvPicPr>
        <p:blipFill>
          <a:blip r:embed="rId1"/>
          <a:srcRect l="0" t="90208" r="0" b="0"/>
          <a:stretch/>
        </p:blipFill>
        <p:spPr>
          <a:xfrm>
            <a:off x="2870280" y="6912360"/>
            <a:ext cx="4328280" cy="647280"/>
          </a:xfrm>
          <a:prstGeom prst="rect">
            <a:avLst/>
          </a:prstGeom>
          <a:ln>
            <a:noFill/>
          </a:ln>
        </p:spPr>
      </p:pic>
      <p:pic>
        <p:nvPicPr>
          <p:cNvPr id="128" name="" descr=""/>
          <p:cNvPicPr/>
          <p:nvPr/>
        </p:nvPicPr>
        <p:blipFill>
          <a:blip r:embed="rId2"/>
          <a:srcRect l="0" t="0" r="5103" b="18295"/>
          <a:stretch/>
        </p:blipFill>
        <p:spPr>
          <a:xfrm>
            <a:off x="3034440" y="648000"/>
            <a:ext cx="4020120" cy="3166560"/>
          </a:xfrm>
          <a:prstGeom prst="rect">
            <a:avLst/>
          </a:prstGeom>
          <a:ln>
            <a:noFill/>
          </a:ln>
        </p:spPr>
      </p:pic>
      <p:sp>
        <p:nvSpPr>
          <p:cNvPr id="129" name="CustomShape 1"/>
          <p:cNvSpPr/>
          <p:nvPr/>
        </p:nvSpPr>
        <p:spPr>
          <a:xfrm>
            <a:off x="4680000" y="6840000"/>
            <a:ext cx="1006560" cy="71856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0" name="CustomShape 2"/>
          <p:cNvSpPr/>
          <p:nvPr/>
        </p:nvSpPr>
        <p:spPr>
          <a:xfrm>
            <a:off x="792000" y="6812640"/>
            <a:ext cx="198216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Partage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CustomShape 3"/>
          <p:cNvSpPr/>
          <p:nvPr/>
        </p:nvSpPr>
        <p:spPr>
          <a:xfrm>
            <a:off x="0" y="-58680"/>
            <a:ext cx="100796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 classe virtuelle – côté enseignant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CustomShape 4"/>
          <p:cNvSpPr/>
          <p:nvPr/>
        </p:nvSpPr>
        <p:spPr>
          <a:xfrm>
            <a:off x="216000" y="891000"/>
            <a:ext cx="2552040" cy="119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Possibilité de définir des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groupes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3" name="" descr=""/>
          <p:cNvPicPr/>
          <p:nvPr/>
        </p:nvPicPr>
        <p:blipFill>
          <a:blip r:embed="rId3"/>
          <a:srcRect l="0" t="47243" r="5172" b="0"/>
          <a:stretch/>
        </p:blipFill>
        <p:spPr>
          <a:xfrm>
            <a:off x="3024000" y="4176000"/>
            <a:ext cx="3958560" cy="2410560"/>
          </a:xfrm>
          <a:prstGeom prst="rect">
            <a:avLst/>
          </a:prstGeom>
          <a:ln>
            <a:noFill/>
          </a:ln>
        </p:spPr>
      </p:pic>
      <p:sp>
        <p:nvSpPr>
          <p:cNvPr id="134" name="CustomShape 5"/>
          <p:cNvSpPr/>
          <p:nvPr/>
        </p:nvSpPr>
        <p:spPr>
          <a:xfrm>
            <a:off x="4032000" y="3789000"/>
            <a:ext cx="198216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...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Line 6"/>
          <p:cNvSpPr/>
          <p:nvPr/>
        </p:nvSpPr>
        <p:spPr>
          <a:xfrm flipH="1">
            <a:off x="5760000" y="4752000"/>
            <a:ext cx="1080000" cy="1440000"/>
          </a:xfrm>
          <a:prstGeom prst="line">
            <a:avLst/>
          </a:prstGeom>
          <a:ln w="76320">
            <a:solidFill>
              <a:srgbClr val="ff3333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6" name="CustomShape 7"/>
          <p:cNvSpPr/>
          <p:nvPr/>
        </p:nvSpPr>
        <p:spPr>
          <a:xfrm>
            <a:off x="7056000" y="910800"/>
            <a:ext cx="3240000" cy="6072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Une fois le travail de groupe démarré, les participants d’un même groupe peuvent partager et échanger indépendamment des autres groupes. Un modérateur peut à tout moment rejoindre un groupe.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" descr=""/>
          <p:cNvPicPr/>
          <p:nvPr/>
        </p:nvPicPr>
        <p:blipFill>
          <a:blip r:embed="rId1"/>
          <a:stretch/>
        </p:blipFill>
        <p:spPr>
          <a:xfrm>
            <a:off x="2899080" y="955800"/>
            <a:ext cx="4299480" cy="6633360"/>
          </a:xfrm>
          <a:prstGeom prst="rect">
            <a:avLst/>
          </a:prstGeom>
          <a:ln>
            <a:noFill/>
          </a:ln>
        </p:spPr>
      </p:pic>
      <p:sp>
        <p:nvSpPr>
          <p:cNvPr id="138" name="CustomShape 1"/>
          <p:cNvSpPr/>
          <p:nvPr/>
        </p:nvSpPr>
        <p:spPr>
          <a:xfrm>
            <a:off x="5616360" y="6840000"/>
            <a:ext cx="1006560" cy="71856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9" name="CustomShape 2"/>
          <p:cNvSpPr/>
          <p:nvPr/>
        </p:nvSpPr>
        <p:spPr>
          <a:xfrm>
            <a:off x="792000" y="6812640"/>
            <a:ext cx="223200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Paramètres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CustomShape 3"/>
          <p:cNvSpPr/>
          <p:nvPr/>
        </p:nvSpPr>
        <p:spPr>
          <a:xfrm>
            <a:off x="0" y="-58680"/>
            <a:ext cx="100796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 classe virtuelle – côté enseignant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CustomShape 4"/>
          <p:cNvSpPr/>
          <p:nvPr/>
        </p:nvSpPr>
        <p:spPr>
          <a:xfrm>
            <a:off x="2160000" y="5112360"/>
            <a:ext cx="5182920" cy="122256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2" name="CustomShape 5"/>
          <p:cNvSpPr/>
          <p:nvPr/>
        </p:nvSpPr>
        <p:spPr>
          <a:xfrm>
            <a:off x="216000" y="2825280"/>
            <a:ext cx="2552040" cy="119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Possibilité de paramétrer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 session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" descr=""/>
          <p:cNvPicPr/>
          <p:nvPr/>
        </p:nvPicPr>
        <p:blipFill>
          <a:blip r:embed="rId1"/>
          <a:stretch/>
        </p:blipFill>
        <p:spPr>
          <a:xfrm>
            <a:off x="2932920" y="974880"/>
            <a:ext cx="4265640" cy="6489360"/>
          </a:xfrm>
          <a:prstGeom prst="rect">
            <a:avLst/>
          </a:prstGeom>
          <a:ln>
            <a:noFill/>
          </a:ln>
        </p:spPr>
      </p:pic>
      <p:sp>
        <p:nvSpPr>
          <p:cNvPr id="144" name="CustomShape 1"/>
          <p:cNvSpPr/>
          <p:nvPr/>
        </p:nvSpPr>
        <p:spPr>
          <a:xfrm>
            <a:off x="5544360" y="6840000"/>
            <a:ext cx="1006560" cy="71856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5" name="CustomShape 2"/>
          <p:cNvSpPr/>
          <p:nvPr/>
        </p:nvSpPr>
        <p:spPr>
          <a:xfrm>
            <a:off x="792000" y="6812640"/>
            <a:ext cx="214092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Paramètres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CustomShape 3"/>
          <p:cNvSpPr/>
          <p:nvPr/>
        </p:nvSpPr>
        <p:spPr>
          <a:xfrm>
            <a:off x="0" y="-58680"/>
            <a:ext cx="100796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 classe virtuelle – côté enseignant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CustomShape 4"/>
          <p:cNvSpPr/>
          <p:nvPr/>
        </p:nvSpPr>
        <p:spPr>
          <a:xfrm>
            <a:off x="216000" y="2825280"/>
            <a:ext cx="2552040" cy="119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Possibilité de paramétrer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 session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" descr=""/>
          <p:cNvPicPr/>
          <p:nvPr/>
        </p:nvPicPr>
        <p:blipFill>
          <a:blip r:embed="rId1"/>
          <a:stretch/>
        </p:blipFill>
        <p:spPr>
          <a:xfrm>
            <a:off x="2932920" y="974880"/>
            <a:ext cx="4265640" cy="6489360"/>
          </a:xfrm>
          <a:prstGeom prst="rect">
            <a:avLst/>
          </a:prstGeom>
          <a:ln>
            <a:noFill/>
          </a:ln>
        </p:spPr>
      </p:pic>
      <p:sp>
        <p:nvSpPr>
          <p:cNvPr id="149" name="CustomShape 1"/>
          <p:cNvSpPr/>
          <p:nvPr/>
        </p:nvSpPr>
        <p:spPr>
          <a:xfrm>
            <a:off x="5544360" y="6840000"/>
            <a:ext cx="1006560" cy="71856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0" name="CustomShape 2"/>
          <p:cNvSpPr/>
          <p:nvPr/>
        </p:nvSpPr>
        <p:spPr>
          <a:xfrm>
            <a:off x="792000" y="6812640"/>
            <a:ext cx="230400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Paramètres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CustomShape 3"/>
          <p:cNvSpPr/>
          <p:nvPr/>
        </p:nvSpPr>
        <p:spPr>
          <a:xfrm>
            <a:off x="0" y="-58680"/>
            <a:ext cx="100796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 classe virtuelle – côté enseignant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CustomShape 4"/>
          <p:cNvSpPr/>
          <p:nvPr/>
        </p:nvSpPr>
        <p:spPr>
          <a:xfrm>
            <a:off x="216000" y="2825280"/>
            <a:ext cx="2552040" cy="119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Possibilité de paramétrer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 session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Line 5"/>
          <p:cNvSpPr/>
          <p:nvPr/>
        </p:nvSpPr>
        <p:spPr>
          <a:xfrm flipH="1">
            <a:off x="5760000" y="3240000"/>
            <a:ext cx="1584000" cy="1224000"/>
          </a:xfrm>
          <a:prstGeom prst="line">
            <a:avLst/>
          </a:prstGeom>
          <a:ln w="76320">
            <a:solidFill>
              <a:srgbClr val="ff3333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54" name="CustomShape 6"/>
          <p:cNvSpPr/>
          <p:nvPr/>
        </p:nvSpPr>
        <p:spPr>
          <a:xfrm>
            <a:off x="7239240" y="1584000"/>
            <a:ext cx="2840760" cy="424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Décocher l’ensemble des options pour éviter que les élèves communiquent entre eux en dehors de la session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" descr=""/>
          <p:cNvPicPr/>
          <p:nvPr/>
        </p:nvPicPr>
        <p:blipFill>
          <a:blip r:embed="rId1"/>
          <a:stretch/>
        </p:blipFill>
        <p:spPr>
          <a:xfrm>
            <a:off x="0" y="1234080"/>
            <a:ext cx="10079280" cy="5828400"/>
          </a:xfrm>
          <a:prstGeom prst="rect">
            <a:avLst/>
          </a:prstGeom>
          <a:ln>
            <a:noFill/>
          </a:ln>
        </p:spPr>
      </p:pic>
      <p:sp>
        <p:nvSpPr>
          <p:cNvPr id="156" name="CustomShape 1"/>
          <p:cNvSpPr/>
          <p:nvPr/>
        </p:nvSpPr>
        <p:spPr>
          <a:xfrm>
            <a:off x="-72000" y="1152000"/>
            <a:ext cx="1006560" cy="1006560"/>
          </a:xfrm>
          <a:prstGeom prst="ellipse">
            <a:avLst/>
          </a:prstGeom>
          <a:noFill/>
          <a:ln w="72000">
            <a:solidFill>
              <a:srgbClr val="ffd3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7" name="CustomShape 2"/>
          <p:cNvSpPr/>
          <p:nvPr/>
        </p:nvSpPr>
        <p:spPr>
          <a:xfrm>
            <a:off x="936000" y="1563120"/>
            <a:ext cx="1632960" cy="82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d32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Menu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fr-FR" sz="2600" spc="-1" strike="noStrike">
                <a:solidFill>
                  <a:srgbClr val="ffd32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session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8" name="" descr=""/>
          <p:cNvPicPr/>
          <p:nvPr/>
        </p:nvPicPr>
        <p:blipFill>
          <a:blip r:embed="rId2"/>
          <a:stretch/>
        </p:blipFill>
        <p:spPr>
          <a:xfrm>
            <a:off x="2568960" y="1008000"/>
            <a:ext cx="3837960" cy="6550560"/>
          </a:xfrm>
          <a:prstGeom prst="rect">
            <a:avLst/>
          </a:prstGeom>
          <a:ln>
            <a:noFill/>
          </a:ln>
        </p:spPr>
      </p:pic>
      <p:sp>
        <p:nvSpPr>
          <p:cNvPr id="159" name="CustomShape 3"/>
          <p:cNvSpPr/>
          <p:nvPr/>
        </p:nvSpPr>
        <p:spPr>
          <a:xfrm>
            <a:off x="2520360" y="2304000"/>
            <a:ext cx="3598560" cy="574920"/>
          </a:xfrm>
          <a:prstGeom prst="ellipse">
            <a:avLst/>
          </a:prstGeom>
          <a:noFill/>
          <a:ln w="72000">
            <a:solidFill>
              <a:srgbClr val="ffd3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0" name="CustomShape 4"/>
          <p:cNvSpPr/>
          <p:nvPr/>
        </p:nvSpPr>
        <p:spPr>
          <a:xfrm>
            <a:off x="0" y="-58680"/>
            <a:ext cx="100796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 classe virtuelle – côté enseignant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" descr=""/>
          <p:cNvPicPr/>
          <p:nvPr/>
        </p:nvPicPr>
        <p:blipFill>
          <a:blip r:embed="rId1"/>
          <a:stretch/>
        </p:blipFill>
        <p:spPr>
          <a:xfrm>
            <a:off x="0" y="1234080"/>
            <a:ext cx="10079280" cy="5828400"/>
          </a:xfrm>
          <a:prstGeom prst="rect">
            <a:avLst/>
          </a:prstGeom>
          <a:ln>
            <a:noFill/>
          </a:ln>
        </p:spPr>
      </p:pic>
      <p:sp>
        <p:nvSpPr>
          <p:cNvPr id="162" name="CustomShape 1"/>
          <p:cNvSpPr/>
          <p:nvPr/>
        </p:nvSpPr>
        <p:spPr>
          <a:xfrm>
            <a:off x="-72000" y="1152000"/>
            <a:ext cx="1006560" cy="1006560"/>
          </a:xfrm>
          <a:prstGeom prst="ellipse">
            <a:avLst/>
          </a:prstGeom>
          <a:noFill/>
          <a:ln w="72000">
            <a:solidFill>
              <a:srgbClr val="ffd3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3" name="CustomShape 2"/>
          <p:cNvSpPr/>
          <p:nvPr/>
        </p:nvSpPr>
        <p:spPr>
          <a:xfrm>
            <a:off x="936000" y="1563120"/>
            <a:ext cx="1512000" cy="82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d32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Menu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fr-FR" sz="2600" spc="-1" strike="noStrike">
                <a:solidFill>
                  <a:srgbClr val="ffd32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session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4" name="" descr=""/>
          <p:cNvPicPr/>
          <p:nvPr/>
        </p:nvPicPr>
        <p:blipFill>
          <a:blip r:embed="rId2"/>
          <a:stretch/>
        </p:blipFill>
        <p:spPr>
          <a:xfrm>
            <a:off x="2568960" y="1008000"/>
            <a:ext cx="3837960" cy="6550560"/>
          </a:xfrm>
          <a:prstGeom prst="rect">
            <a:avLst/>
          </a:prstGeom>
          <a:ln>
            <a:noFill/>
          </a:ln>
        </p:spPr>
      </p:pic>
      <p:sp>
        <p:nvSpPr>
          <p:cNvPr id="165" name="CustomShape 3"/>
          <p:cNvSpPr/>
          <p:nvPr/>
        </p:nvSpPr>
        <p:spPr>
          <a:xfrm>
            <a:off x="2520360" y="2304000"/>
            <a:ext cx="3598560" cy="574920"/>
          </a:xfrm>
          <a:prstGeom prst="ellipse">
            <a:avLst/>
          </a:prstGeom>
          <a:noFill/>
          <a:ln w="72000">
            <a:solidFill>
              <a:srgbClr val="ffd3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6" name="CustomShape 4"/>
          <p:cNvSpPr/>
          <p:nvPr/>
        </p:nvSpPr>
        <p:spPr>
          <a:xfrm>
            <a:off x="0" y="-58680"/>
            <a:ext cx="100796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 classe virtuelle – côté enseignant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CustomShape 5"/>
          <p:cNvSpPr/>
          <p:nvPr/>
        </p:nvSpPr>
        <p:spPr>
          <a:xfrm>
            <a:off x="6552000" y="2448000"/>
            <a:ext cx="2840760" cy="2879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Nécessite l’accord de tous les participants pour pouvoir être utilisé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8" name="" descr=""/>
          <p:cNvPicPr/>
          <p:nvPr/>
        </p:nvPicPr>
        <p:blipFill>
          <a:blip r:embed="rId3"/>
          <a:stretch/>
        </p:blipFill>
        <p:spPr>
          <a:xfrm>
            <a:off x="7416000" y="2163960"/>
            <a:ext cx="935280" cy="823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360" y="1234080"/>
            <a:ext cx="10079280" cy="5828400"/>
          </a:xfrm>
          <a:prstGeom prst="rect">
            <a:avLst/>
          </a:prstGeom>
          <a:ln>
            <a:noFill/>
          </a:ln>
        </p:spPr>
      </p:pic>
      <p:sp>
        <p:nvSpPr>
          <p:cNvPr id="48" name="CustomShape 1"/>
          <p:cNvSpPr/>
          <p:nvPr/>
        </p:nvSpPr>
        <p:spPr>
          <a:xfrm>
            <a:off x="-72000" y="1152000"/>
            <a:ext cx="1006560" cy="1006560"/>
          </a:xfrm>
          <a:prstGeom prst="ellipse">
            <a:avLst/>
          </a:prstGeom>
          <a:noFill/>
          <a:ln w="72000">
            <a:solidFill>
              <a:srgbClr val="ffd3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CustomShape 2"/>
          <p:cNvSpPr/>
          <p:nvPr/>
        </p:nvSpPr>
        <p:spPr>
          <a:xfrm>
            <a:off x="9144000" y="6192000"/>
            <a:ext cx="1006560" cy="1006560"/>
          </a:xfrm>
          <a:prstGeom prst="ellipse">
            <a:avLst/>
          </a:prstGeom>
          <a:noFill/>
          <a:ln w="72000">
            <a:solidFill>
              <a:srgbClr val="ffd3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CustomShape 3"/>
          <p:cNvSpPr/>
          <p:nvPr/>
        </p:nvSpPr>
        <p:spPr>
          <a:xfrm>
            <a:off x="3672000" y="5768640"/>
            <a:ext cx="295596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d32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Interaction rapide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4"/>
          <p:cNvSpPr/>
          <p:nvPr/>
        </p:nvSpPr>
        <p:spPr>
          <a:xfrm>
            <a:off x="7848000" y="5616000"/>
            <a:ext cx="208656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d32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Paramètres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5"/>
          <p:cNvSpPr/>
          <p:nvPr/>
        </p:nvSpPr>
        <p:spPr>
          <a:xfrm>
            <a:off x="936000" y="1563120"/>
            <a:ext cx="1656000" cy="82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d32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Menu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fr-FR" sz="2600" spc="-1" strike="noStrike">
                <a:solidFill>
                  <a:srgbClr val="ffd32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session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6"/>
          <p:cNvSpPr/>
          <p:nvPr/>
        </p:nvSpPr>
        <p:spPr>
          <a:xfrm>
            <a:off x="9288000" y="1234080"/>
            <a:ext cx="718560" cy="708480"/>
          </a:xfrm>
          <a:prstGeom prst="ellipse">
            <a:avLst/>
          </a:prstGeom>
          <a:noFill/>
          <a:ln w="72000">
            <a:solidFill>
              <a:srgbClr val="ffd3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CustomShape 7"/>
          <p:cNvSpPr/>
          <p:nvPr/>
        </p:nvSpPr>
        <p:spPr>
          <a:xfrm>
            <a:off x="7488000" y="1563120"/>
            <a:ext cx="2230560" cy="82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d32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Affichage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fr-FR" sz="2600" spc="-1" strike="noStrike">
                <a:solidFill>
                  <a:srgbClr val="ffd32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participants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CustomShape 8"/>
          <p:cNvSpPr/>
          <p:nvPr/>
        </p:nvSpPr>
        <p:spPr>
          <a:xfrm>
            <a:off x="0" y="-58680"/>
            <a:ext cx="100796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 classe virtuelle – côté enseignant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6" name="" descr=""/>
          <p:cNvPicPr/>
          <p:nvPr/>
        </p:nvPicPr>
        <p:blipFill>
          <a:blip r:embed="rId2"/>
          <a:srcRect l="35106" t="86790" r="35933" b="0"/>
          <a:stretch/>
        </p:blipFill>
        <p:spPr>
          <a:xfrm>
            <a:off x="3577320" y="6280920"/>
            <a:ext cx="2973240" cy="781560"/>
          </a:xfrm>
          <a:prstGeom prst="rect">
            <a:avLst/>
          </a:prstGeom>
          <a:ln>
            <a:noFill/>
          </a:ln>
        </p:spPr>
      </p:pic>
      <p:sp>
        <p:nvSpPr>
          <p:cNvPr id="57" name="CustomShape 9"/>
          <p:cNvSpPr/>
          <p:nvPr/>
        </p:nvSpPr>
        <p:spPr>
          <a:xfrm>
            <a:off x="3672000" y="6228000"/>
            <a:ext cx="2878560" cy="1006560"/>
          </a:xfrm>
          <a:prstGeom prst="ellipse">
            <a:avLst/>
          </a:prstGeom>
          <a:noFill/>
          <a:ln w="72000">
            <a:solidFill>
              <a:srgbClr val="ffd32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CustomShape 10"/>
          <p:cNvSpPr/>
          <p:nvPr/>
        </p:nvSpPr>
        <p:spPr>
          <a:xfrm>
            <a:off x="7560000" y="4824360"/>
            <a:ext cx="2519640" cy="2590560"/>
          </a:xfrm>
          <a:prstGeom prst="ellipse">
            <a:avLst/>
          </a:prstGeom>
          <a:noFill/>
          <a:ln w="216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9" name="CustomShape 11"/>
          <p:cNvSpPr/>
          <p:nvPr/>
        </p:nvSpPr>
        <p:spPr>
          <a:xfrm>
            <a:off x="4064400" y="3492000"/>
            <a:ext cx="2126520" cy="89892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Différences avec élèves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Line 12"/>
          <p:cNvSpPr/>
          <p:nvPr/>
        </p:nvSpPr>
        <p:spPr>
          <a:xfrm>
            <a:off x="5832000" y="4392000"/>
            <a:ext cx="1728000" cy="936000"/>
          </a:xfrm>
          <a:prstGeom prst="line">
            <a:avLst/>
          </a:prstGeom>
          <a:ln w="76320">
            <a:solidFill>
              <a:srgbClr val="ff3333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" descr=""/>
          <p:cNvPicPr/>
          <p:nvPr/>
        </p:nvPicPr>
        <p:blipFill>
          <a:blip r:embed="rId1"/>
          <a:stretch/>
        </p:blipFill>
        <p:spPr>
          <a:xfrm>
            <a:off x="2808000" y="968760"/>
            <a:ext cx="4318920" cy="6593040"/>
          </a:xfrm>
          <a:prstGeom prst="rect">
            <a:avLst/>
          </a:prstGeom>
          <a:ln>
            <a:noFill/>
          </a:ln>
        </p:spPr>
      </p:pic>
      <p:sp>
        <p:nvSpPr>
          <p:cNvPr id="62" name="CustomShape 1"/>
          <p:cNvSpPr/>
          <p:nvPr/>
        </p:nvSpPr>
        <p:spPr>
          <a:xfrm>
            <a:off x="2808000" y="6768000"/>
            <a:ext cx="1006560" cy="71892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CustomShape 2"/>
          <p:cNvSpPr/>
          <p:nvPr/>
        </p:nvSpPr>
        <p:spPr>
          <a:xfrm>
            <a:off x="1472400" y="6668640"/>
            <a:ext cx="198216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Chat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CustomShape 3"/>
          <p:cNvSpPr/>
          <p:nvPr/>
        </p:nvSpPr>
        <p:spPr>
          <a:xfrm>
            <a:off x="0" y="-58680"/>
            <a:ext cx="100796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 classe virtuelle – côté enseignant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CustomShape 4"/>
          <p:cNvSpPr/>
          <p:nvPr/>
        </p:nvSpPr>
        <p:spPr>
          <a:xfrm>
            <a:off x="216000" y="2825280"/>
            <a:ext cx="2552040" cy="119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Plusieurs chats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" descr=""/>
          <p:cNvPicPr/>
          <p:nvPr/>
        </p:nvPicPr>
        <p:blipFill>
          <a:blip r:embed="rId1"/>
          <a:stretch/>
        </p:blipFill>
        <p:spPr>
          <a:xfrm>
            <a:off x="2808000" y="968760"/>
            <a:ext cx="4318920" cy="6593040"/>
          </a:xfrm>
          <a:prstGeom prst="rect">
            <a:avLst/>
          </a:prstGeom>
          <a:ln>
            <a:noFill/>
          </a:ln>
        </p:spPr>
      </p:pic>
      <p:sp>
        <p:nvSpPr>
          <p:cNvPr id="67" name="CustomShape 1"/>
          <p:cNvSpPr/>
          <p:nvPr/>
        </p:nvSpPr>
        <p:spPr>
          <a:xfrm>
            <a:off x="2808000" y="6768000"/>
            <a:ext cx="1006560" cy="71892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2"/>
          <p:cNvSpPr/>
          <p:nvPr/>
        </p:nvSpPr>
        <p:spPr>
          <a:xfrm>
            <a:off x="1472400" y="6668640"/>
            <a:ext cx="198216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Chat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CustomShape 3"/>
          <p:cNvSpPr/>
          <p:nvPr/>
        </p:nvSpPr>
        <p:spPr>
          <a:xfrm>
            <a:off x="0" y="-58680"/>
            <a:ext cx="100796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 classe virtuelle – côté enseignant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CustomShape 4"/>
          <p:cNvSpPr/>
          <p:nvPr/>
        </p:nvSpPr>
        <p:spPr>
          <a:xfrm>
            <a:off x="216000" y="2825280"/>
            <a:ext cx="2552040" cy="119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Plusieurs chats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Line 5"/>
          <p:cNvSpPr/>
          <p:nvPr/>
        </p:nvSpPr>
        <p:spPr>
          <a:xfrm flipH="1">
            <a:off x="5616000" y="1656000"/>
            <a:ext cx="1511640" cy="720000"/>
          </a:xfrm>
          <a:prstGeom prst="line">
            <a:avLst/>
          </a:prstGeom>
          <a:ln w="76320">
            <a:solidFill>
              <a:srgbClr val="ff3333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CustomShape 6"/>
          <p:cNvSpPr/>
          <p:nvPr/>
        </p:nvSpPr>
        <p:spPr>
          <a:xfrm>
            <a:off x="7239240" y="1395360"/>
            <a:ext cx="2552040" cy="119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Messages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visibles et écrits par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tous les participants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" descr=""/>
          <p:cNvPicPr/>
          <p:nvPr/>
        </p:nvPicPr>
        <p:blipFill>
          <a:blip r:embed="rId1"/>
          <a:stretch/>
        </p:blipFill>
        <p:spPr>
          <a:xfrm>
            <a:off x="2808000" y="968760"/>
            <a:ext cx="4318920" cy="6593040"/>
          </a:xfrm>
          <a:prstGeom prst="rect">
            <a:avLst/>
          </a:prstGeom>
          <a:ln>
            <a:noFill/>
          </a:ln>
        </p:spPr>
      </p:pic>
      <p:sp>
        <p:nvSpPr>
          <p:cNvPr id="74" name="CustomShape 1"/>
          <p:cNvSpPr/>
          <p:nvPr/>
        </p:nvSpPr>
        <p:spPr>
          <a:xfrm>
            <a:off x="2808000" y="6768000"/>
            <a:ext cx="1006560" cy="71892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5" name="CustomShape 2"/>
          <p:cNvSpPr/>
          <p:nvPr/>
        </p:nvSpPr>
        <p:spPr>
          <a:xfrm>
            <a:off x="1472400" y="6668640"/>
            <a:ext cx="198216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Chat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CustomShape 3"/>
          <p:cNvSpPr/>
          <p:nvPr/>
        </p:nvSpPr>
        <p:spPr>
          <a:xfrm>
            <a:off x="0" y="-58680"/>
            <a:ext cx="100796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 classe virtuelle – côté enseignant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CustomShape 4"/>
          <p:cNvSpPr/>
          <p:nvPr/>
        </p:nvSpPr>
        <p:spPr>
          <a:xfrm>
            <a:off x="216000" y="2825280"/>
            <a:ext cx="2552040" cy="119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Plusieurs chats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Line 5"/>
          <p:cNvSpPr/>
          <p:nvPr/>
        </p:nvSpPr>
        <p:spPr>
          <a:xfrm flipH="1" flipV="1">
            <a:off x="5616000" y="3168000"/>
            <a:ext cx="576000" cy="1008000"/>
          </a:xfrm>
          <a:prstGeom prst="line">
            <a:avLst/>
          </a:prstGeom>
          <a:ln w="76320">
            <a:solidFill>
              <a:srgbClr val="ff3333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CustomShape 6"/>
          <p:cNvSpPr/>
          <p:nvPr/>
        </p:nvSpPr>
        <p:spPr>
          <a:xfrm>
            <a:off x="4608000" y="4275360"/>
            <a:ext cx="4031280" cy="198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Messages visibles et écrits seulement par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les modérateurs (utile pour synchroniser la co-intervention)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" descr=""/>
          <p:cNvPicPr/>
          <p:nvPr/>
        </p:nvPicPr>
        <p:blipFill>
          <a:blip r:embed="rId1"/>
          <a:stretch/>
        </p:blipFill>
        <p:spPr>
          <a:xfrm>
            <a:off x="2870280" y="946440"/>
            <a:ext cx="4328280" cy="6635520"/>
          </a:xfrm>
          <a:prstGeom prst="rect">
            <a:avLst/>
          </a:prstGeom>
          <a:ln>
            <a:noFill/>
          </a:ln>
        </p:spPr>
      </p:pic>
      <p:sp>
        <p:nvSpPr>
          <p:cNvPr id="81" name="CustomShape 1"/>
          <p:cNvSpPr/>
          <p:nvPr/>
        </p:nvSpPr>
        <p:spPr>
          <a:xfrm>
            <a:off x="3672000" y="6768000"/>
            <a:ext cx="1006560" cy="79056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CustomShape 2"/>
          <p:cNvSpPr/>
          <p:nvPr/>
        </p:nvSpPr>
        <p:spPr>
          <a:xfrm>
            <a:off x="792000" y="6812640"/>
            <a:ext cx="198216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Utilisateurs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3"/>
          <p:cNvSpPr/>
          <p:nvPr/>
        </p:nvSpPr>
        <p:spPr>
          <a:xfrm>
            <a:off x="0" y="-58680"/>
            <a:ext cx="100796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 classe virtuelle – côté enseignant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CustomShape 4"/>
          <p:cNvSpPr/>
          <p:nvPr/>
        </p:nvSpPr>
        <p:spPr>
          <a:xfrm>
            <a:off x="6480000" y="936360"/>
            <a:ext cx="718560" cy="64656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CustomShape 5"/>
          <p:cNvSpPr/>
          <p:nvPr/>
        </p:nvSpPr>
        <p:spPr>
          <a:xfrm>
            <a:off x="3313080" y="1833480"/>
            <a:ext cx="3454560" cy="64764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6" name="CustomShape 6"/>
          <p:cNvSpPr/>
          <p:nvPr/>
        </p:nvSpPr>
        <p:spPr>
          <a:xfrm>
            <a:off x="216000" y="2825280"/>
            <a:ext cx="2807640" cy="3438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Possibilité de détacher dans une fenêtre la liste des participants et ainsi avoir une vue permanente sur la « classe »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" descr=""/>
          <p:cNvPicPr/>
          <p:nvPr/>
        </p:nvPicPr>
        <p:blipFill>
          <a:blip r:embed="rId1"/>
          <a:stretch/>
        </p:blipFill>
        <p:spPr>
          <a:xfrm>
            <a:off x="2870280" y="946440"/>
            <a:ext cx="4328280" cy="6635520"/>
          </a:xfrm>
          <a:prstGeom prst="rect">
            <a:avLst/>
          </a:prstGeom>
          <a:ln>
            <a:noFill/>
          </a:ln>
        </p:spPr>
      </p:pic>
      <p:sp>
        <p:nvSpPr>
          <p:cNvPr id="88" name="CustomShape 1"/>
          <p:cNvSpPr/>
          <p:nvPr/>
        </p:nvSpPr>
        <p:spPr>
          <a:xfrm>
            <a:off x="3672000" y="6768000"/>
            <a:ext cx="1006560" cy="79056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CustomShape 2"/>
          <p:cNvSpPr/>
          <p:nvPr/>
        </p:nvSpPr>
        <p:spPr>
          <a:xfrm>
            <a:off x="792000" y="6812640"/>
            <a:ext cx="198216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Utilisateurs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0" y="-58680"/>
            <a:ext cx="100796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 classe virtuelle – côté enseignant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4"/>
          <p:cNvSpPr/>
          <p:nvPr/>
        </p:nvSpPr>
        <p:spPr>
          <a:xfrm>
            <a:off x="6480000" y="936360"/>
            <a:ext cx="718560" cy="64656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2" name="CustomShape 5"/>
          <p:cNvSpPr/>
          <p:nvPr/>
        </p:nvSpPr>
        <p:spPr>
          <a:xfrm>
            <a:off x="3313080" y="1833480"/>
            <a:ext cx="3454560" cy="64764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CustomShape 6"/>
          <p:cNvSpPr/>
          <p:nvPr/>
        </p:nvSpPr>
        <p:spPr>
          <a:xfrm>
            <a:off x="216000" y="2825280"/>
            <a:ext cx="2807640" cy="3438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Possibilité de détacher dans une fenêtre la liste des participants et ainsi avoir une vue permanente sur la « classe »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4" name="" descr=""/>
          <p:cNvPicPr/>
          <p:nvPr/>
        </p:nvPicPr>
        <p:blipFill>
          <a:blip r:embed="rId2"/>
          <a:stretch/>
        </p:blipFill>
        <p:spPr>
          <a:xfrm>
            <a:off x="5040000" y="2808000"/>
            <a:ext cx="3854160" cy="3829680"/>
          </a:xfrm>
          <a:prstGeom prst="rect">
            <a:avLst/>
          </a:prstGeom>
          <a:ln>
            <a:noFill/>
          </a:ln>
        </p:spPr>
      </p:pic>
      <p:sp>
        <p:nvSpPr>
          <p:cNvPr id="95" name="Line 7"/>
          <p:cNvSpPr/>
          <p:nvPr/>
        </p:nvSpPr>
        <p:spPr>
          <a:xfrm>
            <a:off x="2870280" y="4608000"/>
            <a:ext cx="1881720" cy="360"/>
          </a:xfrm>
          <a:prstGeom prst="line">
            <a:avLst/>
          </a:prstGeom>
          <a:ln w="76320">
            <a:solidFill>
              <a:srgbClr val="ff3333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" descr=""/>
          <p:cNvPicPr/>
          <p:nvPr/>
        </p:nvPicPr>
        <p:blipFill>
          <a:blip r:embed="rId1"/>
          <a:stretch/>
        </p:blipFill>
        <p:spPr>
          <a:xfrm>
            <a:off x="2870280" y="946440"/>
            <a:ext cx="4328280" cy="6635520"/>
          </a:xfrm>
          <a:prstGeom prst="rect">
            <a:avLst/>
          </a:prstGeom>
          <a:ln>
            <a:noFill/>
          </a:ln>
        </p:spPr>
      </p:pic>
      <p:sp>
        <p:nvSpPr>
          <p:cNvPr id="97" name="CustomShape 1"/>
          <p:cNvSpPr/>
          <p:nvPr/>
        </p:nvSpPr>
        <p:spPr>
          <a:xfrm>
            <a:off x="3672000" y="6768000"/>
            <a:ext cx="1006560" cy="79056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8" name="CustomShape 2"/>
          <p:cNvSpPr/>
          <p:nvPr/>
        </p:nvSpPr>
        <p:spPr>
          <a:xfrm>
            <a:off x="792000" y="6812640"/>
            <a:ext cx="198216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Utilisateurs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3"/>
          <p:cNvSpPr/>
          <p:nvPr/>
        </p:nvSpPr>
        <p:spPr>
          <a:xfrm>
            <a:off x="0" y="-58680"/>
            <a:ext cx="100796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 classe virtuelle – côté enseignant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CustomShape 4"/>
          <p:cNvSpPr/>
          <p:nvPr/>
        </p:nvSpPr>
        <p:spPr>
          <a:xfrm>
            <a:off x="6480000" y="936360"/>
            <a:ext cx="718560" cy="64656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CustomShape 5"/>
          <p:cNvSpPr/>
          <p:nvPr/>
        </p:nvSpPr>
        <p:spPr>
          <a:xfrm>
            <a:off x="3384360" y="2232000"/>
            <a:ext cx="3454560" cy="122256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02" name="CustomShape 6"/>
          <p:cNvSpPr/>
          <p:nvPr/>
        </p:nvSpPr>
        <p:spPr>
          <a:xfrm>
            <a:off x="216000" y="2825280"/>
            <a:ext cx="2552040" cy="119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Possibilité de couper tous les micros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" descr=""/>
          <p:cNvPicPr/>
          <p:nvPr/>
        </p:nvPicPr>
        <p:blipFill>
          <a:blip r:embed="rId1"/>
          <a:stretch/>
        </p:blipFill>
        <p:spPr>
          <a:xfrm>
            <a:off x="2870280" y="946440"/>
            <a:ext cx="4328280" cy="6612840"/>
          </a:xfrm>
          <a:prstGeom prst="rect">
            <a:avLst/>
          </a:prstGeom>
          <a:ln>
            <a:noFill/>
          </a:ln>
        </p:spPr>
      </p:pic>
      <p:sp>
        <p:nvSpPr>
          <p:cNvPr id="104" name="CustomShape 1"/>
          <p:cNvSpPr/>
          <p:nvPr/>
        </p:nvSpPr>
        <p:spPr>
          <a:xfrm>
            <a:off x="4680000" y="6840000"/>
            <a:ext cx="1006560" cy="71856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05" name="CustomShape 2"/>
          <p:cNvSpPr/>
          <p:nvPr/>
        </p:nvSpPr>
        <p:spPr>
          <a:xfrm>
            <a:off x="792000" y="6812640"/>
            <a:ext cx="198216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Partage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CustomShape 3"/>
          <p:cNvSpPr/>
          <p:nvPr/>
        </p:nvSpPr>
        <p:spPr>
          <a:xfrm>
            <a:off x="0" y="-58680"/>
            <a:ext cx="1007964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 classe virtuelle – côté enseignant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CustomShape 4"/>
          <p:cNvSpPr/>
          <p:nvPr/>
        </p:nvSpPr>
        <p:spPr>
          <a:xfrm>
            <a:off x="2304000" y="4032360"/>
            <a:ext cx="5182920" cy="1222560"/>
          </a:xfrm>
          <a:prstGeom prst="ellipse">
            <a:avLst/>
          </a:prstGeom>
          <a:noFill/>
          <a:ln w="72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08" name="CustomShape 5"/>
          <p:cNvSpPr/>
          <p:nvPr/>
        </p:nvSpPr>
        <p:spPr>
          <a:xfrm>
            <a:off x="216000" y="2825280"/>
            <a:ext cx="2552040" cy="119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fr-FR" sz="26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Possibilité de QCM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3012</TotalTime>
  <Application>LibreOffice/5.1.6.2$Linux_X86_64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2020-04-03T16:41:21Z</dcterms:created>
  <dc:creator/>
  <dc:description/>
  <dc:language>fr-FR</dc:language>
  <cp:lastModifiedBy/>
  <dcterms:modified xsi:type="dcterms:W3CDTF">2020-04-17T10:21:08Z</dcterms:modified>
  <cp:revision>12</cp:revision>
  <dc:subject/>
  <dc:title/>
</cp:coreProperties>
</file>