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9.png" ContentType="image/png"/>
  <Override PartName="/ppt/media/image3.png" ContentType="image/png"/>
  <Override PartName="/ppt/media/image38.png" ContentType="image/png"/>
  <Override PartName="/ppt/media/image22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0" y="1234080"/>
            <a:ext cx="10080000" cy="582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rcRect l="35089" t="86738" r="35915" b="0"/>
          <a:stretch/>
        </p:blipFill>
        <p:spPr>
          <a:xfrm>
            <a:off x="2196000" y="5940000"/>
            <a:ext cx="5456880" cy="14353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rcRect l="0" t="0" r="0" b="14009"/>
          <a:stretch/>
        </p:blipFill>
        <p:spPr>
          <a:xfrm>
            <a:off x="0" y="1203120"/>
            <a:ext cx="4535280" cy="4174920"/>
          </a:xfrm>
          <a:prstGeom prst="rect">
            <a:avLst/>
          </a:prstGeom>
          <a:ln>
            <a:noFill/>
          </a:ln>
        </p:spPr>
      </p:pic>
      <p:sp>
        <p:nvSpPr>
          <p:cNvPr id="84" name="Line 2"/>
          <p:cNvSpPr/>
          <p:nvPr/>
        </p:nvSpPr>
        <p:spPr>
          <a:xfrm flipH="1" flipV="1">
            <a:off x="2016000" y="5472000"/>
            <a:ext cx="1080000" cy="115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Line 3"/>
          <p:cNvSpPr/>
          <p:nvPr/>
        </p:nvSpPr>
        <p:spPr>
          <a:xfrm flipV="1">
            <a:off x="4320000" y="2808000"/>
            <a:ext cx="1224000" cy="3528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"/>
          <p:cNvSpPr/>
          <p:nvPr/>
        </p:nvSpPr>
        <p:spPr>
          <a:xfrm>
            <a:off x="5472000" y="2232000"/>
            <a:ext cx="398844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Activation/désactivation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micro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Line 5"/>
          <p:cNvSpPr/>
          <p:nvPr/>
        </p:nvSpPr>
        <p:spPr>
          <a:xfrm flipV="1">
            <a:off x="5616000" y="4248000"/>
            <a:ext cx="864000" cy="2304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6"/>
          <p:cNvSpPr/>
          <p:nvPr/>
        </p:nvSpPr>
        <p:spPr>
          <a:xfrm>
            <a:off x="5586840" y="3384000"/>
            <a:ext cx="398844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Activation/désactivation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vidéo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Line 7"/>
          <p:cNvSpPr/>
          <p:nvPr/>
        </p:nvSpPr>
        <p:spPr>
          <a:xfrm flipV="1">
            <a:off x="6707520" y="5250960"/>
            <a:ext cx="492480" cy="1296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8"/>
          <p:cNvSpPr/>
          <p:nvPr/>
        </p:nvSpPr>
        <p:spPr>
          <a:xfrm>
            <a:off x="6810840" y="4422600"/>
            <a:ext cx="312444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Demande de prise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parole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0" y="1234080"/>
            <a:ext cx="10080000" cy="582912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9144000" y="6192000"/>
            <a:ext cx="1007280" cy="100728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7632000" y="5616000"/>
            <a:ext cx="23032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Paramètres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rcRect l="35089" t="86738" r="35915" b="0"/>
          <a:stretch/>
        </p:blipFill>
        <p:spPr>
          <a:xfrm>
            <a:off x="3511800" y="6264000"/>
            <a:ext cx="3039480" cy="79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0" y="1234080"/>
            <a:ext cx="10080000" cy="582912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7952400" y="5616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Paramètres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/>
          <a:srcRect l="35089" t="86738" r="35915" b="0"/>
          <a:stretch/>
        </p:blipFill>
        <p:spPr>
          <a:xfrm>
            <a:off x="3511800" y="6264000"/>
            <a:ext cx="3039480" cy="79920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3"/>
          <a:srcRect l="71885" t="0" r="0" b="0"/>
          <a:stretch/>
        </p:blipFill>
        <p:spPr>
          <a:xfrm>
            <a:off x="5904720" y="1368360"/>
            <a:ext cx="3887640" cy="561528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9144000" y="6192000"/>
            <a:ext cx="1007280" cy="100728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rcRect l="71885" t="0" r="0" b="0"/>
          <a:stretch/>
        </p:blipFill>
        <p:spPr>
          <a:xfrm>
            <a:off x="2808000" y="968760"/>
            <a:ext cx="4463280" cy="644652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2808000" y="6624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1472400" y="666864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2808000" y="1012680"/>
            <a:ext cx="4391280" cy="640260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3672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"/>
          <p:cNvSpPr/>
          <p:nvPr/>
        </p:nvSpPr>
        <p:spPr>
          <a:xfrm>
            <a:off x="576000" y="6812640"/>
            <a:ext cx="22320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Utilisateurs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2808000" y="1012680"/>
            <a:ext cx="4391280" cy="64026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3672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2"/>
          <p:cNvSpPr/>
          <p:nvPr/>
        </p:nvSpPr>
        <p:spPr>
          <a:xfrm>
            <a:off x="648000" y="6812640"/>
            <a:ext cx="22320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Utilisateurs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2520000" y="2736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5"/>
          <p:cNvSpPr/>
          <p:nvPr/>
        </p:nvSpPr>
        <p:spPr>
          <a:xfrm>
            <a:off x="216000" y="2808000"/>
            <a:ext cx="2880000" cy="11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Micros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Vidéos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Prise de parole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2808000" y="1012680"/>
            <a:ext cx="4391280" cy="64026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3672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2"/>
          <p:cNvSpPr/>
          <p:nvPr/>
        </p:nvSpPr>
        <p:spPr>
          <a:xfrm>
            <a:off x="504000" y="6812640"/>
            <a:ext cx="24480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Utilisateurs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72000" y="3744000"/>
            <a:ext cx="4824000" cy="19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Différents rôles possibles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modérateur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présentateur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participant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sous-titreur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Line 5"/>
          <p:cNvSpPr/>
          <p:nvPr/>
        </p:nvSpPr>
        <p:spPr>
          <a:xfrm flipV="1">
            <a:off x="1800000" y="1872000"/>
            <a:ext cx="1224000" cy="1728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Line 6"/>
          <p:cNvSpPr/>
          <p:nvPr/>
        </p:nvSpPr>
        <p:spPr>
          <a:xfrm flipV="1">
            <a:off x="1800000" y="2808000"/>
            <a:ext cx="1204920" cy="79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2808000" y="1012680"/>
            <a:ext cx="4391280" cy="640260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3672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2"/>
          <p:cNvSpPr/>
          <p:nvPr/>
        </p:nvSpPr>
        <p:spPr>
          <a:xfrm>
            <a:off x="792000" y="681264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Utilisateurs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2000" y="3744000"/>
            <a:ext cx="4680000" cy="19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Différents rôles possibles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modérateur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présentateur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participant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sous-titreur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Line 5"/>
          <p:cNvSpPr/>
          <p:nvPr/>
        </p:nvSpPr>
        <p:spPr>
          <a:xfrm flipV="1">
            <a:off x="1800000" y="1872000"/>
            <a:ext cx="1224000" cy="1728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Line 6"/>
          <p:cNvSpPr/>
          <p:nvPr/>
        </p:nvSpPr>
        <p:spPr>
          <a:xfrm flipV="1">
            <a:off x="1800000" y="2808000"/>
            <a:ext cx="1204920" cy="79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Line 7"/>
          <p:cNvSpPr/>
          <p:nvPr/>
        </p:nvSpPr>
        <p:spPr>
          <a:xfrm flipV="1">
            <a:off x="2323080" y="4320000"/>
            <a:ext cx="1564920" cy="1908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8"/>
          <p:cNvSpPr/>
          <p:nvPr/>
        </p:nvSpPr>
        <p:spPr>
          <a:xfrm>
            <a:off x="4104000" y="4104000"/>
            <a:ext cx="22320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Enseignant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2808000" y="1012680"/>
            <a:ext cx="4391280" cy="640260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3672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792000" y="681264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Utilisateurs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72000" y="3744000"/>
            <a:ext cx="4427280" cy="19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Différents rôles possibles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modérateur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présentateur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participant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sous-titreur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Line 5"/>
          <p:cNvSpPr/>
          <p:nvPr/>
        </p:nvSpPr>
        <p:spPr>
          <a:xfrm flipV="1">
            <a:off x="1800000" y="1872000"/>
            <a:ext cx="1224000" cy="1728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6"/>
          <p:cNvSpPr/>
          <p:nvPr/>
        </p:nvSpPr>
        <p:spPr>
          <a:xfrm flipV="1">
            <a:off x="1800000" y="2808000"/>
            <a:ext cx="1204920" cy="79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7"/>
          <p:cNvSpPr/>
          <p:nvPr/>
        </p:nvSpPr>
        <p:spPr>
          <a:xfrm flipV="1">
            <a:off x="2323080" y="4320000"/>
            <a:ext cx="1564920" cy="1908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8"/>
          <p:cNvSpPr/>
          <p:nvPr/>
        </p:nvSpPr>
        <p:spPr>
          <a:xfrm>
            <a:off x="4104000" y="4104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Enseignant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Line 9"/>
          <p:cNvSpPr/>
          <p:nvPr/>
        </p:nvSpPr>
        <p:spPr>
          <a:xfrm flipV="1">
            <a:off x="2304000" y="5040000"/>
            <a:ext cx="1564920" cy="1908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0"/>
          <p:cNvSpPr/>
          <p:nvPr/>
        </p:nvSpPr>
        <p:spPr>
          <a:xfrm>
            <a:off x="3632400" y="4824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2808000" y="1012680"/>
            <a:ext cx="4391280" cy="640260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672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"/>
          <p:cNvSpPr/>
          <p:nvPr/>
        </p:nvSpPr>
        <p:spPr>
          <a:xfrm>
            <a:off x="792000" y="681264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Utilisateurs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72000" y="3744000"/>
            <a:ext cx="4427280" cy="19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Différents rôles possibles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modérateur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présentateur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participant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sous-titreur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Line 5"/>
          <p:cNvSpPr/>
          <p:nvPr/>
        </p:nvSpPr>
        <p:spPr>
          <a:xfrm flipV="1">
            <a:off x="1800000" y="1872000"/>
            <a:ext cx="1224000" cy="1728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Line 6"/>
          <p:cNvSpPr/>
          <p:nvPr/>
        </p:nvSpPr>
        <p:spPr>
          <a:xfrm flipV="1">
            <a:off x="1800000" y="2808000"/>
            <a:ext cx="1204920" cy="79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Line 7"/>
          <p:cNvSpPr/>
          <p:nvPr/>
        </p:nvSpPr>
        <p:spPr>
          <a:xfrm flipV="1">
            <a:off x="2448000" y="4680000"/>
            <a:ext cx="3888000" cy="7200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8"/>
          <p:cNvSpPr/>
          <p:nvPr/>
        </p:nvSpPr>
        <p:spPr>
          <a:xfrm>
            <a:off x="4104000" y="4104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Enseignant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Line 9"/>
          <p:cNvSpPr/>
          <p:nvPr/>
        </p:nvSpPr>
        <p:spPr>
          <a:xfrm flipV="1">
            <a:off x="2304000" y="5040000"/>
            <a:ext cx="1564920" cy="1908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0"/>
          <p:cNvSpPr/>
          <p:nvPr/>
        </p:nvSpPr>
        <p:spPr>
          <a:xfrm>
            <a:off x="3632400" y="4824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Line 11"/>
          <p:cNvSpPr/>
          <p:nvPr/>
        </p:nvSpPr>
        <p:spPr>
          <a:xfrm flipV="1">
            <a:off x="2304360" y="4314240"/>
            <a:ext cx="1564920" cy="1908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12"/>
          <p:cNvSpPr/>
          <p:nvPr/>
        </p:nvSpPr>
        <p:spPr>
          <a:xfrm>
            <a:off x="6300000" y="4436640"/>
            <a:ext cx="2220480" cy="11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Participant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 possibilité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partage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0" y="1234080"/>
            <a:ext cx="10080000" cy="582912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3672000" y="6228000"/>
            <a:ext cx="2879280" cy="100728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-72000" y="1152000"/>
            <a:ext cx="1007280" cy="100728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9144000" y="6192000"/>
            <a:ext cx="1007280" cy="100728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"/>
          <p:cNvSpPr/>
          <p:nvPr/>
        </p:nvSpPr>
        <p:spPr>
          <a:xfrm>
            <a:off x="3672000" y="5768640"/>
            <a:ext cx="31680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Interaction rapide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7776000" y="5616000"/>
            <a:ext cx="21592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Paramètres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6"/>
          <p:cNvSpPr/>
          <p:nvPr/>
        </p:nvSpPr>
        <p:spPr>
          <a:xfrm>
            <a:off x="936000" y="1563120"/>
            <a:ext cx="165600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session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9288000" y="1234080"/>
            <a:ext cx="719280" cy="70920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8"/>
          <p:cNvSpPr/>
          <p:nvPr/>
        </p:nvSpPr>
        <p:spPr>
          <a:xfrm>
            <a:off x="7488000" y="1563120"/>
            <a:ext cx="223128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Affichage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participants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9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2808000" y="1012680"/>
            <a:ext cx="4391280" cy="640260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3672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"/>
          <p:cNvSpPr/>
          <p:nvPr/>
        </p:nvSpPr>
        <p:spPr>
          <a:xfrm>
            <a:off x="792000" y="681264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Utilisateurs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2000" y="3744000"/>
            <a:ext cx="4427280" cy="19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Différents rôles possibles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modérateur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présentateur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participant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sous-titreur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Line 5"/>
          <p:cNvSpPr/>
          <p:nvPr/>
        </p:nvSpPr>
        <p:spPr>
          <a:xfrm flipV="1">
            <a:off x="1800000" y="1872000"/>
            <a:ext cx="1224000" cy="1728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6"/>
          <p:cNvSpPr/>
          <p:nvPr/>
        </p:nvSpPr>
        <p:spPr>
          <a:xfrm flipV="1">
            <a:off x="1800000" y="2808000"/>
            <a:ext cx="1204920" cy="79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7"/>
          <p:cNvSpPr/>
          <p:nvPr/>
        </p:nvSpPr>
        <p:spPr>
          <a:xfrm flipV="1">
            <a:off x="2448000" y="4680000"/>
            <a:ext cx="3888000" cy="7200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8"/>
          <p:cNvSpPr/>
          <p:nvPr/>
        </p:nvSpPr>
        <p:spPr>
          <a:xfrm>
            <a:off x="4104000" y="4104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Enseignant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Line 9"/>
          <p:cNvSpPr/>
          <p:nvPr/>
        </p:nvSpPr>
        <p:spPr>
          <a:xfrm flipV="1">
            <a:off x="2304000" y="5040000"/>
            <a:ext cx="1564920" cy="1908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0"/>
          <p:cNvSpPr/>
          <p:nvPr/>
        </p:nvSpPr>
        <p:spPr>
          <a:xfrm>
            <a:off x="3632400" y="4824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Line 11"/>
          <p:cNvSpPr/>
          <p:nvPr/>
        </p:nvSpPr>
        <p:spPr>
          <a:xfrm flipV="1">
            <a:off x="2304360" y="4314240"/>
            <a:ext cx="1564920" cy="1908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2"/>
          <p:cNvSpPr/>
          <p:nvPr/>
        </p:nvSpPr>
        <p:spPr>
          <a:xfrm>
            <a:off x="6300000" y="4436640"/>
            <a:ext cx="2220480" cy="11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Participant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+ possibilité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partage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Line 13"/>
          <p:cNvSpPr/>
          <p:nvPr/>
        </p:nvSpPr>
        <p:spPr>
          <a:xfrm>
            <a:off x="2304000" y="5679000"/>
            <a:ext cx="1080000" cy="297000"/>
          </a:xfrm>
          <a:prstGeom prst="line">
            <a:avLst/>
          </a:prstGeom>
          <a:ln w="7632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4"/>
          <p:cNvSpPr/>
          <p:nvPr/>
        </p:nvSpPr>
        <p:spPr>
          <a:xfrm>
            <a:off x="3394800" y="5678640"/>
            <a:ext cx="643140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Rôle permettant d’écrire des sous-titres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moment des partages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rcRect l="0" t="0" r="78833" b="0"/>
          <a:stretch/>
        </p:blipFill>
        <p:spPr>
          <a:xfrm>
            <a:off x="36000" y="1188000"/>
            <a:ext cx="2609280" cy="585252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2"/>
          <a:srcRect l="26595" t="0" r="44538" b="0"/>
          <a:stretch/>
        </p:blipFill>
        <p:spPr>
          <a:xfrm>
            <a:off x="2290320" y="1188000"/>
            <a:ext cx="3557880" cy="585252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3"/>
          <a:srcRect l="65364" t="0" r="0" b="0"/>
          <a:stretch/>
        </p:blipFill>
        <p:spPr>
          <a:xfrm>
            <a:off x="5809320" y="1188000"/>
            <a:ext cx="4271400" cy="5852520"/>
          </a:xfrm>
          <a:prstGeom prst="rect">
            <a:avLst/>
          </a:prstGeom>
          <a:ln>
            <a:noFill/>
          </a:ln>
        </p:spPr>
      </p:pic>
      <p:sp>
        <p:nvSpPr>
          <p:cNvPr id="175" name="Line 2"/>
          <p:cNvSpPr/>
          <p:nvPr/>
        </p:nvSpPr>
        <p:spPr>
          <a:xfrm flipH="1" flipV="1">
            <a:off x="7200000" y="3312000"/>
            <a:ext cx="72000" cy="864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3"/>
          <p:cNvSpPr/>
          <p:nvPr/>
        </p:nvSpPr>
        <p:spPr>
          <a:xfrm flipH="1">
            <a:off x="3312000" y="4176000"/>
            <a:ext cx="3960000" cy="187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"/>
          <p:cNvSpPr/>
          <p:nvPr/>
        </p:nvSpPr>
        <p:spPr>
          <a:xfrm>
            <a:off x="7164000" y="3765960"/>
            <a:ext cx="4427280" cy="19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sous-titreur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peut écrire un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texte visible 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 (secrétaire,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traducteur,…)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2779200" y="968760"/>
            <a:ext cx="4420080" cy="642744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4608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896400" y="6696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7448400" y="3600000"/>
            <a:ext cx="198288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 d’un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participant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2779200" y="968400"/>
            <a:ext cx="4404240" cy="642780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4608000" y="6552000"/>
            <a:ext cx="1007280" cy="1007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2"/>
          <p:cNvSpPr/>
          <p:nvPr/>
        </p:nvSpPr>
        <p:spPr>
          <a:xfrm>
            <a:off x="896400" y="6696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7448400" y="3600000"/>
            <a:ext cx="2185560" cy="156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 d’un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présentateur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 d’un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modérateur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2779200" y="968400"/>
            <a:ext cx="4404240" cy="642780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2736000" y="1944000"/>
            <a:ext cx="4447440" cy="719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"/>
          <p:cNvSpPr/>
          <p:nvPr/>
        </p:nvSpPr>
        <p:spPr>
          <a:xfrm>
            <a:off x="896400" y="6696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896400" y="7020000"/>
            <a:ext cx="43938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 d’un tableau blanc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1440" y="1027800"/>
            <a:ext cx="10011960" cy="595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2779200" y="968400"/>
            <a:ext cx="4404240" cy="6427800"/>
          </a:xfrm>
          <a:prstGeom prst="rect">
            <a:avLst/>
          </a:prstGeom>
          <a:ln>
            <a:noFill/>
          </a:ln>
        </p:spPr>
      </p:pic>
      <p:sp>
        <p:nvSpPr>
          <p:cNvPr id="196" name="CustomShape 1"/>
          <p:cNvSpPr/>
          <p:nvPr/>
        </p:nvSpPr>
        <p:spPr>
          <a:xfrm>
            <a:off x="2736000" y="2664000"/>
            <a:ext cx="4447440" cy="719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2"/>
          <p:cNvSpPr/>
          <p:nvPr/>
        </p:nvSpPr>
        <p:spPr>
          <a:xfrm>
            <a:off x="896400" y="6696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896400" y="7128000"/>
            <a:ext cx="42094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 d’une application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0" y="828000"/>
            <a:ext cx="10080000" cy="636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896400" y="7128000"/>
            <a:ext cx="42094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 d’une application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0" y="936000"/>
            <a:ext cx="10080000" cy="631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896400" y="7128000"/>
            <a:ext cx="42094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 d’une application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0" y="1048680"/>
            <a:ext cx="10105560" cy="571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1234080"/>
            <a:ext cx="10080000" cy="582912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3672000" y="6228000"/>
            <a:ext cx="2879280" cy="100728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2"/>
          <p:cNvSpPr/>
          <p:nvPr/>
        </p:nvSpPr>
        <p:spPr>
          <a:xfrm>
            <a:off x="3672000" y="5768640"/>
            <a:ext cx="32400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Interaction rapide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2779200" y="968400"/>
            <a:ext cx="4404240" cy="642780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2736000" y="3384000"/>
            <a:ext cx="4447440" cy="719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"/>
          <p:cNvSpPr/>
          <p:nvPr/>
        </p:nvSpPr>
        <p:spPr>
          <a:xfrm>
            <a:off x="896400" y="6696000"/>
            <a:ext cx="198288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 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fichiers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2860920" y="968400"/>
            <a:ext cx="4325040" cy="659052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896400" y="6696360"/>
            <a:ext cx="198288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 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fichiers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0" y="1656000"/>
            <a:ext cx="10079640" cy="430200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896400" y="6696360"/>
            <a:ext cx="198288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 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fichiers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008000" y="6624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Paramètres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2985840" y="902520"/>
            <a:ext cx="3997440" cy="6656400"/>
          </a:xfrm>
          <a:prstGeom prst="rect">
            <a:avLst/>
          </a:prstGeom>
          <a:ln>
            <a:noFill/>
          </a:ln>
        </p:spPr>
      </p:pic>
      <p:sp>
        <p:nvSpPr>
          <p:cNvPr id="221" name="CustomShape 3"/>
          <p:cNvSpPr/>
          <p:nvPr/>
        </p:nvSpPr>
        <p:spPr>
          <a:xfrm>
            <a:off x="5400000" y="6912000"/>
            <a:ext cx="1007280" cy="64692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008000" y="6624000"/>
            <a:ext cx="198288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Paramètres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2985840" y="902520"/>
            <a:ext cx="3997440" cy="6656400"/>
          </a:xfrm>
          <a:prstGeom prst="rect">
            <a:avLst/>
          </a:prstGeom>
          <a:ln>
            <a:noFill/>
          </a:ln>
        </p:spPr>
      </p:pic>
      <p:sp>
        <p:nvSpPr>
          <p:cNvPr id="225" name="CustomShape 3"/>
          <p:cNvSpPr/>
          <p:nvPr/>
        </p:nvSpPr>
        <p:spPr>
          <a:xfrm>
            <a:off x="5400000" y="6912000"/>
            <a:ext cx="1007280" cy="64692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4"/>
          <p:cNvSpPr/>
          <p:nvPr/>
        </p:nvSpPr>
        <p:spPr>
          <a:xfrm>
            <a:off x="2985840" y="2808000"/>
            <a:ext cx="3981600" cy="719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008000" y="6624000"/>
            <a:ext cx="4006800" cy="45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Paramètres son et vidéo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72000" y="2016000"/>
            <a:ext cx="5039280" cy="331632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2"/>
          <a:srcRect l="0" t="2494" r="0" b="0"/>
          <a:stretch/>
        </p:blipFill>
        <p:spPr>
          <a:xfrm>
            <a:off x="5256000" y="1080000"/>
            <a:ext cx="4773960" cy="561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3014280" y="936000"/>
            <a:ext cx="3952440" cy="662292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396000" y="6624000"/>
            <a:ext cx="281052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Paramètres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notifications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5400000" y="6912000"/>
            <a:ext cx="1007280" cy="64692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4"/>
          <p:cNvSpPr/>
          <p:nvPr/>
        </p:nvSpPr>
        <p:spPr>
          <a:xfrm>
            <a:off x="2857680" y="1224000"/>
            <a:ext cx="3981600" cy="719280"/>
          </a:xfrm>
          <a:prstGeom prst="ellipse">
            <a:avLst/>
          </a:prstGeom>
          <a:noFill/>
          <a:ln w="720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0" y="1234080"/>
            <a:ext cx="10080000" cy="582912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-72000" y="1152000"/>
            <a:ext cx="1007280" cy="100728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2"/>
          <p:cNvSpPr/>
          <p:nvPr/>
        </p:nvSpPr>
        <p:spPr>
          <a:xfrm>
            <a:off x="936000" y="1563120"/>
            <a:ext cx="141444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session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0" y="1234080"/>
            <a:ext cx="10080000" cy="5829120"/>
          </a:xfrm>
          <a:prstGeom prst="rect">
            <a:avLst/>
          </a:prstGeom>
          <a:ln>
            <a:noFill/>
          </a:ln>
        </p:spPr>
      </p:pic>
      <p:sp>
        <p:nvSpPr>
          <p:cNvPr id="241" name="CustomShape 1"/>
          <p:cNvSpPr/>
          <p:nvPr/>
        </p:nvSpPr>
        <p:spPr>
          <a:xfrm>
            <a:off x="-72000" y="1152000"/>
            <a:ext cx="1007280" cy="1007280"/>
          </a:xfrm>
          <a:prstGeom prst="ellipse">
            <a:avLst/>
          </a:prstGeom>
          <a:noFill/>
          <a:ln w="72000">
            <a:solidFill>
              <a:srgbClr val="ffd32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2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2"/>
          <a:stretch/>
        </p:blipFill>
        <p:spPr>
          <a:xfrm>
            <a:off x="2376000" y="893880"/>
            <a:ext cx="3975480" cy="6521400"/>
          </a:xfrm>
          <a:prstGeom prst="rect">
            <a:avLst/>
          </a:prstGeom>
          <a:ln>
            <a:noFill/>
          </a:ln>
        </p:spPr>
      </p:pic>
      <p:sp>
        <p:nvSpPr>
          <p:cNvPr id="244" name="CustomShape 3"/>
          <p:cNvSpPr/>
          <p:nvPr/>
        </p:nvSpPr>
        <p:spPr>
          <a:xfrm>
            <a:off x="936000" y="1563120"/>
            <a:ext cx="141444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Menu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session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rcRect l="34987" t="82531" r="32852" b="0"/>
          <a:stretch/>
        </p:blipFill>
        <p:spPr>
          <a:xfrm>
            <a:off x="2569320" y="1512000"/>
            <a:ext cx="4845960" cy="151920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rcRect l="34987" t="82531" r="32852" b="0"/>
          <a:stretch/>
        </p:blipFill>
        <p:spPr>
          <a:xfrm>
            <a:off x="2569320" y="1512000"/>
            <a:ext cx="4845960" cy="151920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Line 2"/>
          <p:cNvSpPr/>
          <p:nvPr/>
        </p:nvSpPr>
        <p:spPr>
          <a:xfrm>
            <a:off x="4896000" y="3031920"/>
            <a:ext cx="360" cy="254808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3"/>
          <p:cNvSpPr/>
          <p:nvPr/>
        </p:nvSpPr>
        <p:spPr>
          <a:xfrm>
            <a:off x="4239000" y="3554640"/>
            <a:ext cx="1376280" cy="119664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vidéo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rcRect l="34987" t="82531" r="32852" b="0"/>
          <a:stretch/>
        </p:blipFill>
        <p:spPr>
          <a:xfrm>
            <a:off x="2569320" y="1512000"/>
            <a:ext cx="4845960" cy="151920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Line 2"/>
          <p:cNvSpPr/>
          <p:nvPr/>
        </p:nvSpPr>
        <p:spPr>
          <a:xfrm>
            <a:off x="4896000" y="3211920"/>
            <a:ext cx="360" cy="254808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3"/>
          <p:cNvSpPr/>
          <p:nvPr/>
        </p:nvSpPr>
        <p:spPr>
          <a:xfrm>
            <a:off x="4239000" y="3554640"/>
            <a:ext cx="1376280" cy="119664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Avec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partage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vidéo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2"/>
          <a:srcRect l="35089" t="86738" r="35915" b="0"/>
          <a:stretch/>
        </p:blipFill>
        <p:spPr>
          <a:xfrm>
            <a:off x="2196360" y="5940720"/>
            <a:ext cx="5456880" cy="143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rcRect l="35089" t="86738" r="35915" b="0"/>
          <a:stretch/>
        </p:blipFill>
        <p:spPr>
          <a:xfrm>
            <a:off x="2196000" y="5940000"/>
            <a:ext cx="5456880" cy="143532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2"/>
          <a:srcRect l="0" t="0" r="0" b="14009"/>
          <a:stretch/>
        </p:blipFill>
        <p:spPr>
          <a:xfrm>
            <a:off x="0" y="1203120"/>
            <a:ext cx="4535280" cy="4174920"/>
          </a:xfrm>
          <a:prstGeom prst="rect">
            <a:avLst/>
          </a:prstGeom>
          <a:ln>
            <a:noFill/>
          </a:ln>
        </p:spPr>
      </p:pic>
      <p:sp>
        <p:nvSpPr>
          <p:cNvPr id="66" name="Line 2"/>
          <p:cNvSpPr/>
          <p:nvPr/>
        </p:nvSpPr>
        <p:spPr>
          <a:xfrm flipH="1" flipV="1">
            <a:off x="2016000" y="5472000"/>
            <a:ext cx="1080000" cy="115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rcRect l="35089" t="86738" r="35915" b="0"/>
          <a:stretch/>
        </p:blipFill>
        <p:spPr>
          <a:xfrm>
            <a:off x="2196000" y="5940000"/>
            <a:ext cx="5456880" cy="143532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rcRect l="0" t="0" r="0" b="14009"/>
          <a:stretch/>
        </p:blipFill>
        <p:spPr>
          <a:xfrm>
            <a:off x="0" y="1203120"/>
            <a:ext cx="4535280" cy="4174920"/>
          </a:xfrm>
          <a:prstGeom prst="rect">
            <a:avLst/>
          </a:prstGeom>
          <a:ln>
            <a:noFill/>
          </a:ln>
        </p:spPr>
      </p:pic>
      <p:sp>
        <p:nvSpPr>
          <p:cNvPr id="70" name="Line 2"/>
          <p:cNvSpPr/>
          <p:nvPr/>
        </p:nvSpPr>
        <p:spPr>
          <a:xfrm flipH="1" flipV="1">
            <a:off x="2016000" y="5472000"/>
            <a:ext cx="1080000" cy="115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Line 3"/>
          <p:cNvSpPr/>
          <p:nvPr/>
        </p:nvSpPr>
        <p:spPr>
          <a:xfrm flipV="1">
            <a:off x="4320000" y="2808000"/>
            <a:ext cx="1224000" cy="3528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4"/>
          <p:cNvSpPr/>
          <p:nvPr/>
        </p:nvSpPr>
        <p:spPr>
          <a:xfrm>
            <a:off x="5472000" y="2232000"/>
            <a:ext cx="398844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Activation/désactivation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micro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04000" y="-586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classe virtuelle – côté élève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rcRect l="35089" t="86738" r="35915" b="0"/>
          <a:stretch/>
        </p:blipFill>
        <p:spPr>
          <a:xfrm>
            <a:off x="2196000" y="5940000"/>
            <a:ext cx="5456880" cy="143532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2"/>
          <a:srcRect l="0" t="0" r="0" b="14009"/>
          <a:stretch/>
        </p:blipFill>
        <p:spPr>
          <a:xfrm>
            <a:off x="0" y="1203120"/>
            <a:ext cx="4535280" cy="4174920"/>
          </a:xfrm>
          <a:prstGeom prst="rect">
            <a:avLst/>
          </a:prstGeom>
          <a:ln>
            <a:noFill/>
          </a:ln>
        </p:spPr>
      </p:pic>
      <p:sp>
        <p:nvSpPr>
          <p:cNvPr id="76" name="Line 2"/>
          <p:cNvSpPr/>
          <p:nvPr/>
        </p:nvSpPr>
        <p:spPr>
          <a:xfrm flipH="1" flipV="1">
            <a:off x="2016000" y="5472000"/>
            <a:ext cx="1080000" cy="1152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Line 3"/>
          <p:cNvSpPr/>
          <p:nvPr/>
        </p:nvSpPr>
        <p:spPr>
          <a:xfrm flipV="1">
            <a:off x="4320000" y="2808000"/>
            <a:ext cx="1224000" cy="3528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4"/>
          <p:cNvSpPr/>
          <p:nvPr/>
        </p:nvSpPr>
        <p:spPr>
          <a:xfrm>
            <a:off x="5472000" y="2232000"/>
            <a:ext cx="398844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Activation/désactivation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micro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Line 5"/>
          <p:cNvSpPr/>
          <p:nvPr/>
        </p:nvSpPr>
        <p:spPr>
          <a:xfrm flipV="1">
            <a:off x="5616000" y="4248000"/>
            <a:ext cx="864000" cy="23040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6"/>
          <p:cNvSpPr/>
          <p:nvPr/>
        </p:nvSpPr>
        <p:spPr>
          <a:xfrm>
            <a:off x="5586840" y="3384000"/>
            <a:ext cx="398844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Activation/désactivation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6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la vidéo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2020-04-03T16:41:21Z</dcterms:created>
  <dc:creator/>
  <dc:description/>
  <dc:language>fr-FR</dc:language>
  <cp:lastModifiedBy/>
  <dcterms:modified xsi:type="dcterms:W3CDTF">2020-04-09T13:52:04Z</dcterms:modified>
  <cp:revision>9</cp:revision>
  <dc:subject/>
  <dc:title/>
</cp:coreProperties>
</file>