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CD07B08D-9C6D-42AA-9386-87CFF942A4A0}" type="slidenum"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960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100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3960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100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20088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3960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100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20088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362196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3960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100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20088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362196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523476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3960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100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20088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362196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4"/>
          <p:cNvSpPr/>
          <p:nvPr/>
        </p:nvSpPr>
        <p:spPr>
          <a:xfrm>
            <a:off x="523476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5"/>
          <p:cNvSpPr/>
          <p:nvPr/>
        </p:nvSpPr>
        <p:spPr>
          <a:xfrm>
            <a:off x="684792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3960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100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20088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362196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4"/>
          <p:cNvSpPr/>
          <p:nvPr/>
        </p:nvSpPr>
        <p:spPr>
          <a:xfrm>
            <a:off x="523476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5"/>
          <p:cNvSpPr/>
          <p:nvPr/>
        </p:nvSpPr>
        <p:spPr>
          <a:xfrm>
            <a:off x="684792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6"/>
          <p:cNvSpPr/>
          <p:nvPr/>
        </p:nvSpPr>
        <p:spPr>
          <a:xfrm>
            <a:off x="84600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3960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100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20088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362196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523476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5"/>
          <p:cNvSpPr/>
          <p:nvPr/>
        </p:nvSpPr>
        <p:spPr>
          <a:xfrm>
            <a:off x="684792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6"/>
          <p:cNvSpPr/>
          <p:nvPr/>
        </p:nvSpPr>
        <p:spPr>
          <a:xfrm>
            <a:off x="8460000" y="1224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7"/>
          <p:cNvSpPr/>
          <p:nvPr/>
        </p:nvSpPr>
        <p:spPr>
          <a:xfrm>
            <a:off x="4521960" y="288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1" lang="fr-FR" sz="40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954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2020-04-16T14:21:30Z</dcterms:created>
  <dc:creator/>
  <dc:description/>
  <dc:language>fr-FR</dc:language>
  <cp:lastModifiedBy/>
  <dcterms:modified xsi:type="dcterms:W3CDTF">2020-04-16T14:57:51Z</dcterms:modified>
  <cp:revision>1</cp:revision>
  <dc:subject/>
  <dc:title/>
</cp:coreProperties>
</file>