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officedocument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b="0" lang="fr-FR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texte-titre</a:t>
            </a:r>
            <a:endParaRPr b="0" lang="fr-FR" sz="4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&lt;date/heure&gt;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&lt;pied de page&gt;</a:t>
            </a:r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CD07B08D-9C6D-42AA-9386-87CFF942A4A0}" type="slidenum">
              <a:rPr b="0" lang="fr-F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&lt;numéro&gt;</a:t>
            </a:fld>
            <a:endParaRPr b="0" lang="fr-F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20088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2"/>
          <p:cNvSpPr/>
          <p:nvPr/>
        </p:nvSpPr>
        <p:spPr>
          <a:xfrm>
            <a:off x="20088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4" name="CustomShape 3"/>
          <p:cNvSpPr/>
          <p:nvPr/>
        </p:nvSpPr>
        <p:spPr>
          <a:xfrm>
            <a:off x="36219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6" name="CustomShape 2"/>
          <p:cNvSpPr/>
          <p:nvPr/>
        </p:nvSpPr>
        <p:spPr>
          <a:xfrm>
            <a:off x="20088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3"/>
          <p:cNvSpPr/>
          <p:nvPr/>
        </p:nvSpPr>
        <p:spPr>
          <a:xfrm>
            <a:off x="36219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8" name="CustomShape 4"/>
          <p:cNvSpPr/>
          <p:nvPr/>
        </p:nvSpPr>
        <p:spPr>
          <a:xfrm>
            <a:off x="52347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20088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36219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2" name="CustomShape 4"/>
          <p:cNvSpPr/>
          <p:nvPr/>
        </p:nvSpPr>
        <p:spPr>
          <a:xfrm>
            <a:off x="52347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3" name="CustomShape 5"/>
          <p:cNvSpPr/>
          <p:nvPr/>
        </p:nvSpPr>
        <p:spPr>
          <a:xfrm>
            <a:off x="684792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5" name="CustomShape 2"/>
          <p:cNvSpPr/>
          <p:nvPr/>
        </p:nvSpPr>
        <p:spPr>
          <a:xfrm>
            <a:off x="20088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6" name="CustomShape 3"/>
          <p:cNvSpPr/>
          <p:nvPr/>
        </p:nvSpPr>
        <p:spPr>
          <a:xfrm>
            <a:off x="36219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7" name="CustomShape 4"/>
          <p:cNvSpPr/>
          <p:nvPr/>
        </p:nvSpPr>
        <p:spPr>
          <a:xfrm>
            <a:off x="52347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8" name="CustomShape 5"/>
          <p:cNvSpPr/>
          <p:nvPr/>
        </p:nvSpPr>
        <p:spPr>
          <a:xfrm>
            <a:off x="684792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9" name="CustomShape 6"/>
          <p:cNvSpPr/>
          <p:nvPr/>
        </p:nvSpPr>
        <p:spPr>
          <a:xfrm>
            <a:off x="8460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CustomShape 1"/>
          <p:cNvSpPr/>
          <p:nvPr/>
        </p:nvSpPr>
        <p:spPr>
          <a:xfrm>
            <a:off x="396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100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1" name="CustomShape 2"/>
          <p:cNvSpPr/>
          <p:nvPr/>
        </p:nvSpPr>
        <p:spPr>
          <a:xfrm>
            <a:off x="20088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5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2" name="CustomShape 3"/>
          <p:cNvSpPr/>
          <p:nvPr/>
        </p:nvSpPr>
        <p:spPr>
          <a:xfrm>
            <a:off x="36219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523476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4" name="CustomShape 5"/>
          <p:cNvSpPr/>
          <p:nvPr/>
        </p:nvSpPr>
        <p:spPr>
          <a:xfrm>
            <a:off x="684792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5" name="CustomShape 6"/>
          <p:cNvSpPr/>
          <p:nvPr/>
        </p:nvSpPr>
        <p:spPr>
          <a:xfrm>
            <a:off x="8460000" y="1224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0" lang="fr-FR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6" name="CustomShape 7"/>
          <p:cNvSpPr/>
          <p:nvPr/>
        </p:nvSpPr>
        <p:spPr>
          <a:xfrm>
            <a:off x="4521960" y="288000"/>
            <a:ext cx="1080000" cy="720000"/>
          </a:xfrm>
          <a:prstGeom prst="rect">
            <a:avLst/>
          </a:prstGeom>
          <a:solidFill>
            <a:srgbClr val="ffffff"/>
          </a:solidFill>
          <a:ln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/>
            <a:r>
              <a:rPr b="1" lang="fr-FR" sz="4000" spc="-1" strike="noStrike">
                <a:solidFill>
                  <a:srgbClr val="ff3333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954</a:t>
            </a:r>
            <a:endParaRPr b="0" lang="fr-F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LibreOffice/5.1.6.2$Linux_X86_64 LibreOffice_project/10m0$Build-2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2020-04-16T14:21:30Z</dcterms:created>
  <dc:creator/>
  <dc:description/>
  <dc:language>fr-FR</dc:language>
  <cp:lastModifiedBy/>
  <dcterms:modified xsi:type="dcterms:W3CDTF">2020-04-16T14:57:51Z</dcterms:modified>
  <cp:revision>1</cp:revision>
  <dc:subject/>
  <dc:title/>
</cp:coreProperties>
</file>