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10000"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AF5F7A-8319-4347-BD00-8C974F54F50A}" type="datetimeFigureOut">
              <a:rPr lang="fr-FR" smtClean="0"/>
              <a:t>10/02/2013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B1EC57-F80F-4150-A4A2-54D06382C714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sndAc>
      <p:stSnd>
        <p:snd r:embed="rId13" name="drumroll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QUEL BAZAR A L’ECOLE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400800" cy="17526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CP ont retravaillé l’histoire de Zoé .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4766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tistik" pitchFamily="82" charset="0"/>
              </a:rPr>
              <a:t>Février 2013</a:t>
            </a:r>
            <a:endParaRPr lang="fr-FR" sz="3200" dirty="0">
              <a:latin typeface="Artistik" pitchFamily="82" charset="0"/>
            </a:endParaRPr>
          </a:p>
        </p:txBody>
      </p:sp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260648"/>
            <a:ext cx="4680520" cy="6355339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301608" cy="2871192"/>
          </a:xfrm>
        </p:spPr>
        <p:txBody>
          <a:bodyPr>
            <a:noAutofit/>
          </a:bodyPr>
          <a:lstStyle/>
          <a:p>
            <a:r>
              <a:rPr lang="fr-FR" sz="7200" dirty="0" smtClean="0"/>
              <a:t>FIN</a:t>
            </a:r>
            <a:endParaRPr lang="fr-FR" sz="7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84784" y="6482754"/>
            <a:ext cx="8229600" cy="470916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75320" y="548680"/>
            <a:ext cx="5129829" cy="5760045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456933"/>
            <a:ext cx="5112567" cy="6208117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5062722" cy="5904061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332656"/>
            <a:ext cx="4699413" cy="5976070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53250" y="153949"/>
            <a:ext cx="5223006" cy="6481103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5040560" cy="6159867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332656"/>
            <a:ext cx="6292900" cy="6141177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47017"/>
            <a:ext cx="5328592" cy="6810983"/>
          </a:xfrm>
        </p:spPr>
      </p:pic>
    </p:spTree>
  </p:cSld>
  <p:clrMapOvr>
    <a:masterClrMapping/>
  </p:clrMapOvr>
  <p:transition spd="slow" advTm="10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16</Words>
  <Application>Microsoft Office PowerPoint</Application>
  <PresentationFormat>Affichage à l'écran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Apex</vt:lpstr>
      <vt:lpstr>QUEL BAZAR A L’ECOLE !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FIN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BAZAR A L’ECOLE !</dc:title>
  <dc:creator>user</dc:creator>
  <cp:lastModifiedBy>user</cp:lastModifiedBy>
  <cp:revision>5</cp:revision>
  <dcterms:created xsi:type="dcterms:W3CDTF">2013-02-10T16:15:05Z</dcterms:created>
  <dcterms:modified xsi:type="dcterms:W3CDTF">2013-02-10T16:31:20Z</dcterms:modified>
</cp:coreProperties>
</file>