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933D97-B18B-4DBB-9730-C71918727123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692276-FAD9-4B44-B740-D23C857D45B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ouver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6632"/>
            <a:ext cx="4828865" cy="637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764704"/>
            <a:ext cx="4248472" cy="5749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20004" y="164558"/>
            <a:ext cx="4844284" cy="6309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744704"/>
            <a:ext cx="4296842" cy="5729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670283" cy="4609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472527" cy="655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2886"/>
            <a:ext cx="6192688" cy="6290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8464" y="332656"/>
            <a:ext cx="5248331" cy="6141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3212976"/>
            <a:ext cx="1080120" cy="35091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68048" y="260648"/>
            <a:ext cx="5157949" cy="6213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DSC016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467600" cy="3990760"/>
          </a:xfrm>
        </p:spPr>
      </p:pic>
      <p:sp>
        <p:nvSpPr>
          <p:cNvPr id="5" name="ZoneTexte 4"/>
          <p:cNvSpPr txBox="1"/>
          <p:nvPr/>
        </p:nvSpPr>
        <p:spPr>
          <a:xfrm>
            <a:off x="2555776" y="515719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</a:t>
            </a:r>
            <a:endParaRPr lang="fr-F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age-gar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393785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467600" cy="4225195"/>
          </a:xfr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59691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650995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3655219" cy="4873625"/>
          </a:xfrm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467600" cy="4416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680520" cy="5965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693982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1</Words>
  <Application>Microsoft Office PowerPoint</Application>
  <PresentationFormat>Affichage à l'écran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Oriel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6</cp:revision>
  <dcterms:created xsi:type="dcterms:W3CDTF">2013-02-08T20:05:29Z</dcterms:created>
  <dcterms:modified xsi:type="dcterms:W3CDTF">2013-02-08T20:36:00Z</dcterms:modified>
</cp:coreProperties>
</file>