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547986-764B-45AB-8449-C827B4066092}" type="datetimeFigureOut">
              <a:rPr lang="fr-FR" smtClean="0"/>
              <a:t>05/10/2013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98D6DCD-41E3-4D20-8E7F-05A1C79F46DA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CP_2011\Qui%20aime%20la%20pluie2.wa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P_2011\Qui%20aime%20la%20pluie2.wav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3573016"/>
            <a:ext cx="7772400" cy="1975104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</a:t>
            </a:r>
            <a:r>
              <a:rPr lang="fr-FR" dirty="0" err="1" smtClean="0"/>
              <a:t>leny</a:t>
            </a:r>
            <a:r>
              <a:rPr lang="fr-FR" dirty="0" smtClean="0"/>
              <a:t> &amp; </a:t>
            </a:r>
            <a:r>
              <a:rPr lang="fr-FR" dirty="0" err="1" smtClean="0"/>
              <a:t>Abdelwakil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dirty="0" smtClean="0"/>
              <a:t>                     </a:t>
            </a:r>
            <a:r>
              <a:rPr lang="fr-FR" dirty="0" smtClean="0">
                <a:latin typeface="Artistik" pitchFamily="82" charset="0"/>
              </a:rPr>
              <a:t>Ce1</a:t>
            </a:r>
            <a:endParaRPr lang="fr-FR" dirty="0">
              <a:latin typeface="Artistik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fr-FR" sz="6600" dirty="0" smtClean="0"/>
              <a:t>Loup, on t’a pas vu !</a:t>
            </a:r>
            <a:endParaRPr lang="fr-FR" sz="6600" dirty="0"/>
          </a:p>
        </p:txBody>
      </p:sp>
      <p:pic>
        <p:nvPicPr>
          <p:cNvPr id="4" name="Qui aime la pluie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Qui aime la pluie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0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30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F:\CE1_2013\LECTURES\LeLoup\Loup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5169408" cy="37734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F:\CE1_2013\LECTURES\LeLoup\Loup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4700" y="1517650"/>
            <a:ext cx="5053013" cy="3822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F:\CE1_2013\LECTURES\LeLoup\Loup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7550" y="1498600"/>
            <a:ext cx="5168900" cy="38592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F:\CE1_2013\LECTURES\LeLoup\Lou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2463" y="1462088"/>
            <a:ext cx="5297487" cy="39322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F:\CE1_2013\LECTURES\LeLoup\Loup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4832" y="2043430"/>
            <a:ext cx="5431536" cy="40538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F:\CE1_2013\LECTURES\LeLoup\Loup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3056" y="2192782"/>
            <a:ext cx="4895088" cy="37551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F:\CE1_2013\LECTURES\LeLoup\Loup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0" y="1955800"/>
            <a:ext cx="4127500" cy="2944813"/>
          </a:xfrm>
          <a:prstGeom prst="rect">
            <a:avLst/>
          </a:prstGeom>
          <a:noFill/>
        </p:spPr>
      </p:pic>
      <p:pic>
        <p:nvPicPr>
          <p:cNvPr id="5" name="Qui aime la pluie2.wav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48200" y="391795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0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</TotalTime>
  <Words>7</Words>
  <Application>Microsoft Office PowerPoint</Application>
  <PresentationFormat>Affichage à l'écran (4:3)</PresentationFormat>
  <Paragraphs>2</Paragraphs>
  <Slides>8</Slides>
  <Notes>0</Notes>
  <HiddenSlides>0</HiddenSlides>
  <MMClips>3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Métro</vt:lpstr>
      <vt:lpstr> par leny &amp; Abdelwakil                       Ce1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par leny &amp; Abdelwakil                       Ce1</dc:title>
  <dc:creator>user</dc:creator>
  <cp:lastModifiedBy>user</cp:lastModifiedBy>
  <cp:revision>2</cp:revision>
  <dcterms:created xsi:type="dcterms:W3CDTF">2013-10-05T12:45:09Z</dcterms:created>
  <dcterms:modified xsi:type="dcterms:W3CDTF">2013-10-05T12:57:11Z</dcterms:modified>
</cp:coreProperties>
</file>