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-1284" y="-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95507-8E18-4371-A8D2-26D8BC64D7B1}" type="datetimeFigureOut">
              <a:rPr lang="fr-FR" smtClean="0"/>
              <a:pPr/>
              <a:t>07/04/2020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A3108-A3E9-41D3-B45F-04779EB7348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53672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95507-8E18-4371-A8D2-26D8BC64D7B1}" type="datetimeFigureOut">
              <a:rPr lang="fr-FR" smtClean="0"/>
              <a:pPr/>
              <a:t>07/04/2020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A3108-A3E9-41D3-B45F-04779EB7348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48291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95507-8E18-4371-A8D2-26D8BC64D7B1}" type="datetimeFigureOut">
              <a:rPr lang="fr-FR" smtClean="0"/>
              <a:pPr/>
              <a:t>07/04/2020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A3108-A3E9-41D3-B45F-04779EB7348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15519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95507-8E18-4371-A8D2-26D8BC64D7B1}" type="datetimeFigureOut">
              <a:rPr lang="fr-FR" smtClean="0"/>
              <a:pPr/>
              <a:t>07/04/2020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A3108-A3E9-41D3-B45F-04779EB7348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60129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95507-8E18-4371-A8D2-26D8BC64D7B1}" type="datetimeFigureOut">
              <a:rPr lang="fr-FR" smtClean="0"/>
              <a:pPr/>
              <a:t>07/04/2020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A3108-A3E9-41D3-B45F-04779EB7348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82967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95507-8E18-4371-A8D2-26D8BC64D7B1}" type="datetimeFigureOut">
              <a:rPr lang="fr-FR" smtClean="0"/>
              <a:pPr/>
              <a:t>07/04/2020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A3108-A3E9-41D3-B45F-04779EB7348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89933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95507-8E18-4371-A8D2-26D8BC64D7B1}" type="datetimeFigureOut">
              <a:rPr lang="fr-FR" smtClean="0"/>
              <a:pPr/>
              <a:t>07/04/2020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A3108-A3E9-41D3-B45F-04779EB7348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91648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95507-8E18-4371-A8D2-26D8BC64D7B1}" type="datetimeFigureOut">
              <a:rPr lang="fr-FR" smtClean="0"/>
              <a:pPr/>
              <a:t>07/04/2020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A3108-A3E9-41D3-B45F-04779EB7348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68699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95507-8E18-4371-A8D2-26D8BC64D7B1}" type="datetimeFigureOut">
              <a:rPr lang="fr-FR" smtClean="0"/>
              <a:pPr/>
              <a:t>07/04/2020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A3108-A3E9-41D3-B45F-04779EB7348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68382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95507-8E18-4371-A8D2-26D8BC64D7B1}" type="datetimeFigureOut">
              <a:rPr lang="fr-FR" smtClean="0"/>
              <a:pPr/>
              <a:t>07/04/2020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A3108-A3E9-41D3-B45F-04779EB7348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07643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95507-8E18-4371-A8D2-26D8BC64D7B1}" type="datetimeFigureOut">
              <a:rPr lang="fr-FR" smtClean="0"/>
              <a:pPr/>
              <a:t>07/04/2020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A3108-A3E9-41D3-B45F-04779EB7348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91651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95507-8E18-4371-A8D2-26D8BC64D7B1}" type="datetimeFigureOut">
              <a:rPr lang="fr-FR" smtClean="0"/>
              <a:pPr/>
              <a:t>07/04/2020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A3108-A3E9-41D3-B45F-04779EB7348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778714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0" y="0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/>
              <a:t>Les mots outils à savoir écrire sans erreur CE2</a:t>
            </a:r>
            <a:endParaRPr lang="fr-FR" sz="1600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20246601"/>
              </p:ext>
            </p:extLst>
          </p:nvPr>
        </p:nvGraphicFramePr>
        <p:xfrm>
          <a:off x="128464" y="548680"/>
          <a:ext cx="1296144" cy="2437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Liste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il y a 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sur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avec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ne…pas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pour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31231197"/>
              </p:ext>
            </p:extLst>
          </p:nvPr>
        </p:nvGraphicFramePr>
        <p:xfrm>
          <a:off x="1712640" y="548680"/>
          <a:ext cx="1296144" cy="2681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Liste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en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core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en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suite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en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fin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souv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en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t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255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comm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en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t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255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en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semble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24958676"/>
              </p:ext>
            </p:extLst>
          </p:nvPr>
        </p:nvGraphicFramePr>
        <p:xfrm>
          <a:off x="6609184" y="548680"/>
          <a:ext cx="1296144" cy="2437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Liste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ver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s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dessou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s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dessu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s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depui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s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pui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s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94141636"/>
              </p:ext>
            </p:extLst>
          </p:nvPr>
        </p:nvGraphicFramePr>
        <p:xfrm>
          <a:off x="128464" y="3429000"/>
          <a:ext cx="1296144" cy="2437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Liste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av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ant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dev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ant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pend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ant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mainten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ant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pourt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ant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90089140"/>
              </p:ext>
            </p:extLst>
          </p:nvPr>
        </p:nvGraphicFramePr>
        <p:xfrm>
          <a:off x="3296816" y="548680"/>
          <a:ext cx="1296144" cy="201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Liste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de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main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de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vant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de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bout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1897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de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dans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85310250"/>
              </p:ext>
            </p:extLst>
          </p:nvPr>
        </p:nvGraphicFramePr>
        <p:xfrm>
          <a:off x="5097016" y="548680"/>
          <a:ext cx="1296144" cy="201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Liste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pui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s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sou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s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san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s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1897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dehor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s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74740735"/>
              </p:ext>
            </p:extLst>
          </p:nvPr>
        </p:nvGraphicFramePr>
        <p:xfrm>
          <a:off x="3296816" y="3429000"/>
          <a:ext cx="1296144" cy="2437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Liste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dan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s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toujour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s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plu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s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moin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s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alor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s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57369847"/>
              </p:ext>
            </p:extLst>
          </p:nvPr>
        </p:nvGraphicFramePr>
        <p:xfrm>
          <a:off x="1712640" y="3429000"/>
          <a:ext cx="1296144" cy="2437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Liste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beau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coup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tout à 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coup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tôt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bien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tôt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aussi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tôt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46515035"/>
              </p:ext>
            </p:extLst>
          </p:nvPr>
        </p:nvGraphicFramePr>
        <p:xfrm>
          <a:off x="8121352" y="548680"/>
          <a:ext cx="1296144" cy="2437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Liste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voil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à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déj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à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ainsi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au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ssi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au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jourd’hui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96265334"/>
              </p:ext>
            </p:extLst>
          </p:nvPr>
        </p:nvGraphicFramePr>
        <p:xfrm>
          <a:off x="6609184" y="3435896"/>
          <a:ext cx="1296144" cy="2681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</a:tblGrid>
              <a:tr h="281136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Liste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tr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ès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pr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ès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apr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ès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expr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ès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255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aupr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ès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255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d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ès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52591451"/>
              </p:ext>
            </p:extLst>
          </p:nvPr>
        </p:nvGraphicFramePr>
        <p:xfrm>
          <a:off x="5097016" y="3435896"/>
          <a:ext cx="1296144" cy="2009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Liste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au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trefois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au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tant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sauf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5001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au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tour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81465781"/>
              </p:ext>
            </p:extLst>
          </p:nvPr>
        </p:nvGraphicFramePr>
        <p:xfrm>
          <a:off x="8121352" y="3435896"/>
          <a:ext cx="1296144" cy="2009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Liste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trop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car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ch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ez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50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ass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ez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" name="ZoneTexte 17"/>
          <p:cNvSpPr txBox="1"/>
          <p:nvPr/>
        </p:nvSpPr>
        <p:spPr>
          <a:xfrm>
            <a:off x="4953000" y="0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Les mots outils à savoir écrire sans </a:t>
            </a:r>
            <a:r>
              <a:rPr lang="fr-FR" sz="1600" dirty="0" smtClean="0"/>
              <a:t>erreur CE2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xmlns="" val="2743863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0" y="0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Les mots outils à savoir écrire sans </a:t>
            </a:r>
            <a:r>
              <a:rPr lang="fr-FR" sz="1600" dirty="0" smtClean="0"/>
              <a:t>erreur CE2</a:t>
            </a:r>
            <a:endParaRPr lang="fr-FR" sz="1600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19475355"/>
              </p:ext>
            </p:extLst>
          </p:nvPr>
        </p:nvGraphicFramePr>
        <p:xfrm>
          <a:off x="128464" y="548680"/>
          <a:ext cx="1296144" cy="27880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</a:tblGrid>
              <a:tr h="316927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Liste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43478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qu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i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3478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qu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and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3478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qu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oi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3478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qu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e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861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pour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qu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oi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861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parce 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qu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e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31106714"/>
              </p:ext>
            </p:extLst>
          </p:nvPr>
        </p:nvGraphicFramePr>
        <p:xfrm>
          <a:off x="1649725" y="550739"/>
          <a:ext cx="1534014" cy="3330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4014"/>
              </a:tblGrid>
              <a:tr h="323808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Liste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3107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Qu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'est-ce 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qu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e…?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3107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qu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el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qu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’un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3107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lors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qu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e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3107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pres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qu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e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189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qu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el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qu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efois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18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cha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qu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e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18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Est-ce 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qu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e…?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29033847"/>
              </p:ext>
            </p:extLst>
          </p:nvPr>
        </p:nvGraphicFramePr>
        <p:xfrm>
          <a:off x="3296816" y="3958855"/>
          <a:ext cx="1296144" cy="2437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Liste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un peu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pourt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an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t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aut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an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t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t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an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t pis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t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an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t mieux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03887791"/>
              </p:ext>
            </p:extLst>
          </p:nvPr>
        </p:nvGraphicFramePr>
        <p:xfrm>
          <a:off x="3353425" y="548680"/>
          <a:ext cx="1296144" cy="201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Liste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m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ais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jam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ais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b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ien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1897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comb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ien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9577154"/>
              </p:ext>
            </p:extLst>
          </p:nvPr>
        </p:nvGraphicFramePr>
        <p:xfrm>
          <a:off x="1712640" y="3958855"/>
          <a:ext cx="1296144" cy="2422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Liste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comme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loin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entre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chacun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1637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peut-être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07054470"/>
              </p:ext>
            </p:extLst>
          </p:nvPr>
        </p:nvGraphicFramePr>
        <p:xfrm>
          <a:off x="128464" y="3958855"/>
          <a:ext cx="1296144" cy="2437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Liste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d’accor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d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d’abor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d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h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élas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h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ier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en 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h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aut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Tableau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74380761"/>
              </p:ext>
            </p:extLst>
          </p:nvPr>
        </p:nvGraphicFramePr>
        <p:xfrm>
          <a:off x="5231018" y="542848"/>
          <a:ext cx="1296144" cy="20108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Liste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c’est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dem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ain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m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ain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tenant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soud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ain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" name="Tableau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160259"/>
              </p:ext>
            </p:extLst>
          </p:nvPr>
        </p:nvGraphicFramePr>
        <p:xfrm>
          <a:off x="6698259" y="542848"/>
          <a:ext cx="1296144" cy="2437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</a:tblGrid>
              <a:tr h="282492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Liste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merci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sur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tout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tout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tout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 à coup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par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tout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2" name="ZoneTexte 21"/>
          <p:cNvSpPr txBox="1"/>
          <p:nvPr/>
        </p:nvSpPr>
        <p:spPr>
          <a:xfrm>
            <a:off x="4953000" y="7352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Les mots outils à savoir écrire </a:t>
            </a:r>
            <a:r>
              <a:rPr lang="fr-FR" sz="1600"/>
              <a:t>sans </a:t>
            </a:r>
            <a:r>
              <a:rPr lang="fr-FR" sz="1600" smtClean="0"/>
              <a:t>erreur CE2</a:t>
            </a:r>
            <a:endParaRPr lang="fr-FR" sz="1600" dirty="0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74826495"/>
              </p:ext>
            </p:extLst>
          </p:nvPr>
        </p:nvGraphicFramePr>
        <p:xfrm>
          <a:off x="8164089" y="542848"/>
          <a:ext cx="1656184" cy="3442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</a:tblGrid>
              <a:tr h="140548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Liste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 21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il était une 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fois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par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fois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quelque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fois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autre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fois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le 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temps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long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temps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de 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temps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 en 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temps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40201935"/>
              </p:ext>
            </p:extLst>
          </p:nvPr>
        </p:nvGraphicFramePr>
        <p:xfrm>
          <a:off x="6692990" y="3506313"/>
          <a:ext cx="1296144" cy="3055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Liste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 22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lente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ment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seule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ment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autre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ment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heureuse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ment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6509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douce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ment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5283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vrai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ment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1805498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</TotalTime>
  <Words>214</Words>
  <Application>Microsoft Office PowerPoint</Application>
  <PresentationFormat>Format A4 (210 x 297 mm)</PresentationFormat>
  <Paragraphs>138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Laetitia</dc:creator>
  <cp:lastModifiedBy>Marie-Laure Pascal</cp:lastModifiedBy>
  <cp:revision>22</cp:revision>
  <dcterms:created xsi:type="dcterms:W3CDTF">2015-07-20T13:27:20Z</dcterms:created>
  <dcterms:modified xsi:type="dcterms:W3CDTF">2020-04-07T12:24:05Z</dcterms:modified>
</cp:coreProperties>
</file>