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-1284" y="-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95507-8E18-4371-A8D2-26D8BC64D7B1}" type="datetimeFigureOut">
              <a:rPr lang="fr-FR" smtClean="0"/>
              <a:pPr/>
              <a:t>08/04/2020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A3108-A3E9-41D3-B45F-04779EB7348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53672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95507-8E18-4371-A8D2-26D8BC64D7B1}" type="datetimeFigureOut">
              <a:rPr lang="fr-FR" smtClean="0"/>
              <a:pPr/>
              <a:t>08/04/2020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A3108-A3E9-41D3-B45F-04779EB7348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48291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95507-8E18-4371-A8D2-26D8BC64D7B1}" type="datetimeFigureOut">
              <a:rPr lang="fr-FR" smtClean="0"/>
              <a:pPr/>
              <a:t>08/04/2020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A3108-A3E9-41D3-B45F-04779EB7348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15519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95507-8E18-4371-A8D2-26D8BC64D7B1}" type="datetimeFigureOut">
              <a:rPr lang="fr-FR" smtClean="0"/>
              <a:pPr/>
              <a:t>08/04/2020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A3108-A3E9-41D3-B45F-04779EB7348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60129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95507-8E18-4371-A8D2-26D8BC64D7B1}" type="datetimeFigureOut">
              <a:rPr lang="fr-FR" smtClean="0"/>
              <a:pPr/>
              <a:t>08/04/2020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A3108-A3E9-41D3-B45F-04779EB7348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82967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95507-8E18-4371-A8D2-26D8BC64D7B1}" type="datetimeFigureOut">
              <a:rPr lang="fr-FR" smtClean="0"/>
              <a:pPr/>
              <a:t>08/04/2020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A3108-A3E9-41D3-B45F-04779EB7348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89933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95507-8E18-4371-A8D2-26D8BC64D7B1}" type="datetimeFigureOut">
              <a:rPr lang="fr-FR" smtClean="0"/>
              <a:pPr/>
              <a:t>08/04/2020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A3108-A3E9-41D3-B45F-04779EB7348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91648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95507-8E18-4371-A8D2-26D8BC64D7B1}" type="datetimeFigureOut">
              <a:rPr lang="fr-FR" smtClean="0"/>
              <a:pPr/>
              <a:t>08/04/2020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A3108-A3E9-41D3-B45F-04779EB7348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68699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95507-8E18-4371-A8D2-26D8BC64D7B1}" type="datetimeFigureOut">
              <a:rPr lang="fr-FR" smtClean="0"/>
              <a:pPr/>
              <a:t>08/04/2020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A3108-A3E9-41D3-B45F-04779EB7348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68382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95507-8E18-4371-A8D2-26D8BC64D7B1}" type="datetimeFigureOut">
              <a:rPr lang="fr-FR" smtClean="0"/>
              <a:pPr/>
              <a:t>08/04/2020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A3108-A3E9-41D3-B45F-04779EB7348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07643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95507-8E18-4371-A8D2-26D8BC64D7B1}" type="datetimeFigureOut">
              <a:rPr lang="fr-FR" smtClean="0"/>
              <a:pPr/>
              <a:t>08/04/2020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A3108-A3E9-41D3-B45F-04779EB7348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91651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95507-8E18-4371-A8D2-26D8BC64D7B1}" type="datetimeFigureOut">
              <a:rPr lang="fr-FR" smtClean="0"/>
              <a:pPr/>
              <a:t>08/04/2020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A3108-A3E9-41D3-B45F-04779EB7348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78714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0" y="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/>
              <a:t>Les mots-outils à savoir écrire sans erreur CE1</a:t>
            </a:r>
            <a:endParaRPr lang="fr-FR" sz="1600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08607799"/>
              </p:ext>
            </p:extLst>
          </p:nvPr>
        </p:nvGraphicFramePr>
        <p:xfrm>
          <a:off x="828181" y="545858"/>
          <a:ext cx="1296144" cy="2437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Liste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il y a 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sur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avec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ne…pas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pour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07067671"/>
              </p:ext>
            </p:extLst>
          </p:nvPr>
        </p:nvGraphicFramePr>
        <p:xfrm>
          <a:off x="2900772" y="572427"/>
          <a:ext cx="1296144" cy="1584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Liste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en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core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en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suite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358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en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fin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99085592"/>
              </p:ext>
            </p:extLst>
          </p:nvPr>
        </p:nvGraphicFramePr>
        <p:xfrm>
          <a:off x="7689304" y="3413236"/>
          <a:ext cx="1296144" cy="2681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Liste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tr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ès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pr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ès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apr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ès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expr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ès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255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aupr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ès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255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d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ès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40585260"/>
              </p:ext>
            </p:extLst>
          </p:nvPr>
        </p:nvGraphicFramePr>
        <p:xfrm>
          <a:off x="2962598" y="3405939"/>
          <a:ext cx="1296144" cy="201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Liste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beaucou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p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t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ôt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bient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ôt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1897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ver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94168814"/>
              </p:ext>
            </p:extLst>
          </p:nvPr>
        </p:nvGraphicFramePr>
        <p:xfrm>
          <a:off x="828181" y="3413236"/>
          <a:ext cx="1296144" cy="2437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Liste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dev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ant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av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pend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ant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mainten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ant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pourt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ant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48502097"/>
              </p:ext>
            </p:extLst>
          </p:nvPr>
        </p:nvGraphicFramePr>
        <p:xfrm>
          <a:off x="5673080" y="3429000"/>
          <a:ext cx="1296144" cy="201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Liste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voil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à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déj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à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au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ssi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189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au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jourd’hui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21253455"/>
              </p:ext>
            </p:extLst>
          </p:nvPr>
        </p:nvGraphicFramePr>
        <p:xfrm>
          <a:off x="7677602" y="545858"/>
          <a:ext cx="1296144" cy="2437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Liste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pui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sou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san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dedan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dehor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00441802"/>
              </p:ext>
            </p:extLst>
          </p:nvPr>
        </p:nvGraphicFramePr>
        <p:xfrm>
          <a:off x="5673080" y="545858"/>
          <a:ext cx="1296144" cy="2437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Liste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dan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toujour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plu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moin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alor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" name="ZoneTexte 17"/>
          <p:cNvSpPr txBox="1"/>
          <p:nvPr/>
        </p:nvSpPr>
        <p:spPr>
          <a:xfrm>
            <a:off x="4953000" y="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Les </a:t>
            </a:r>
            <a:r>
              <a:rPr lang="fr-FR" sz="1600" dirty="0" smtClean="0"/>
              <a:t>mots-outils </a:t>
            </a:r>
            <a:r>
              <a:rPr lang="fr-FR" sz="1600" dirty="0"/>
              <a:t>à savoir écrire sans </a:t>
            </a:r>
            <a:r>
              <a:rPr lang="fr-FR" sz="1600" dirty="0" smtClean="0"/>
              <a:t>erreur CE1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xmlns="" val="2743863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0" y="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Les mots outils à savoir écrire sans </a:t>
            </a:r>
            <a:r>
              <a:rPr lang="fr-FR" sz="1600" dirty="0" smtClean="0"/>
              <a:t>erreur CE1</a:t>
            </a:r>
            <a:endParaRPr lang="fr-FR" sz="1600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86283400"/>
              </p:ext>
            </p:extLst>
          </p:nvPr>
        </p:nvGraphicFramePr>
        <p:xfrm>
          <a:off x="5529064" y="560885"/>
          <a:ext cx="1296144" cy="201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Liste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c’est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dem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ain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soud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ain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1897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ain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si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17985703"/>
              </p:ext>
            </p:extLst>
          </p:nvPr>
        </p:nvGraphicFramePr>
        <p:xfrm>
          <a:off x="7597492" y="555441"/>
          <a:ext cx="1296144" cy="201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Liste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surt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out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t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out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t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out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 à cou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p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1897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part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out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87085335"/>
              </p:ext>
            </p:extLst>
          </p:nvPr>
        </p:nvGraphicFramePr>
        <p:xfrm>
          <a:off x="5529064" y="3619955"/>
          <a:ext cx="1584176" cy="2589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Liste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Il était une fois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parfois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long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temps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le 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temps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de 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temps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 en 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temps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29455121"/>
              </p:ext>
            </p:extLst>
          </p:nvPr>
        </p:nvGraphicFramePr>
        <p:xfrm>
          <a:off x="2823109" y="3645024"/>
          <a:ext cx="1296144" cy="157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Liste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comme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loin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9462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entre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91139235"/>
              </p:ext>
            </p:extLst>
          </p:nvPr>
        </p:nvGraphicFramePr>
        <p:xfrm>
          <a:off x="812576" y="584868"/>
          <a:ext cx="1296144" cy="201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Liste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trop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car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ch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ez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189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ass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ez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73686093"/>
              </p:ext>
            </p:extLst>
          </p:nvPr>
        </p:nvGraphicFramePr>
        <p:xfrm>
          <a:off x="2812564" y="570757"/>
          <a:ext cx="1296144" cy="2681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Liste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qu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i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qu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and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qu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oi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qu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e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255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pour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qu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oi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255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parce 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qu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e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41943342"/>
              </p:ext>
            </p:extLst>
          </p:nvPr>
        </p:nvGraphicFramePr>
        <p:xfrm>
          <a:off x="812576" y="3645024"/>
          <a:ext cx="1296144" cy="157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Liste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mais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b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ien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9462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comb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ien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1805498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133</Words>
  <Application>Microsoft Office PowerPoint</Application>
  <PresentationFormat>Format A4 (210 x 297 mm)</PresentationFormat>
  <Paragraphs>84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Laetitia</dc:creator>
  <cp:lastModifiedBy>Marie-Laure Pascal</cp:lastModifiedBy>
  <cp:revision>21</cp:revision>
  <dcterms:created xsi:type="dcterms:W3CDTF">2015-07-20T13:27:20Z</dcterms:created>
  <dcterms:modified xsi:type="dcterms:W3CDTF">2020-04-08T08:42:35Z</dcterms:modified>
</cp:coreProperties>
</file>