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367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829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551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012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296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99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164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83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76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165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5507-8E18-4371-A8D2-26D8BC64D7B1}" type="datetimeFigureOut">
              <a:rPr lang="fr-FR" smtClean="0"/>
              <a:pPr/>
              <a:t>08/04/2020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87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Les mots-outils à savoir écrire sans erreur CE1</a:t>
            </a:r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8607799"/>
              </p:ext>
            </p:extLst>
          </p:nvPr>
        </p:nvGraphicFramePr>
        <p:xfrm>
          <a:off x="828181" y="545858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y a 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avec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ne…pas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7067671"/>
              </p:ext>
            </p:extLst>
          </p:nvPr>
        </p:nvGraphicFramePr>
        <p:xfrm>
          <a:off x="2900772" y="572427"/>
          <a:ext cx="1296144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core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suite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35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fin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085592"/>
              </p:ext>
            </p:extLst>
          </p:nvPr>
        </p:nvGraphicFramePr>
        <p:xfrm>
          <a:off x="7689304" y="3413236"/>
          <a:ext cx="1296144" cy="26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expr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0585260"/>
              </p:ext>
            </p:extLst>
          </p:nvPr>
        </p:nvGraphicFramePr>
        <p:xfrm>
          <a:off x="2962598" y="3405939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beaucou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ôt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bient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ôt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4168814"/>
              </p:ext>
            </p:extLst>
          </p:nvPr>
        </p:nvGraphicFramePr>
        <p:xfrm>
          <a:off x="828181" y="3413236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dev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pend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mainten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8502097"/>
              </p:ext>
            </p:extLst>
          </p:nvPr>
        </p:nvGraphicFramePr>
        <p:xfrm>
          <a:off x="5673080" y="3429000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voil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à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déj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à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jourd’hui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1253455"/>
              </p:ext>
            </p:extLst>
          </p:nvPr>
        </p:nvGraphicFramePr>
        <p:xfrm>
          <a:off x="7677602" y="545858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dedan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dehor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0441802"/>
              </p:ext>
            </p:extLst>
          </p:nvPr>
        </p:nvGraphicFramePr>
        <p:xfrm>
          <a:off x="5673080" y="545858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toujour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plu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moin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alor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49530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</a:t>
            </a:r>
            <a:r>
              <a:rPr lang="fr-FR" sz="1600" dirty="0" smtClean="0"/>
              <a:t>mots-outils </a:t>
            </a:r>
            <a:r>
              <a:rPr lang="fr-FR" sz="1600" dirty="0"/>
              <a:t>à savoir écrire sans </a:t>
            </a:r>
            <a:r>
              <a:rPr lang="fr-FR" sz="1600" dirty="0" smtClean="0"/>
              <a:t>erreur CE1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274386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mots outils à savoir écrire sans </a:t>
            </a:r>
            <a:r>
              <a:rPr lang="fr-FR" sz="1600" dirty="0" smtClean="0"/>
              <a:t>erreur CE1</a:t>
            </a:r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6283400"/>
              </p:ext>
            </p:extLst>
          </p:nvPr>
        </p:nvGraphicFramePr>
        <p:xfrm>
          <a:off x="5529064" y="560885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c’est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7985703"/>
              </p:ext>
            </p:extLst>
          </p:nvPr>
        </p:nvGraphicFramePr>
        <p:xfrm>
          <a:off x="7597492" y="555441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out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à cou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085335"/>
              </p:ext>
            </p:extLst>
          </p:nvPr>
        </p:nvGraphicFramePr>
        <p:xfrm>
          <a:off x="5529064" y="3619955"/>
          <a:ext cx="1584176" cy="2589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était une fois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parfois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en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455121"/>
              </p:ext>
            </p:extLst>
          </p:nvPr>
        </p:nvGraphicFramePr>
        <p:xfrm>
          <a:off x="2823109" y="3645024"/>
          <a:ext cx="1296144" cy="157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comme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loin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462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entre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1139235"/>
              </p:ext>
            </p:extLst>
          </p:nvPr>
        </p:nvGraphicFramePr>
        <p:xfrm>
          <a:off x="812576" y="584868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trop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ez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ass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3686093"/>
              </p:ext>
            </p:extLst>
          </p:nvPr>
        </p:nvGraphicFramePr>
        <p:xfrm>
          <a:off x="2812564" y="570757"/>
          <a:ext cx="1296144" cy="26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and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parce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1943342"/>
              </p:ext>
            </p:extLst>
          </p:nvPr>
        </p:nvGraphicFramePr>
        <p:xfrm>
          <a:off x="812576" y="3645024"/>
          <a:ext cx="1296144" cy="157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ien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462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comb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ien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8054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133</Words>
  <Application>Microsoft Office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Marie-Laure Pascal</cp:lastModifiedBy>
  <cp:revision>21</cp:revision>
  <dcterms:created xsi:type="dcterms:W3CDTF">2015-07-20T13:27:20Z</dcterms:created>
  <dcterms:modified xsi:type="dcterms:W3CDTF">2020-04-08T08:42:35Z</dcterms:modified>
</cp:coreProperties>
</file>