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E2607B-7496-49D4-85F7-3C679F6BB815}" type="datetimeFigureOut">
              <a:rPr lang="fr-FR" smtClean="0"/>
              <a:pPr/>
              <a:t>09/01/2013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7C165F6-CFCE-4369-9A80-2D4F58B2C7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pépite d’Or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Petit livre inventé par </a:t>
            </a:r>
          </a:p>
          <a:p>
            <a:r>
              <a:rPr lang="fr-FR" dirty="0" smtClean="0"/>
              <a:t>Kylian</a:t>
            </a:r>
          </a:p>
          <a:p>
            <a:r>
              <a:rPr lang="fr-FR" dirty="0" smtClean="0"/>
              <a:t> CP</a:t>
            </a:r>
            <a:endParaRPr lang="fr-FR" dirty="0"/>
          </a:p>
        </p:txBody>
      </p:sp>
    </p:spTree>
  </p:cSld>
  <p:clrMapOvr>
    <a:masterClrMapping/>
  </p:clrMapOvr>
  <p:transition spd="med" advClick="0" advTm="5000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était une fois une pépite d’or cachée tout au fond de la terre.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246" y="1646238"/>
            <a:ext cx="42475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y avait un jeune monsieur qui voulait trouver cette pépite d’or !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8511"/>
            <a:ext cx="8229600" cy="438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il a creusé !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5976" y="0"/>
            <a:ext cx="4464496" cy="6453336"/>
          </a:xfrm>
        </p:spPr>
        <p:txBody>
          <a:bodyPr>
            <a:normAutofit/>
          </a:bodyPr>
          <a:lstStyle/>
          <a:p>
            <a:r>
              <a:rPr lang="fr-FR" dirty="0" smtClean="0"/>
              <a:t>Après, en creusant il a trouvé cette pépite !</a:t>
            </a:r>
            <a:br>
              <a:rPr lang="fr-FR" dirty="0" smtClean="0"/>
            </a:br>
            <a:r>
              <a:rPr lang="fr-FR" dirty="0" smtClean="0"/>
              <a:t>Il s’est écrié :</a:t>
            </a:r>
            <a:br>
              <a:rPr lang="fr-FR" dirty="0" smtClean="0"/>
            </a:br>
            <a:r>
              <a:rPr lang="fr-FR" dirty="0" smtClean="0"/>
              <a:t>« C’est un miracle! »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0478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168352" cy="5904656"/>
          </a:xfrm>
        </p:spPr>
        <p:txBody>
          <a:bodyPr>
            <a:normAutofit/>
          </a:bodyPr>
          <a:lstStyle/>
          <a:p>
            <a:r>
              <a:rPr lang="fr-FR" dirty="0" smtClean="0"/>
              <a:t>Ce jeune monsieur était très fier de montrer à sa maman sa pépite d’or !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4613434" cy="351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</TotalTime>
  <Words>68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Fonderie</vt:lpstr>
      <vt:lpstr>La pépite d’Or</vt:lpstr>
      <vt:lpstr>Il était une fois une pépite d’or cachée tout au fond de la terre.</vt:lpstr>
      <vt:lpstr>Il y avait un jeune monsieur qui voulait trouver cette pépite d’or !</vt:lpstr>
      <vt:lpstr>Et il a creusé ! </vt:lpstr>
      <vt:lpstr>Après, en creusant il a trouvé cette pépite ! Il s’est écrié : « C’est un miracle! »</vt:lpstr>
      <vt:lpstr>Ce jeune monsieur était très fier de montrer à sa maman sa pépite d’or !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pépite d’Or</dc:title>
  <dc:creator>user</dc:creator>
  <cp:lastModifiedBy>user</cp:lastModifiedBy>
  <cp:revision>4</cp:revision>
  <dcterms:created xsi:type="dcterms:W3CDTF">2013-01-09T16:41:36Z</dcterms:created>
  <dcterms:modified xsi:type="dcterms:W3CDTF">2013-01-09T17:03:02Z</dcterms:modified>
</cp:coreProperties>
</file>