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7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  <p:transition advTm="10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0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10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0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0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0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0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0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ransition advTm="1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5B55B7-F794-4788-A299-AE32346DA1CC}" type="datetimeFigureOut">
              <a:rPr lang="fr-FR" smtClean="0"/>
              <a:t>11/06/2016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8773C0A-7F17-4760-99D4-389E0ADB2995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advTm="10000"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Défi numéro </a:t>
            </a:r>
            <a:r>
              <a:rPr lang="fr-FR" dirty="0" smtClean="0"/>
              <a:t>3</a:t>
            </a:r>
            <a:r>
              <a:rPr lang="fr-FR" dirty="0"/>
              <a:t> </a:t>
            </a:r>
            <a:r>
              <a:rPr lang="fr-FR" dirty="0" smtClean="0"/>
              <a:t>internet technologie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fr-FR" sz="6000" dirty="0" smtClean="0"/>
              <a:t>L’ombre de la main</a:t>
            </a:r>
            <a:r>
              <a:rPr lang="fr-FR" dirty="0" smtClean="0">
                <a:effectLst/>
              </a:rPr>
              <a:t/>
            </a:r>
            <a:br>
              <a:rPr lang="fr-FR" dirty="0" smtClean="0">
                <a:effectLst/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856454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l'ombre d'une lampe</a:t>
            </a: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fr-F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/>
              <a:t>On a fait une ombre qu'on a projetée sur une feuille blanche. </a:t>
            </a:r>
          </a:p>
          <a:p>
            <a:r>
              <a:rPr lang="fr-FR" dirty="0"/>
              <a:t>La lampe fonctionne comme le soleil, la feuille comme le sol.</a:t>
            </a:r>
          </a:p>
          <a:p>
            <a:pPr marL="13716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292" y="3212976"/>
            <a:ext cx="516027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14603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Matériel : - une lampe allumée</a:t>
            </a:r>
          </a:p>
          <a:p>
            <a:pPr marL="137160" indent="0">
              <a:buNone/>
            </a:pP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                     - sa main </a:t>
            </a:r>
          </a:p>
          <a:p>
            <a:pPr marL="137160" indent="0">
              <a:buNone/>
            </a:pP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                    - une feuille de papier</a:t>
            </a:r>
            <a:endParaRPr lang="fr-FR" dirty="0" smtClean="0"/>
          </a:p>
          <a:p>
            <a:r>
              <a:rPr lang="fr-FR" sz="2400" dirty="0" smtClean="0"/>
              <a:t>La </a:t>
            </a:r>
            <a:r>
              <a:rPr lang="fr-FR" sz="2400" dirty="0"/>
              <a:t>lumière arrive en face de la main ; comme ça l'ombre n'est pas déformée.</a:t>
            </a:r>
          </a:p>
          <a:p>
            <a:pPr marL="137160" indent="0">
              <a:buNone/>
            </a:pPr>
            <a:r>
              <a:rPr lang="fr-FR" sz="2400" dirty="0"/>
              <a:t>La main de 13 cm doit être projetée en ombre qui fait 26 cm (on sait nos tables de multiplications! - 13 x2 = 26 -).</a:t>
            </a:r>
          </a:p>
          <a:p>
            <a:pPr marL="13716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41424"/>
            <a:ext cx="6705902" cy="3545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68494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32656"/>
            <a:ext cx="8219256" cy="6192688"/>
          </a:xfrm>
        </p:spPr>
        <p:txBody>
          <a:bodyPr>
            <a:normAutofit fontScale="32500" lnSpcReduction="20000"/>
          </a:bodyPr>
          <a:lstStyle/>
          <a:p>
            <a:r>
              <a:rPr lang="fr-FR" sz="6800" dirty="0"/>
              <a:t>On a vu </a:t>
            </a:r>
            <a:r>
              <a:rPr lang="fr-FR" sz="6800" dirty="0" smtClean="0"/>
              <a:t>:</a:t>
            </a:r>
            <a:endParaRPr lang="fr-FR" sz="6800" dirty="0"/>
          </a:p>
          <a:p>
            <a:r>
              <a:rPr lang="fr-FR" sz="6800" dirty="0"/>
              <a:t>- qu'une lumière qui arrive en face ne déforme pas la main</a:t>
            </a:r>
            <a:r>
              <a:rPr lang="fr-FR" sz="6800" dirty="0" smtClean="0"/>
              <a:t>.</a:t>
            </a:r>
          </a:p>
          <a:p>
            <a:endParaRPr lang="fr-FR" sz="6800" dirty="0"/>
          </a:p>
          <a:p>
            <a:r>
              <a:rPr lang="fr-FR" sz="6800" dirty="0"/>
              <a:t>- que plus on s'approche de la lumière plus l'ombre de la main est grande</a:t>
            </a:r>
            <a:r>
              <a:rPr lang="fr-FR" sz="6800" dirty="0" smtClean="0"/>
              <a:t>.</a:t>
            </a:r>
          </a:p>
          <a:p>
            <a:endParaRPr lang="fr-FR" sz="6800" dirty="0"/>
          </a:p>
          <a:p>
            <a:r>
              <a:rPr lang="fr-FR" sz="6800" dirty="0"/>
              <a:t>- que plus on s'éloigne de la lumière et qu'on s'approche de la feuille plus l'ombre devient petite</a:t>
            </a:r>
            <a:r>
              <a:rPr lang="fr-FR" sz="6800" dirty="0" smtClean="0"/>
              <a:t>.</a:t>
            </a:r>
          </a:p>
          <a:p>
            <a:endParaRPr lang="fr-FR" sz="6800" dirty="0"/>
          </a:p>
          <a:p>
            <a:r>
              <a:rPr lang="fr-FR" sz="6800" dirty="0"/>
              <a:t>- quand on touche presque la feuille avec sa main, l'ombre a la grandeur de sa main</a:t>
            </a:r>
            <a:r>
              <a:rPr lang="fr-FR" sz="6800" dirty="0" smtClean="0"/>
              <a:t>...</a:t>
            </a:r>
          </a:p>
          <a:p>
            <a:endParaRPr lang="fr-FR" sz="6800" dirty="0"/>
          </a:p>
          <a:p>
            <a:r>
              <a:rPr lang="fr-FR" sz="6800" dirty="0"/>
              <a:t>- qu'il n'y a pas que le soleil qui fait de l'ombre.</a:t>
            </a:r>
          </a:p>
          <a:p>
            <a:pPr marL="137160" indent="0">
              <a:buNone/>
            </a:pPr>
            <a:endParaRPr lang="fr-FR" sz="6800" dirty="0" smtClean="0"/>
          </a:p>
          <a:p>
            <a:pPr marL="137160" indent="0">
              <a:buNone/>
            </a:pPr>
            <a:endParaRPr lang="fr-FR" sz="6800" dirty="0"/>
          </a:p>
          <a:p>
            <a:pPr marL="137160" indent="0">
              <a:buNone/>
            </a:pPr>
            <a:r>
              <a:rPr lang="fr-FR" sz="6800" dirty="0" smtClean="0"/>
              <a:t>                                          Les CE1</a:t>
            </a:r>
            <a:r>
              <a:rPr lang="fr-FR" sz="6000" dirty="0"/>
              <a:t/>
            </a:r>
            <a:br>
              <a:rPr lang="fr-FR" sz="6000" dirty="0"/>
            </a:br>
            <a:endParaRPr lang="fr-FR" sz="6000" dirty="0"/>
          </a:p>
          <a:p>
            <a:pPr marL="13716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4244118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Jeux de mains, jeux de ...</a:t>
            </a:r>
          </a:p>
          <a:p>
            <a:endParaRPr lang="fr-FR" b="1" dirty="0" smtClean="0"/>
          </a:p>
          <a:p>
            <a:endParaRPr lang="fr-FR" b="1" dirty="0"/>
          </a:p>
          <a:p>
            <a:r>
              <a:rPr lang="fr-FR" b="1" dirty="0" smtClean="0"/>
              <a:t>Véronique </a:t>
            </a:r>
            <a:r>
              <a:rPr lang="fr-FR" b="1" dirty="0"/>
              <a:t>et Nicolas nous mettent au défi de faire apparaître l’ombre de notre main. Cette ombre devra être 2 fois plus grande que la taille réelle de notre main.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382901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</a:t>
            </a:r>
            <a:r>
              <a:rPr lang="fr-FR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Avec </a:t>
            </a:r>
            <a:r>
              <a:rPr lang="fr-FR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l'ombre du soleil</a:t>
            </a:r>
            <a:r>
              <a:rPr lang="fr-FR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137160" indent="0">
              <a:buNone/>
            </a:pP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/>
              <a:t>Nous sommes allés dehors </a:t>
            </a:r>
            <a:endParaRPr lang="fr-FR" dirty="0" smtClean="0"/>
          </a:p>
          <a:p>
            <a:pPr marL="137160" indent="0">
              <a:buNone/>
            </a:pPr>
            <a:r>
              <a:rPr lang="fr-FR" dirty="0" smtClean="0"/>
              <a:t>et </a:t>
            </a:r>
            <a:r>
              <a:rPr lang="fr-FR" dirty="0"/>
              <a:t>on s'est mis en </a:t>
            </a:r>
            <a:r>
              <a:rPr lang="fr-FR" dirty="0" smtClean="0"/>
              <a:t>groupes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pour dessiner notre ombre.</a:t>
            </a:r>
          </a:p>
          <a:p>
            <a:r>
              <a:rPr lang="fr-FR" dirty="0"/>
              <a:t>On a ensuite repassé à </a:t>
            </a:r>
            <a:r>
              <a:rPr lang="fr-FR" dirty="0" smtClean="0"/>
              <a:t>la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craie de couleur </a:t>
            </a:r>
            <a:r>
              <a:rPr lang="fr-FR" dirty="0" smtClean="0"/>
              <a:t>notre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ombre portée.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970" y="2348880"/>
            <a:ext cx="3500814" cy="395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9538480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 enfant fait la statue. Les autres dessinent le contour de son ombre. </a:t>
            </a:r>
          </a:p>
          <a:p>
            <a:r>
              <a:rPr lang="fr-FR" dirty="0"/>
              <a:t>Celui qui fait la statue </a:t>
            </a:r>
            <a:endParaRPr lang="fr-FR" dirty="0" smtClean="0"/>
          </a:p>
          <a:p>
            <a:pPr marL="137160" indent="0">
              <a:buNone/>
            </a:pPr>
            <a:r>
              <a:rPr lang="fr-FR" dirty="0" smtClean="0"/>
              <a:t>doit </a:t>
            </a:r>
            <a:r>
              <a:rPr lang="fr-FR" dirty="0"/>
              <a:t>toujours </a:t>
            </a:r>
            <a:r>
              <a:rPr lang="fr-FR" dirty="0" smtClean="0"/>
              <a:t>garder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la même position !</a:t>
            </a:r>
          </a:p>
          <a:p>
            <a:pPr marL="13716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3412232" cy="45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915011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709160"/>
          </a:xfrm>
        </p:spPr>
        <p:txBody>
          <a:bodyPr/>
          <a:lstStyle/>
          <a:p>
            <a:r>
              <a:rPr lang="fr-FR" dirty="0"/>
              <a:t>On est revenu plusieurs fois dans la journée.</a:t>
            </a:r>
          </a:p>
          <a:p>
            <a:r>
              <a:rPr lang="fr-FR" dirty="0"/>
              <a:t>L'ombre a changé de place et de forme. 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962525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123959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09160"/>
          </a:xfrm>
        </p:spPr>
        <p:txBody>
          <a:bodyPr/>
          <a:lstStyle/>
          <a:p>
            <a:r>
              <a:rPr lang="fr-FR" dirty="0"/>
              <a:t>C'est le soleil qui n'est plus à la même place (en fait c'est la terre qui tourne sur elle-même et qui se déplace).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418147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600876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404664"/>
            <a:ext cx="8280920" cy="4824536"/>
          </a:xfrm>
        </p:spPr>
        <p:txBody>
          <a:bodyPr>
            <a:normAutofit fontScale="92500" lnSpcReduction="10000"/>
          </a:bodyPr>
          <a:lstStyle/>
          <a:p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Bleue</a:t>
            </a:r>
            <a:r>
              <a:rPr lang="fr-FR" dirty="0"/>
              <a:t> : ombre relevée à 8h30(c'est la plus allongée car le soleil est plus éloigné et de travers)</a:t>
            </a:r>
          </a:p>
          <a:p>
            <a:pPr marL="137160" indent="0">
              <a:buNone/>
            </a:pPr>
            <a:r>
              <a:rPr lang="fr-FR" b="1" dirty="0"/>
              <a:t>Blanche</a:t>
            </a:r>
            <a:r>
              <a:rPr lang="fr-FR" dirty="0"/>
              <a:t> : ombre relevée à 9h40 </a:t>
            </a:r>
          </a:p>
          <a:p>
            <a:pPr marL="137160" indent="0">
              <a:buNone/>
            </a:pPr>
            <a:r>
              <a:rPr lang="fr-FR" b="1" dirty="0">
                <a:solidFill>
                  <a:srgbClr val="FF66CC"/>
                </a:solidFill>
              </a:rPr>
              <a:t>Rose</a:t>
            </a:r>
            <a:r>
              <a:rPr lang="fr-FR" dirty="0"/>
              <a:t> : ombre relevée à 11h40</a:t>
            </a:r>
          </a:p>
          <a:p>
            <a:pPr marL="137160" indent="0">
              <a:buNone/>
            </a:pPr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Violette</a:t>
            </a:r>
            <a:r>
              <a:rPr lang="fr-FR" dirty="0"/>
              <a:t> : ombre relevée à </a:t>
            </a:r>
            <a:r>
              <a:rPr lang="fr-FR" dirty="0" smtClean="0"/>
              <a:t>14h00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(c'est midi au soleil : elle est </a:t>
            </a:r>
            <a:endParaRPr lang="fr-FR" dirty="0" smtClean="0"/>
          </a:p>
          <a:p>
            <a:pPr marL="137160" indent="0">
              <a:buNone/>
            </a:pPr>
            <a:r>
              <a:rPr lang="fr-FR" dirty="0" smtClean="0"/>
              <a:t>toute </a:t>
            </a:r>
            <a:r>
              <a:rPr lang="fr-FR" dirty="0"/>
              <a:t>petite car le soleil est </a:t>
            </a:r>
            <a:endParaRPr lang="fr-FR" dirty="0" smtClean="0"/>
          </a:p>
          <a:p>
            <a:pPr marL="137160" indent="0">
              <a:buNone/>
            </a:pPr>
            <a:r>
              <a:rPr lang="fr-FR" dirty="0" smtClean="0"/>
              <a:t>droit </a:t>
            </a:r>
            <a:r>
              <a:rPr lang="fr-FR" dirty="0"/>
              <a:t>au-dessus de nos têtes)</a:t>
            </a:r>
          </a:p>
          <a:p>
            <a:pPr marL="137160" indent="0">
              <a:buNone/>
            </a:pPr>
            <a:r>
              <a:rPr lang="fr-FR" b="1" dirty="0">
                <a:solidFill>
                  <a:srgbClr val="00B050"/>
                </a:solidFill>
              </a:rPr>
              <a:t>Verte </a:t>
            </a:r>
            <a:r>
              <a:rPr lang="fr-FR" dirty="0"/>
              <a:t>: ombre relevée à 16h00</a:t>
            </a:r>
          </a:p>
          <a:p>
            <a:pPr marL="137160" indent="0">
              <a:buNone/>
            </a:pP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068" y="2492896"/>
            <a:ext cx="319087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294090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4709160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On a compris que :</a:t>
            </a:r>
          </a:p>
          <a:p>
            <a:r>
              <a:rPr lang="fr-FR" dirty="0"/>
              <a:t>- pour avoir une ombre, il faut du soleil. </a:t>
            </a:r>
          </a:p>
          <a:p>
            <a:r>
              <a:rPr lang="fr-FR" dirty="0"/>
              <a:t>- notre corps empêche le soleil de passer et c'est ce qui fait l'ombre.</a:t>
            </a:r>
          </a:p>
          <a:p>
            <a:r>
              <a:rPr lang="fr-FR" dirty="0"/>
              <a:t>-mais cette ombre déforme aussi le dessin de notre corps selon les heures.</a:t>
            </a:r>
          </a:p>
          <a:p>
            <a:r>
              <a:rPr lang="fr-FR" dirty="0"/>
              <a:t>L'ombre bleue du </a:t>
            </a:r>
            <a:r>
              <a:rPr lang="fr-FR" dirty="0" smtClean="0"/>
              <a:t>matin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fait </a:t>
            </a:r>
            <a:r>
              <a:rPr lang="fr-FR" dirty="0" smtClean="0"/>
              <a:t>apparaître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notre main 2 </a:t>
            </a:r>
            <a:r>
              <a:rPr lang="fr-FR" dirty="0" smtClean="0"/>
              <a:t>fois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plus grande, mais </a:t>
            </a:r>
            <a:r>
              <a:rPr lang="fr-FR" dirty="0" smtClean="0"/>
              <a:t>un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peu plus allongée </a:t>
            </a:r>
            <a:r>
              <a:rPr lang="fr-FR" dirty="0" smtClean="0"/>
              <a:t>que</a:t>
            </a:r>
          </a:p>
          <a:p>
            <a:pPr marL="137160" indent="0">
              <a:buNone/>
            </a:pPr>
            <a:r>
              <a:rPr lang="fr-FR" dirty="0" smtClean="0"/>
              <a:t> </a:t>
            </a:r>
            <a:r>
              <a:rPr lang="fr-FR" dirty="0"/>
              <a:t>notre  "vraie"  </a:t>
            </a:r>
            <a:r>
              <a:rPr lang="fr-FR" dirty="0" smtClean="0"/>
              <a:t>main...</a:t>
            </a:r>
            <a:endParaRPr lang="fr-FR" dirty="0"/>
          </a:p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4078711" cy="2449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236638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69139"/>
            <a:ext cx="3721897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3058"/>
            <a:ext cx="3528392" cy="470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794562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sentie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216</Words>
  <Application>Microsoft Office PowerPoint</Application>
  <PresentationFormat>Affichage à l'écran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Apex</vt:lpstr>
      <vt:lpstr>Défi numéro 3 internet technologie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Défi numéro 3 internet technologie</dc:title>
  <dc:creator>Ordi</dc:creator>
  <cp:lastModifiedBy>Ordi</cp:lastModifiedBy>
  <cp:revision>7</cp:revision>
  <dcterms:created xsi:type="dcterms:W3CDTF">2016-06-11T06:50:47Z</dcterms:created>
  <dcterms:modified xsi:type="dcterms:W3CDTF">2016-06-11T10:25:59Z</dcterms:modified>
</cp:coreProperties>
</file>