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à coins arrondi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0" name="Sous-titr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à coins arrondi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ondir un rectangle à un seul coin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4EF0A99-000C-400E-9E2E-9FC720D5DF4D}" type="datetimeFigureOut">
              <a:rPr lang="fr-FR" smtClean="0"/>
              <a:t>05/11/2012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248A6B1-79A8-47A2-A34C-600E572FF768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Courseton</a:t>
            </a:r>
            <a:r>
              <a:rPr lang="fr-FR" dirty="0" smtClean="0"/>
              <a:t> Cycle 2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Vendredi 26 octobre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5449298" cy="33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140968"/>
            <a:ext cx="4737720" cy="313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62816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684691"/>
            <a:ext cx="4192141" cy="280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37814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12976"/>
            <a:ext cx="37814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492896"/>
            <a:ext cx="37814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37814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6841">
            <a:off x="5977190" y="752776"/>
            <a:ext cx="24479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5745832" cy="327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6408712" cy="345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548680"/>
            <a:ext cx="4895850" cy="263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12976"/>
            <a:ext cx="40481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183880" cy="1051560"/>
          </a:xfrm>
        </p:spPr>
        <p:txBody>
          <a:bodyPr/>
          <a:lstStyle/>
          <a:p>
            <a:pPr algn="ctr"/>
            <a:r>
              <a:rPr lang="fr-FR" dirty="0" smtClean="0"/>
              <a:t>   FIN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274912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Merci </a:t>
            </a:r>
            <a:r>
              <a:rPr lang="fr-FR" dirty="0" smtClean="0"/>
              <a:t>à tous les </a:t>
            </a:r>
            <a:r>
              <a:rPr lang="fr-FR" dirty="0" err="1" smtClean="0"/>
              <a:t>Etaps</a:t>
            </a:r>
            <a:r>
              <a:rPr lang="fr-FR" dirty="0" smtClean="0"/>
              <a:t> (professeurs municipaux de Sport, Christiane &amp; Christophe pour nous), la Mairie,</a:t>
            </a:r>
          </a:p>
          <a:p>
            <a:r>
              <a:rPr lang="fr-FR" dirty="0" smtClean="0"/>
              <a:t>Nos </a:t>
            </a:r>
            <a:r>
              <a:rPr lang="fr-FR" dirty="0" smtClean="0"/>
              <a:t>photographes (maman de Laetitia, Sarah, papa de </a:t>
            </a:r>
            <a:r>
              <a:rPr lang="fr-FR" dirty="0" smtClean="0"/>
              <a:t>Joey).</a:t>
            </a:r>
            <a:endParaRPr lang="fr-FR" dirty="0" smtClean="0"/>
          </a:p>
          <a:p>
            <a:r>
              <a:rPr lang="fr-FR" dirty="0" smtClean="0"/>
              <a:t>Et </a:t>
            </a:r>
            <a:r>
              <a:rPr lang="fr-FR" dirty="0" smtClean="0"/>
              <a:t>bien sûr aux </a:t>
            </a:r>
            <a:r>
              <a:rPr lang="fr-FR" dirty="0" smtClean="0"/>
              <a:t>coureurs, enfants et adultes !</a:t>
            </a:r>
          </a:p>
          <a:p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968552" cy="32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645024"/>
            <a:ext cx="56292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56292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3095">
            <a:off x="5704768" y="3020037"/>
            <a:ext cx="2868671" cy="331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645024"/>
            <a:ext cx="43148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89864">
            <a:off x="516051" y="821941"/>
            <a:ext cx="2676995" cy="375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2642">
            <a:off x="6631506" y="597004"/>
            <a:ext cx="17621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284984"/>
            <a:ext cx="4036583" cy="264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183562" cy="393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72816"/>
            <a:ext cx="295275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5161731" cy="341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48482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08920"/>
            <a:ext cx="5011663" cy="310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18002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76672"/>
            <a:ext cx="18192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645024"/>
            <a:ext cx="43243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933056"/>
            <a:ext cx="32385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5132325" cy="35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127</TotalTime>
  <Words>51</Words>
  <Application>Microsoft Office PowerPoint</Application>
  <PresentationFormat>Affichage à l'écran (4:3)</PresentationFormat>
  <Paragraphs>10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Aspect</vt:lpstr>
      <vt:lpstr>Courseton Cycle 2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   FIN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Courseton Cycle 2</dc:title>
  <dc:creator>user</dc:creator>
  <cp:lastModifiedBy>user</cp:lastModifiedBy>
  <cp:revision>9</cp:revision>
  <dcterms:created xsi:type="dcterms:W3CDTF">2012-11-05T17:31:27Z</dcterms:created>
  <dcterms:modified xsi:type="dcterms:W3CDTF">2012-11-05T19:38:59Z</dcterms:modified>
</cp:coreProperties>
</file>