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549EDB-D62F-451B-ADE7-AE42D316361C}" type="datetimeFigureOut">
              <a:rPr lang="fr-FR" smtClean="0"/>
              <a:t>13/12/2015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6F3A7F-66A8-445A-AF25-B79E4B315110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1828800"/>
          </a:xfrm>
        </p:spPr>
        <p:txBody>
          <a:bodyPr/>
          <a:lstStyle/>
          <a:p>
            <a:r>
              <a:rPr lang="fr-FR" dirty="0" smtClean="0"/>
              <a:t>A propos du spectacle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2396480"/>
            <a:ext cx="7848872" cy="11045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5400" dirty="0">
                <a:latin typeface="+mj-lt"/>
                <a:sym typeface="Wingdings"/>
              </a:rPr>
              <a:t></a:t>
            </a:r>
            <a:r>
              <a:rPr lang="fr-FR" sz="5400" dirty="0" smtClean="0">
                <a:latin typeface="+mj-lt"/>
              </a:rPr>
              <a:t>Le Thé Des Poissons</a:t>
            </a:r>
            <a:r>
              <a:rPr lang="fr-FR" sz="5400" dirty="0" smtClean="0">
                <a:latin typeface="+mj-lt"/>
                <a:sym typeface="Wingdings"/>
              </a:rPr>
              <a:t></a:t>
            </a:r>
            <a:endParaRPr lang="fr-FR" sz="5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4869160"/>
            <a:ext cx="2088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   CE1 </a:t>
            </a:r>
          </a:p>
          <a:p>
            <a:r>
              <a:rPr lang="fr-FR" dirty="0" smtClean="0"/>
              <a:t>de Jean Moulin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29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692696"/>
            <a:ext cx="5111750" cy="5555704"/>
          </a:xfrm>
        </p:spPr>
        <p:txBody>
          <a:bodyPr/>
          <a:lstStyle/>
          <a:p>
            <a:r>
              <a:rPr lang="fr-FR" dirty="0" smtClean="0"/>
              <a:t>Il faut trouver un spécialiste pour empêcher l’eau du lac de disparaître: un dentiste !...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5143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7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sz="2800" dirty="0" smtClean="0"/>
              <a:t>Elle rêve toujours en classe…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124744"/>
            <a:ext cx="5111750" cy="5123656"/>
          </a:xfrm>
        </p:spPr>
        <p:txBody>
          <a:bodyPr/>
          <a:lstStyle/>
          <a:p>
            <a:r>
              <a:rPr lang="fr-FR" dirty="0" smtClean="0"/>
              <a:t>Ca c’est l’éléphant inventé par la petite fille !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29146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29146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73450" y="692696"/>
            <a:ext cx="5111750" cy="4572000"/>
          </a:xfrm>
        </p:spPr>
        <p:txBody>
          <a:bodyPr/>
          <a:lstStyle/>
          <a:p>
            <a:r>
              <a:rPr lang="fr-FR" dirty="0" smtClean="0"/>
              <a:t>Glace ou bonhomme </a:t>
            </a:r>
          </a:p>
          <a:p>
            <a:pPr marL="0" indent="0">
              <a:buNone/>
            </a:pPr>
            <a:r>
              <a:rPr lang="fr-FR" dirty="0" smtClean="0"/>
              <a:t>de neige ?...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0571"/>
            <a:ext cx="3384376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0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« Le couteau découpe tout dans la cuisine ! »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                                       </a:t>
            </a:r>
            <a:r>
              <a:rPr lang="fr-FR" dirty="0" err="1" smtClean="0">
                <a:solidFill>
                  <a:schemeClr val="accent1"/>
                </a:solidFill>
              </a:rPr>
              <a:t>Mathéo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35896" y="1052736"/>
            <a:ext cx="5111750" cy="45720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5143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86237" y="1196752"/>
            <a:ext cx="4586163" cy="86409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Là, vous voyez le voleur de boutons.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6539"/>
            <a:ext cx="4724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7254" y="3068960"/>
            <a:ext cx="204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380312" y="5538020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FIN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2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« J’ai aimé les acteurs de la pièce »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Alexandra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048644" y="1628800"/>
            <a:ext cx="4638155" cy="4619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645" y="692696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3353"/>
            <a:ext cx="4447156" cy="344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  J’ai aimé quand on a éteint les lumières »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Clément</a:t>
            </a:r>
          </a:p>
          <a:p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fr-FR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 Ils ont forcé leurs voix !   »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théière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29432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9146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La petite fille aux mensonges …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7626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8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«  J’ai aimé quand les acteurs s’asseyaient sur la chaise pour boire le thé   »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Noa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« Et moi quand le couteau de cuisine découpait tout dans la cuisine »</a:t>
            </a:r>
          </a:p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Illias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0863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7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980728"/>
            <a:ext cx="5173414" cy="5267672"/>
          </a:xfrm>
        </p:spPr>
        <p:txBody>
          <a:bodyPr/>
          <a:lstStyle/>
          <a:p>
            <a:r>
              <a:rPr lang="fr-FR" dirty="0" smtClean="0"/>
              <a:t>Le lac va disparaître car les poissons boivent trop de thé dedans…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82" y="2348880"/>
            <a:ext cx="482453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2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23630" y="908720"/>
            <a:ext cx="5111750" cy="4572000"/>
          </a:xfrm>
        </p:spPr>
        <p:txBody>
          <a:bodyPr/>
          <a:lstStyle/>
          <a:p>
            <a:r>
              <a:rPr lang="fr-FR" dirty="0" smtClean="0"/>
              <a:t>Percussions sur le thème des poissons buveurs de thé.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5143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3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« J’ai aimé leurs danses et la musique »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                          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Esma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6577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6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99</Words>
  <Application>Microsoft Office PowerPoint</Application>
  <PresentationFormat>Affichage à l'écran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Débit</vt:lpstr>
      <vt:lpstr>A propos du spectacle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 du spectacle</dc:title>
  <dc:creator>Ordi</dc:creator>
  <cp:lastModifiedBy>Ordi</cp:lastModifiedBy>
  <cp:revision>9</cp:revision>
  <dcterms:created xsi:type="dcterms:W3CDTF">2015-12-13T15:31:22Z</dcterms:created>
  <dcterms:modified xsi:type="dcterms:W3CDTF">2015-12-13T16:37:55Z</dcterms:modified>
</cp:coreProperties>
</file>