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6A88E-9AB3-46E3-A393-B476707F00ED}" type="datetimeFigureOut">
              <a:rPr lang="fr-FR" smtClean="0"/>
              <a:t>26/06/2018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76E8E-F5AE-4876-B0DA-3C8FA5E38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48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4C7D-94DF-4286-8891-4510CE4C1D9A}" type="datetimeFigureOut">
              <a:rPr lang="fr-FR" smtClean="0"/>
              <a:t>26/06/2018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D7DB8F4-9009-4EB1-9792-B0D169D736B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4C7D-94DF-4286-8891-4510CE4C1D9A}" type="datetimeFigureOut">
              <a:rPr lang="fr-FR" smtClean="0"/>
              <a:t>26/06/2018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B8F4-9009-4EB1-9792-B0D169D736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4C7D-94DF-4286-8891-4510CE4C1D9A}" type="datetimeFigureOut">
              <a:rPr lang="fr-FR" smtClean="0"/>
              <a:t>26/06/2018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B8F4-9009-4EB1-9792-B0D169D736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4C7D-94DF-4286-8891-4510CE4C1D9A}" type="datetimeFigureOut">
              <a:rPr lang="fr-FR" smtClean="0"/>
              <a:t>26/06/2018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B8F4-9009-4EB1-9792-B0D169D736B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4C7D-94DF-4286-8891-4510CE4C1D9A}" type="datetimeFigureOut">
              <a:rPr lang="fr-FR" smtClean="0"/>
              <a:t>26/06/2018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D7DB8F4-9009-4EB1-9792-B0D169D736B6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4C7D-94DF-4286-8891-4510CE4C1D9A}" type="datetimeFigureOut">
              <a:rPr lang="fr-FR" smtClean="0"/>
              <a:t>26/06/2018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B8F4-9009-4EB1-9792-B0D169D736B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4C7D-94DF-4286-8891-4510CE4C1D9A}" type="datetimeFigureOut">
              <a:rPr lang="fr-FR" smtClean="0"/>
              <a:t>26/06/2018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B8F4-9009-4EB1-9792-B0D169D736B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4C7D-94DF-4286-8891-4510CE4C1D9A}" type="datetimeFigureOut">
              <a:rPr lang="fr-FR" smtClean="0"/>
              <a:t>26/06/2018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B8F4-9009-4EB1-9792-B0D169D736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4C7D-94DF-4286-8891-4510CE4C1D9A}" type="datetimeFigureOut">
              <a:rPr lang="fr-FR" smtClean="0"/>
              <a:t>26/06/2018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B8F4-9009-4EB1-9792-B0D169D736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4C7D-94DF-4286-8891-4510CE4C1D9A}" type="datetimeFigureOut">
              <a:rPr lang="fr-FR" smtClean="0"/>
              <a:t>26/06/2018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B8F4-9009-4EB1-9792-B0D169D736B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4C7D-94DF-4286-8891-4510CE4C1D9A}" type="datetimeFigureOut">
              <a:rPr lang="fr-FR" smtClean="0"/>
              <a:t>26/06/2018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D7DB8F4-9009-4EB1-9792-B0D169D736B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174C7D-94DF-4286-8891-4510CE4C1D9A}" type="datetimeFigureOut">
              <a:rPr lang="fr-FR" smtClean="0"/>
              <a:t>26/06/2018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D7DB8F4-9009-4EB1-9792-B0D169D736B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Bilan écrit par </a:t>
            </a:r>
            <a:r>
              <a:rPr lang="fr-FR" dirty="0"/>
              <a:t>E</a:t>
            </a:r>
            <a:r>
              <a:rPr lang="fr-FR" dirty="0" smtClean="0"/>
              <a:t>mmy .F et </a:t>
            </a:r>
            <a:r>
              <a:rPr lang="fr-FR" dirty="0" err="1" smtClean="0"/>
              <a:t>Mathis.B</a:t>
            </a:r>
            <a:endParaRPr lang="fr-FR" dirty="0" smtClean="0"/>
          </a:p>
          <a:p>
            <a:r>
              <a:rPr lang="fr-FR" dirty="0" smtClean="0"/>
              <a:t>CM1-CM2 Mme </a:t>
            </a:r>
            <a:r>
              <a:rPr lang="fr-FR" dirty="0" err="1" smtClean="0"/>
              <a:t>Barthelet</a:t>
            </a:r>
            <a:r>
              <a:rPr lang="fr-FR" dirty="0" smtClean="0"/>
              <a:t> Ecole Nicolas </a:t>
            </a:r>
            <a:r>
              <a:rPr lang="fr-FR" dirty="0" err="1" smtClean="0"/>
              <a:t>Chorier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900" b="1" u="sng" dirty="0" smtClean="0"/>
              <a:t>Rencontre sportive CM2 / 6</a:t>
            </a:r>
            <a:r>
              <a:rPr lang="fr-FR" sz="4900" b="1" u="sng" baseline="30000" dirty="0" smtClean="0"/>
              <a:t>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CHORIER – ANTHOARD – FANTIN LATOUR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636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r-FR" dirty="0" smtClean="0"/>
              <a:t>Atelier 1: Chasse plot but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038600" cy="302895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2" b="17703"/>
          <a:stretch/>
        </p:blipFill>
        <p:spPr>
          <a:xfrm>
            <a:off x="251520" y="4797152"/>
            <a:ext cx="4038600" cy="1693335"/>
          </a:xfrm>
        </p:spPr>
      </p:pic>
      <p:sp>
        <p:nvSpPr>
          <p:cNvPr id="7" name="ZoneTexte 6"/>
          <p:cNvSpPr txBox="1"/>
          <p:nvPr/>
        </p:nvSpPr>
        <p:spPr>
          <a:xfrm>
            <a:off x="4962624" y="299695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But de l’atelier  chasse plot but :</a:t>
            </a:r>
          </a:p>
          <a:p>
            <a:endParaRPr lang="fr-FR" dirty="0" smtClean="0"/>
          </a:p>
          <a:p>
            <a:r>
              <a:rPr lang="fr-FR" dirty="0" smtClean="0"/>
              <a:t>Marquer le plus de but en sautant à pieds joints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34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Atelier 2: Lancer vortex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136904" cy="1080120"/>
          </a:xfrm>
        </p:spPr>
        <p:txBody>
          <a:bodyPr>
            <a:normAutofit fontScale="92500" lnSpcReduction="10000"/>
          </a:bodyPr>
          <a:lstStyle/>
          <a:p>
            <a:r>
              <a:rPr lang="fr-FR" b="0" dirty="0" smtClean="0"/>
              <a:t>But de l’atelier lancer de vortex : </a:t>
            </a:r>
          </a:p>
          <a:p>
            <a:r>
              <a:rPr lang="fr-FR" b="0" dirty="0" smtClean="0"/>
              <a:t>Marquer le plus de buts possibles en lançant un vortex  d’un certain endroit. Plus on lance loin, plus on a de points.</a:t>
            </a:r>
            <a:endParaRPr lang="fr-FR" b="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90825"/>
            <a:ext cx="3733800" cy="2800350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90346"/>
            <a:ext cx="3733800" cy="2801308"/>
          </a:xfrm>
        </p:spPr>
      </p:pic>
    </p:spTree>
    <p:extLst>
      <p:ext uri="{BB962C8B-B14F-4D97-AF65-F5344CB8AC3E}">
        <p14:creationId xmlns:p14="http://schemas.microsoft.com/office/powerpoint/2010/main" val="353680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3976" y="652128"/>
            <a:ext cx="3707904" cy="27809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2368" y="652127"/>
            <a:ext cx="3707904" cy="27809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6704" y="617848"/>
            <a:ext cx="3707904" cy="27809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07704" y="466703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fallait lancer le vortex au dessus du filet et il devait atterrir sur un tapis vert derrière le filet.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046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Atelier 3: Relai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27672"/>
            <a:ext cx="3749675" cy="2812256"/>
          </a:xfrm>
        </p:spPr>
      </p:pic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 smtClean="0"/>
              <a:t>But de l’atelier relai :</a:t>
            </a:r>
          </a:p>
          <a:p>
            <a:pPr marL="0" indent="0">
              <a:buNone/>
            </a:pPr>
            <a:r>
              <a:rPr lang="fr-FR" dirty="0" smtClean="0"/>
              <a:t>Quel qu’un avait un  témoin  et devait courir jusqu’à la prochaine </a:t>
            </a:r>
          </a:p>
          <a:p>
            <a:pPr marL="0" indent="0">
              <a:buNone/>
            </a:pPr>
            <a:r>
              <a:rPr lang="fr-FR" dirty="0" smtClean="0"/>
              <a:t>personne de son équipe. La première  équipe qui arrivait à faire un tour complet gagnait.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16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Atelier 4: Saut à la perche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7992888" cy="1728192"/>
          </a:xfrm>
        </p:spPr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b="0" dirty="0" smtClean="0"/>
              <a:t>But de l’atelier saut à la perche :</a:t>
            </a:r>
          </a:p>
          <a:p>
            <a:r>
              <a:rPr lang="fr-FR" b="0" dirty="0" smtClean="0"/>
              <a:t>Tu tiens une perche et il faut que tu te suspendes à bout de bras pour aller le plus loin possible. </a:t>
            </a:r>
          </a:p>
          <a:p>
            <a:r>
              <a:rPr lang="fr-FR" b="0" dirty="0"/>
              <a:t>T</a:t>
            </a:r>
            <a:r>
              <a:rPr lang="fr-FR" b="0" dirty="0" smtClean="0"/>
              <a:t>u pars d’un banc ou d’une caisse.</a:t>
            </a:r>
            <a:endParaRPr lang="fr-FR" b="0" dirty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90825"/>
            <a:ext cx="3733800" cy="2800350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90346"/>
            <a:ext cx="3733800" cy="2801308"/>
          </a:xfrm>
        </p:spPr>
      </p:pic>
    </p:spTree>
    <p:extLst>
      <p:ext uri="{BB962C8B-B14F-4D97-AF65-F5344CB8AC3E}">
        <p14:creationId xmlns:p14="http://schemas.microsoft.com/office/powerpoint/2010/main" val="4132272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283</TotalTime>
  <Words>182</Words>
  <Application>Microsoft Office PowerPoint</Application>
  <PresentationFormat>Affichage à l'écran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Capitaux</vt:lpstr>
      <vt:lpstr>Rencontre sportive CM2 / 6e CHORIER – ANTHOARD – FANTIN LATOUR</vt:lpstr>
      <vt:lpstr>Atelier 1: Chasse plot but</vt:lpstr>
      <vt:lpstr>Atelier 2: Lancer vortex</vt:lpstr>
      <vt:lpstr>Présentation PowerPoint</vt:lpstr>
      <vt:lpstr>Atelier 3: Relai</vt:lpstr>
      <vt:lpstr>Atelier 4: Saut à la perche</vt:lpstr>
    </vt:vector>
  </TitlesOfParts>
  <Company>Ville de Grenoble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Rencontre sportive CM2 / 6e CHORIER – ANTHOARD – FANTIN LATOUR</dc:title>
  <dc:creator>Classe6 Classe6</dc:creator>
  <cp:lastModifiedBy>Classe6 Classe6</cp:lastModifiedBy>
  <cp:revision>6</cp:revision>
  <dcterms:created xsi:type="dcterms:W3CDTF">2018-06-26T06:11:59Z</dcterms:created>
  <dcterms:modified xsi:type="dcterms:W3CDTF">2018-06-26T10:55:01Z</dcterms:modified>
</cp:coreProperties>
</file>